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sldIdLst>
    <p:sldId id="256" r:id="rId2"/>
    <p:sldId id="480" r:id="rId3"/>
    <p:sldId id="258" r:id="rId4"/>
    <p:sldId id="506" r:id="rId5"/>
    <p:sldId id="281" r:id="rId6"/>
    <p:sldId id="370" r:id="rId7"/>
    <p:sldId id="485" r:id="rId8"/>
    <p:sldId id="270" r:id="rId9"/>
    <p:sldId id="371" r:id="rId10"/>
    <p:sldId id="309" r:id="rId11"/>
    <p:sldId id="507" r:id="rId12"/>
    <p:sldId id="307" r:id="rId13"/>
    <p:sldId id="433" r:id="rId14"/>
    <p:sldId id="435" r:id="rId15"/>
    <p:sldId id="508" r:id="rId16"/>
    <p:sldId id="396" r:id="rId17"/>
    <p:sldId id="397" r:id="rId18"/>
    <p:sldId id="502" r:id="rId19"/>
    <p:sldId id="401" r:id="rId20"/>
    <p:sldId id="500" r:id="rId21"/>
    <p:sldId id="402" r:id="rId22"/>
    <p:sldId id="487" r:id="rId23"/>
    <p:sldId id="473" r:id="rId24"/>
    <p:sldId id="486" r:id="rId25"/>
    <p:sldId id="328" r:id="rId26"/>
    <p:sldId id="504" r:id="rId27"/>
    <p:sldId id="505" r:id="rId28"/>
    <p:sldId id="490" r:id="rId29"/>
    <p:sldId id="491" r:id="rId30"/>
    <p:sldId id="492" r:id="rId31"/>
    <p:sldId id="493" r:id="rId32"/>
    <p:sldId id="494" r:id="rId33"/>
    <p:sldId id="497" r:id="rId34"/>
    <p:sldId id="498" r:id="rId35"/>
    <p:sldId id="499" r:id="rId36"/>
    <p:sldId id="316" r:id="rId37"/>
    <p:sldId id="488" r:id="rId38"/>
    <p:sldId id="407" r:id="rId39"/>
    <p:sldId id="440" r:id="rId40"/>
    <p:sldId id="329" r:id="rId41"/>
    <p:sldId id="438" r:id="rId42"/>
    <p:sldId id="439" r:id="rId43"/>
    <p:sldId id="304" r:id="rId44"/>
    <p:sldId id="310" r:id="rId45"/>
    <p:sldId id="311" r:id="rId46"/>
    <p:sldId id="357" r:id="rId47"/>
    <p:sldId id="358" r:id="rId48"/>
    <p:sldId id="503" r:id="rId49"/>
    <p:sldId id="313" r:id="rId50"/>
    <p:sldId id="359" r:id="rId51"/>
    <p:sldId id="326" r:id="rId52"/>
    <p:sldId id="458" r:id="rId53"/>
    <p:sldId id="459" r:id="rId54"/>
    <p:sldId id="460" r:id="rId55"/>
    <p:sldId id="461" r:id="rId56"/>
    <p:sldId id="443" r:id="rId57"/>
    <p:sldId id="436" r:id="rId58"/>
    <p:sldId id="323" r:id="rId59"/>
    <p:sldId id="437" r:id="rId60"/>
    <p:sldId id="423" r:id="rId61"/>
    <p:sldId id="424" r:id="rId62"/>
    <p:sldId id="425" r:id="rId63"/>
    <p:sldId id="446" r:id="rId64"/>
    <p:sldId id="447" r:id="rId65"/>
    <p:sldId id="448" r:id="rId66"/>
    <p:sldId id="449" r:id="rId67"/>
    <p:sldId id="450" r:id="rId68"/>
    <p:sldId id="454" r:id="rId69"/>
    <p:sldId id="451" r:id="rId70"/>
    <p:sldId id="457" r:id="rId71"/>
    <p:sldId id="452" r:id="rId72"/>
    <p:sldId id="453" r:id="rId73"/>
    <p:sldId id="455" r:id="rId74"/>
    <p:sldId id="456" r:id="rId75"/>
    <p:sldId id="442" r:id="rId76"/>
    <p:sldId id="441" r:id="rId77"/>
    <p:sldId id="444" r:id="rId78"/>
    <p:sldId id="445" r:id="rId79"/>
  </p:sldIdLst>
  <p:sldSz cx="9144000" cy="6858000" type="screen4x3"/>
  <p:notesSz cx="6858000" cy="9144000"/>
  <p:custShowLst>
    <p:custShow name="Balancing Chemical Equations" id="0">
      <p:sldLst>
        <p:sld r:id="rId4"/>
        <p:sld r:id="rId6"/>
      </p:sldLst>
    </p:custShow>
    <p:custShow name="Avagadro's Number" id="1">
      <p:sldLst>
        <p:sld r:id="rId9"/>
      </p:sldLst>
    </p:custShow>
    <p:custShow name="Molar Mass" id="2">
      <p:sldLst>
        <p:sld r:id="rId11"/>
      </p:sldLst>
    </p:custShow>
    <p:custShow name="Combustion Reactions" id="3">
      <p:sldLst>
        <p:sld r:id="rId13"/>
      </p:sldLst>
    </p:custShow>
    <p:custShow name="Synthesis Reactions" id="4">
      <p:sldLst/>
    </p:custShow>
    <p:custShow name="Single Replacement Reactions" id="5">
      <p:sldLst/>
    </p:custShow>
    <p:custShow name="Activity Series" id="6">
      <p:sldLst/>
    </p:custShow>
    <p:custShow name="Double Replacement Reactions" id="7">
      <p:sldLst/>
    </p:custShow>
    <p:custShow name="Mole Island Diagram" id="8">
      <p:sldLst/>
    </p:custShow>
    <p:custShow name="Limting Reactants" id="9">
      <p:sldLst>
        <p:sld r:id="rId37"/>
        <p:sld r:id="rId26"/>
      </p:sldLst>
    </p:custShow>
    <p:custShow name="Generic Stoichiometry" id="10">
      <p:sldLst>
        <p:sld r:id="rId41"/>
      </p:sldLst>
    </p:custShow>
    <p:custShow name="Air Bag Design" id="11">
      <p:sldLst>
        <p:sld r:id="rId44"/>
        <p:sld r:id="rId45"/>
      </p:sldLst>
    </p:custShow>
    <p:custShow name="Water from a Camel" id="12">
      <p:sldLst>
        <p:sld r:id="rId46"/>
      </p:sldLst>
    </p:custShow>
    <p:custShow name="Rocket Fuel" id="13">
      <p:sldLst/>
    </p:custShow>
    <p:custShow name="Water in Space" id="14">
      <p:sldLst>
        <p:sld r:id="rId50"/>
        <p:sld r:id="rId52"/>
      </p:sldLst>
    </p:custShow>
    <p:custShow name="Excess Reactant" id="15">
      <p:sldLst>
        <p:sld r:id="rId59"/>
      </p:sldLst>
    </p:custShow>
    <p:custShow name="Classes of Reactions" id="16">
      <p:sldLst/>
    </p:custShow>
  </p:custShowLst>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DD8"/>
    <a:srgbClr val="E1E1FF"/>
    <a:srgbClr val="E5FFE5"/>
    <a:srgbClr val="FF0000"/>
    <a:srgbClr val="FFC9C9"/>
    <a:srgbClr val="EAEAEA"/>
    <a:srgbClr val="333333"/>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autoAdjust="0"/>
    <p:restoredTop sz="95232" autoAdjust="0"/>
  </p:normalViewPr>
  <p:slideViewPr>
    <p:cSldViewPr snapToGrid="0">
      <p:cViewPr varScale="1">
        <p:scale>
          <a:sx n="104" d="100"/>
          <a:sy n="104" d="100"/>
        </p:scale>
        <p:origin x="-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6EF122B-F186-444A-81DE-57AB952D11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6074A31A-5191-4E7D-824D-95C60029ED6C}" type="slidenum">
              <a:rPr lang="en-US" smtClean="0"/>
              <a:pPr/>
              <a:t>1</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b="1" smtClean="0"/>
              <a:t>The Mole</a:t>
            </a:r>
            <a:r>
              <a:rPr lang="en-US" smtClean="0"/>
              <a:t> - </a:t>
            </a:r>
            <a:r>
              <a:rPr lang="en-US" i="1" smtClean="0"/>
              <a:t>Study Questions</a:t>
            </a:r>
          </a:p>
          <a:p>
            <a:pPr eaLnBrk="1" hangingPunct="1"/>
            <a:r>
              <a:rPr lang="en-US" smtClean="0"/>
              <a:t> </a:t>
            </a:r>
          </a:p>
          <a:p>
            <a:pPr eaLnBrk="1" hangingPunct="1"/>
            <a:r>
              <a:rPr lang="en-US" smtClean="0"/>
              <a:t>1.       What were Avogadro’s 2 major contributions to chemistry?</a:t>
            </a:r>
          </a:p>
          <a:p>
            <a:pPr eaLnBrk="1" hangingPunct="1"/>
            <a:r>
              <a:rPr lang="en-US" smtClean="0"/>
              <a:t>2.       What is the unit for mass used on the periodic table?</a:t>
            </a:r>
          </a:p>
          <a:p>
            <a:pPr eaLnBrk="1" hangingPunct="1"/>
            <a:r>
              <a:rPr lang="en-US" smtClean="0"/>
              <a:t>3.       How does molecular mass differ from molar mass?</a:t>
            </a:r>
          </a:p>
          <a:p>
            <a:pPr eaLnBrk="1" hangingPunct="1"/>
            <a:r>
              <a:rPr lang="en-US" smtClean="0"/>
              <a:t>4.       Convert 200 g of FeO to moles.</a:t>
            </a:r>
          </a:p>
          <a:p>
            <a:pPr eaLnBrk="1" hangingPunct="1"/>
            <a:r>
              <a:rPr lang="en-US" smtClean="0"/>
              <a:t>5.       Convert 3 mol of CO</a:t>
            </a:r>
            <a:r>
              <a:rPr lang="en-US" baseline="-25000" smtClean="0"/>
              <a:t>2</a:t>
            </a:r>
            <a:r>
              <a:rPr lang="en-US" smtClean="0"/>
              <a:t> to grams.</a:t>
            </a:r>
          </a:p>
          <a:p>
            <a:pPr eaLnBrk="1" hangingPunct="1"/>
            <a:r>
              <a:rPr lang="en-US" smtClean="0"/>
              <a:t>6.       What is a conversion factor?</a:t>
            </a:r>
          </a:p>
          <a:p>
            <a:pPr eaLnBrk="1" hangingPunct="1"/>
            <a:r>
              <a:rPr lang="en-US" smtClean="0"/>
              <a:t>7.       If 25 g  of a substance equals 1 mole, what conversion factor would you use to convert 1.5 mol to grams?</a:t>
            </a:r>
          </a:p>
          <a:p>
            <a:pPr eaLnBrk="1" hangingPunct="1"/>
            <a:r>
              <a:rPr lang="en-US" smtClean="0"/>
              <a:t>8.       What conversion factor would be used to convert 3 mol of the substance in question 10 to grams?</a:t>
            </a:r>
          </a:p>
          <a:p>
            <a:pPr eaLnBrk="1" hangingPunct="1"/>
            <a:r>
              <a:rPr lang="en-US" smtClean="0"/>
              <a:t>9.       What is the unit used for molecular and formula mass?</a:t>
            </a:r>
          </a:p>
          <a:p>
            <a:pPr eaLnBrk="1" hangingPunct="1"/>
            <a:r>
              <a:rPr lang="en-US" smtClean="0"/>
              <a:t>10.     What is the unit of molar mass?</a:t>
            </a:r>
          </a:p>
          <a:p>
            <a:pPr eaLnBrk="1" hangingPunct="1"/>
            <a:r>
              <a:rPr lang="en-US" smtClean="0"/>
              <a:t>11.     The oxidation of 50.0 g of Mn produces 79.1 g of an oxide. Calculate (a) the percent composition, and (b) the empirical formula of this oxide.</a:t>
            </a:r>
          </a:p>
          <a:p>
            <a:pPr eaLnBrk="1" hangingPunct="1"/>
            <a:r>
              <a:rPr lang="en-US" smtClean="0"/>
              <a:t>12.     What two things are conserved in a chemical reaction?</a:t>
            </a:r>
          </a:p>
          <a:p>
            <a:pPr eaLnBrk="1" hangingPunct="1"/>
            <a:r>
              <a:rPr lang="en-US" smtClean="0"/>
              <a:t>13.     Why aren’t moles conserved in a chemical reaction?</a:t>
            </a:r>
          </a:p>
          <a:p>
            <a:pPr eaLnBrk="1" hangingPunct="1"/>
            <a:r>
              <a:rPr lang="en-US" smtClean="0"/>
              <a:t/>
            </a:r>
            <a:br>
              <a:rPr lang="en-US" smtClean="0"/>
            </a:br>
            <a:r>
              <a:rPr lang="en-US" smtClean="0"/>
              <a:t>For the next 4 questions balance the equation and calculate the indicated quantity.</a:t>
            </a:r>
          </a:p>
          <a:p>
            <a:pPr eaLnBrk="1" hangingPunct="1"/>
            <a:r>
              <a:rPr lang="en-US" smtClean="0"/>
              <a:t> </a:t>
            </a:r>
          </a:p>
          <a:p>
            <a:pPr eaLnBrk="1" hangingPunct="1"/>
            <a:r>
              <a:rPr lang="en-US" smtClean="0"/>
              <a:t>14.       K(s) + H</a:t>
            </a:r>
            <a:r>
              <a:rPr lang="en-US" baseline="-25000" smtClean="0"/>
              <a:t>2</a:t>
            </a:r>
            <a:r>
              <a:rPr lang="en-US" smtClean="0"/>
              <a:t>O (g) </a:t>
            </a:r>
            <a:r>
              <a:rPr lang="en-US" smtClean="0">
                <a:sym typeface="Wingdings" pitchFamily="2" charset="2"/>
              </a:rPr>
              <a:t></a:t>
            </a:r>
            <a:r>
              <a:rPr lang="en-US" smtClean="0"/>
              <a:t> KOH(aq) + H</a:t>
            </a:r>
            <a:r>
              <a:rPr lang="en-US" baseline="-25000" smtClean="0"/>
              <a:t>2</a:t>
            </a:r>
            <a:r>
              <a:rPr lang="en-US" smtClean="0"/>
              <a:t>(g)   How much KOH will be produced from 100 g of K?</a:t>
            </a:r>
          </a:p>
          <a:p>
            <a:pPr eaLnBrk="1" hangingPunct="1"/>
            <a:r>
              <a:rPr lang="en-US" smtClean="0"/>
              <a:t> </a:t>
            </a:r>
          </a:p>
          <a:p>
            <a:pPr eaLnBrk="1" hangingPunct="1"/>
            <a:r>
              <a:rPr lang="en-US" smtClean="0"/>
              <a:t>15.       Fe</a:t>
            </a:r>
            <a:r>
              <a:rPr lang="en-US" baseline="-25000" smtClean="0"/>
              <a:t>2</a:t>
            </a:r>
            <a:r>
              <a:rPr lang="en-US" smtClean="0"/>
              <a:t>O</a:t>
            </a:r>
            <a:r>
              <a:rPr lang="en-US" baseline="-25000" smtClean="0"/>
              <a:t>3</a:t>
            </a:r>
            <a:r>
              <a:rPr lang="en-US" smtClean="0"/>
              <a:t>(s) + C </a:t>
            </a:r>
            <a:r>
              <a:rPr lang="en-US" smtClean="0">
                <a:sym typeface="Wingdings" pitchFamily="2" charset="2"/>
              </a:rPr>
              <a:t></a:t>
            </a:r>
            <a:r>
              <a:rPr lang="en-US" smtClean="0"/>
              <a:t> Fe(l) + CO(g)   How much CO will be produced from 100 g of C?</a:t>
            </a:r>
          </a:p>
          <a:p>
            <a:pPr eaLnBrk="1" hangingPunct="1"/>
            <a:r>
              <a:rPr lang="en-US" smtClean="0"/>
              <a:t> </a:t>
            </a:r>
          </a:p>
          <a:p>
            <a:pPr eaLnBrk="1" hangingPunct="1"/>
            <a:r>
              <a:rPr lang="en-US" smtClean="0"/>
              <a:t>16.       CaC</a:t>
            </a:r>
            <a:r>
              <a:rPr lang="en-US" baseline="-25000" smtClean="0"/>
              <a:t>2</a:t>
            </a:r>
            <a:r>
              <a:rPr lang="en-US" smtClean="0"/>
              <a:t>(s) + H</a:t>
            </a:r>
            <a:r>
              <a:rPr lang="en-US" baseline="-25000" smtClean="0"/>
              <a:t>2</a:t>
            </a:r>
            <a:r>
              <a:rPr lang="en-US" smtClean="0"/>
              <a:t>O(l) </a:t>
            </a:r>
            <a:r>
              <a:rPr lang="en-US" smtClean="0">
                <a:sym typeface="Wingdings" pitchFamily="2" charset="2"/>
              </a:rPr>
              <a:t></a:t>
            </a:r>
            <a:r>
              <a:rPr lang="en-US" smtClean="0"/>
              <a:t> Ca(OH)</a:t>
            </a:r>
            <a:r>
              <a:rPr lang="en-US" baseline="-25000" smtClean="0"/>
              <a:t>2</a:t>
            </a:r>
            <a:r>
              <a:rPr lang="en-US" smtClean="0"/>
              <a:t>(s) + CsH</a:t>
            </a:r>
            <a:r>
              <a:rPr lang="en-US" baseline="-25000" smtClean="0"/>
              <a:t>2</a:t>
            </a:r>
            <a:r>
              <a:rPr lang="en-US" smtClean="0"/>
              <a:t>(g)   How much CaC</a:t>
            </a:r>
            <a:r>
              <a:rPr lang="en-US" baseline="-25000" smtClean="0"/>
              <a:t>2</a:t>
            </a:r>
            <a:r>
              <a:rPr lang="en-US" smtClean="0"/>
              <a:t> is required to produce 100 g of C</a:t>
            </a:r>
            <a:r>
              <a:rPr lang="en-US" baseline="-25000" smtClean="0"/>
              <a:t>2</a:t>
            </a:r>
            <a:r>
              <a:rPr lang="en-US" smtClean="0"/>
              <a:t>H</a:t>
            </a:r>
            <a:r>
              <a:rPr lang="en-US" baseline="-25000" smtClean="0"/>
              <a:t>2</a:t>
            </a:r>
            <a:r>
              <a:rPr lang="en-US" smtClean="0"/>
              <a:t>?</a:t>
            </a:r>
          </a:p>
          <a:p>
            <a:pPr eaLnBrk="1" hangingPunct="1"/>
            <a:r>
              <a:rPr lang="en-US" smtClean="0"/>
              <a:t> </a:t>
            </a:r>
          </a:p>
          <a:p>
            <a:pPr eaLnBrk="1" hangingPunct="1"/>
            <a:r>
              <a:rPr lang="en-US" smtClean="0"/>
              <a:t>17.       C</a:t>
            </a:r>
            <a:r>
              <a:rPr lang="en-US" baseline="-25000" smtClean="0"/>
              <a:t>4</a:t>
            </a:r>
            <a:r>
              <a:rPr lang="en-US" smtClean="0"/>
              <a:t>H</a:t>
            </a:r>
            <a:r>
              <a:rPr lang="en-US" baseline="-25000" smtClean="0"/>
              <a:t>10</a:t>
            </a:r>
            <a:r>
              <a:rPr lang="en-US" smtClean="0"/>
              <a:t>(g) + O</a:t>
            </a:r>
            <a:r>
              <a:rPr lang="en-US" baseline="-25000" smtClean="0"/>
              <a:t>2</a:t>
            </a:r>
            <a:r>
              <a:rPr lang="en-US" smtClean="0"/>
              <a:t> </a:t>
            </a:r>
            <a:r>
              <a:rPr lang="en-US" smtClean="0">
                <a:sym typeface="Wingdings" pitchFamily="2" charset="2"/>
              </a:rPr>
              <a:t></a:t>
            </a:r>
            <a:r>
              <a:rPr lang="en-US" smtClean="0"/>
              <a:t> CO</a:t>
            </a:r>
            <a:r>
              <a:rPr lang="en-US" baseline="-25000" smtClean="0"/>
              <a:t>2</a:t>
            </a:r>
            <a:r>
              <a:rPr lang="en-US" smtClean="0"/>
              <a:t>(g) + H</a:t>
            </a:r>
            <a:r>
              <a:rPr lang="en-US" baseline="-25000" smtClean="0"/>
              <a:t>2</a:t>
            </a:r>
            <a:r>
              <a:rPr lang="en-US" smtClean="0"/>
              <a:t>O(l)   How much H</a:t>
            </a:r>
            <a:r>
              <a:rPr lang="en-US" baseline="-25000" smtClean="0"/>
              <a:t>2</a:t>
            </a:r>
            <a:r>
              <a:rPr lang="en-US" smtClean="0"/>
              <a:t>O can be produced using 100 g O</a:t>
            </a:r>
            <a:r>
              <a:rPr lang="en-US" baseline="-25000" smtClean="0"/>
              <a:t>2</a:t>
            </a:r>
            <a:r>
              <a:rPr lang="en-US" smtClean="0"/>
              <a:t>? </a:t>
            </a:r>
          </a:p>
          <a:p>
            <a:pPr eaLnBrk="1" hangingPunct="1"/>
            <a:r>
              <a:rPr lang="en-US" smtClean="0"/>
              <a:t> </a:t>
            </a:r>
          </a:p>
          <a:p>
            <a:pPr eaLnBrk="1" hangingPunct="1"/>
            <a:r>
              <a:rPr lang="en-US" smtClean="0"/>
              <a:t>18.     What is a mole?</a:t>
            </a:r>
          </a:p>
          <a:p>
            <a:pPr eaLnBrk="1" hangingPunct="1"/>
            <a:r>
              <a:rPr lang="en-US" smtClean="0"/>
              <a:t>19.     How many particles are there in a mole?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FA10279-2D45-42C8-8E3D-492D43BF0DC0}" type="slidenum">
              <a:rPr lang="en-US" smtClean="0"/>
              <a:pPr/>
              <a:t>10</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4BBB75C-0C65-48FC-A7E8-A6A3AD68F65D}" type="slidenum">
              <a:rPr lang="en-US" smtClean="0"/>
              <a:pPr/>
              <a:t>11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9724906D-1F85-4AE6-9733-F37015FBC2C1}" type="slidenum">
              <a:rPr lang="en-US" smtClean="0"/>
              <a:pPr/>
              <a:t>12</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 http://images.cabelas.com/is/image/cabelas/s7_516602_imageset_01?$main-Large$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EEFFDE62-0986-4920-B9E1-CB06DDCD819E}" type="slidenum">
              <a:rPr lang="en-US" smtClean="0"/>
              <a:pPr/>
              <a:t>13</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BF661F3-BD16-4503-80F5-1921C6FA66B9}" type="slidenum">
              <a:rPr lang="en-US" smtClean="0"/>
              <a:pPr/>
              <a:t>14</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5CA235F7-1F56-4CD6-A7CB-5CA3AF9369F4}" type="slidenum">
              <a:rPr lang="en-US" smtClean="0"/>
              <a:pPr/>
              <a:t>15</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1AEACE8-1E3A-46A4-93AB-7C785A5C9BBC}" type="slidenum">
              <a:rPr lang="en-US" smtClean="0"/>
              <a:pPr/>
              <a:t>16</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r>
              <a:rPr lang="en-US" smtClean="0"/>
              <a:t>A balanced chemical equation gives the identity of the reactants and products and the accurate number of molecules or moles of each that are consumed or produced.</a:t>
            </a:r>
          </a:p>
          <a:p>
            <a:pPr eaLnBrk="1" hangingPunct="1"/>
            <a:endParaRPr lang="en-US" sz="500" smtClean="0"/>
          </a:p>
          <a:p>
            <a:pPr eaLnBrk="1" hangingPunct="1"/>
            <a:r>
              <a:rPr lang="en-US" b="1" i="1" smtClean="0"/>
              <a:t>Stoichiometry</a:t>
            </a:r>
            <a:r>
              <a:rPr lang="en-US" i="1" smtClean="0"/>
              <a:t> </a:t>
            </a:r>
            <a:r>
              <a:rPr lang="en-US" smtClean="0"/>
              <a:t>is a collective term for the quantitative relationships between the masses, numbers of moles, and numbers of particles (atoms, molecules, and ions) of the reactants and products in a balanced reaction.</a:t>
            </a:r>
          </a:p>
          <a:p>
            <a:pPr eaLnBrk="1" hangingPunct="1"/>
            <a:endParaRPr lang="en-US" sz="500" smtClean="0"/>
          </a:p>
          <a:p>
            <a:pPr eaLnBrk="1" hangingPunct="1"/>
            <a:r>
              <a:rPr lang="en-US" b="1" smtClean="0"/>
              <a:t>A stoichiometric</a:t>
            </a:r>
            <a:r>
              <a:rPr lang="en-US" smtClean="0"/>
              <a:t> </a:t>
            </a:r>
            <a:r>
              <a:rPr lang="en-US" b="1" smtClean="0"/>
              <a:t>quantity</a:t>
            </a:r>
            <a:r>
              <a:rPr lang="en-US" smtClean="0"/>
              <a:t> is the amount of product or reactant specified by the coefficients in a balanced chemical equation.</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D3AD038C-2D94-466D-B44F-4D2D199929ED}" type="slidenum">
              <a:rPr lang="en-US" smtClean="0"/>
              <a:pPr/>
              <a:t>17</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97734552-30C5-4E32-928E-73AA211D1714}" type="slidenum">
              <a:rPr lang="en-US" smtClean="0"/>
              <a:pPr/>
              <a:t>18</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A1AD00BF-B328-4425-8EF4-79B537161D22}" type="slidenum">
              <a:rPr lang="en-US" smtClean="0"/>
              <a:pPr/>
              <a:t>19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EB1DEE8-C5BA-4295-A35E-A7474869BD4A}" type="slidenum">
              <a:rPr lang="en-US" smtClean="0"/>
              <a:pPr/>
              <a:t>2</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a:ln/>
        </p:spPr>
        <p:txBody>
          <a:bodyPr/>
          <a:lstStyle/>
          <a:p>
            <a:pPr eaLnBrk="1" hangingPunct="1"/>
            <a:r>
              <a:rPr lang="en-US" smtClean="0"/>
              <a:t>Fast Track to a 5 (page 71)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58F42BA9-7E73-4C44-B636-BA75BFDAA11B}" type="slidenum">
              <a:rPr lang="en-US" smtClean="0"/>
              <a:pPr/>
              <a:t>20</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5B398DC1-8F0D-41F6-8AD9-B347E43F4319}" type="slidenum">
              <a:rPr lang="en-US" smtClean="0"/>
              <a:pPr/>
              <a:t>21</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AC97C74-0F8A-4EC6-A81F-0FD41EEB8F66}" type="slidenum">
              <a:rPr lang="en-US" smtClean="0"/>
              <a:pPr/>
              <a:t>22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smtClean="0"/>
              <a:t>http://nobel.scas.bcit.ca/resource/ptable/ptblegif/na.gif</a:t>
            </a:r>
          </a:p>
          <a:p>
            <a:pPr eaLnBrk="1" hangingPunct="1"/>
            <a:r>
              <a:rPr lang="en-US" smtClean="0"/>
              <a:t>http://www.rkm.com.au/imagelibrary/thumbnails/CHLORINE-Cl2-2-150.jpg</a:t>
            </a:r>
          </a:p>
          <a:p>
            <a:pPr eaLnBrk="1" hangingPunct="1"/>
            <a:r>
              <a:rPr lang="en-US" smtClean="0"/>
              <a:t>http://www.scienceclarified.com/images/uesc_03_img0170.jpg</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99C5CD23-F9F8-4A06-A719-5AACE0E1C404}" type="slidenum">
              <a:rPr lang="en-US" smtClean="0"/>
              <a:pPr/>
              <a:t>23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03BD9F98-DE22-4C95-99F7-4DD93649385B}" type="slidenum">
              <a:rPr lang="en-US" smtClean="0"/>
              <a:pPr/>
              <a:t>24</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588D7D86-09AA-4AFB-B769-2CE34220775B}" type="slidenum">
              <a:rPr lang="en-US" smtClean="0"/>
              <a:pPr/>
              <a:t>25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5006C1F2-8CBD-4808-B2C7-54D1BA908739}" type="slidenum">
              <a:rPr lang="en-US" smtClean="0"/>
              <a:pPr/>
              <a:t>26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7E5A8517-481B-4B76-AD36-A26517B7DCA2}" type="slidenum">
              <a:rPr lang="en-US" smtClean="0"/>
              <a:pPr/>
              <a:t>27</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AF0D8A0-6E52-447F-8A28-712742AF9AC1}" type="slidenum">
              <a:rPr lang="en-US" smtClean="0"/>
              <a:pPr/>
              <a:t>28</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74C3B06E-16EF-4247-B741-FE8EC2E19E3D}" type="slidenum">
              <a:rPr lang="en-US" smtClean="0"/>
              <a:pPr/>
              <a:t>29</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CCB6CC8-D74C-4BA3-9749-109C051D1756}" type="slidenum">
              <a:rPr lang="en-US" smtClean="0"/>
              <a:pPr/>
              <a:t>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24FFB1A-43DA-4524-A297-9CF656560830}" type="slidenum">
              <a:rPr lang="en-US" smtClean="0"/>
              <a:pPr/>
              <a:t>30</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9D69C1D-F288-49D2-A28E-A90978D36B6D}" type="slidenum">
              <a:rPr lang="en-US" smtClean="0"/>
              <a:pPr/>
              <a:t>31</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D71E614D-C719-45EB-B452-E02BAD9AD889}" type="slidenum">
              <a:rPr lang="en-US" smtClean="0"/>
              <a:pPr/>
              <a:t>32</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2947110D-8299-44F3-A423-A87F054B7676}" type="slidenum">
              <a:rPr lang="en-US" smtClean="0"/>
              <a:pPr/>
              <a:t>33</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If one or more of the reactants is not used up completely but is left over when the reaction is completed, then the amount of product that can be obtained is limited by the amount of only one of the reactants</a:t>
            </a:r>
          </a:p>
          <a:p>
            <a:pPr eaLnBrk="1" hangingPunct="1"/>
            <a:endParaRPr lang="en-US" sz="500" smtClean="0"/>
          </a:p>
          <a:p>
            <a:pPr eaLnBrk="1" hangingPunct="1"/>
            <a:r>
              <a:rPr lang="en-US" b="1" smtClean="0"/>
              <a:t>A limiting reactant</a:t>
            </a:r>
            <a:r>
              <a:rPr lang="en-US" smtClean="0"/>
              <a:t> is the reactant that restricts the amount of product obtained. The reactant that remains after a reaction has gone to completion is present in </a:t>
            </a:r>
            <a:r>
              <a:rPr lang="en-US" i="1" smtClean="0"/>
              <a:t>excess</a:t>
            </a:r>
            <a:r>
              <a:rPr lang="en-US" smtClean="0"/>
              <a:t>.</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95A383F3-675E-4D50-9E9B-5A85FB3CB4DE}" type="slidenum">
              <a:rPr lang="en-US" smtClean="0"/>
              <a:pPr/>
              <a:t>34</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73B22E76-4A57-4944-9718-F864A768DFA4}" type="slidenum">
              <a:rPr lang="en-US" smtClean="0"/>
              <a:pPr/>
              <a:t>35</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8BA19EBC-7C73-40EA-88DB-0A9B3D85170B}" type="slidenum">
              <a:rPr lang="en-US" smtClean="0"/>
              <a:pPr/>
              <a:t>36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DC600062-DB03-4E1C-9041-469B8179C31D}" type="slidenum">
              <a:rPr lang="en-US" smtClean="0"/>
              <a:pPr/>
              <a:t>37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737F8BF-3319-49BC-9A9E-80867235DDCC}" type="slidenum">
              <a:rPr lang="en-US" smtClean="0"/>
              <a:pPr/>
              <a:t>38</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44723750-7C6C-45A3-A933-7DB91EE21267}" type="slidenum">
              <a:rPr lang="en-US" smtClean="0"/>
              <a:pPr/>
              <a:t>39</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C310CC7-EA73-486D-A214-EA01C0BB8B8D}" type="slidenum">
              <a:rPr lang="en-US" smtClean="0"/>
              <a:pPr/>
              <a:t>4</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9C43D5FB-D420-48C8-903F-ED37D29E2005}" type="slidenum">
              <a:rPr lang="en-US" smtClean="0"/>
              <a:pPr/>
              <a:t>40</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712AF04-72E8-45A1-A63B-221ED01C6143}" type="slidenum">
              <a:rPr lang="en-US" smtClean="0"/>
              <a:pPr/>
              <a:t>41</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97183501-177F-4E2C-8232-EF46F8860196}" type="slidenum">
              <a:rPr lang="en-US" smtClean="0"/>
              <a:pPr/>
              <a:t>42</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9564C840-2333-47D7-8524-2B6B1079DEEE}" type="slidenum">
              <a:rPr lang="en-US" smtClean="0"/>
              <a:pPr/>
              <a:t>43</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ED9B1E33-B7FA-464A-97D1-6FBDA83A6CED}" type="slidenum">
              <a:rPr lang="en-US" smtClean="0"/>
              <a:pPr/>
              <a:t>44</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69DF9C3-390D-45BA-8E28-8ADC37703EE5}" type="slidenum">
              <a:rPr lang="en-US" smtClean="0"/>
              <a:pPr/>
              <a:t>45</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A4603E29-9DDC-4895-872B-0380F5B1DF8F}" type="slidenum">
              <a:rPr lang="en-US" smtClean="0"/>
              <a:pPr/>
              <a:t>46</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AAB16F3-09BD-4302-8CED-74F6E5E84C03}" type="slidenum">
              <a:rPr lang="en-US" smtClean="0"/>
              <a:pPr/>
              <a:t>47</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0C15B2D8-0676-4074-B665-53B31DC52B16}" type="slidenum">
              <a:rPr lang="en-US" smtClean="0"/>
              <a:pPr/>
              <a:t>48</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mtClean="0"/>
              <a:t>http://images.google.com/imgres?imgurl=http://www.space1.com/Artifacts/Apollo_Artifacts/LiOH_Canister/apollo_13_photo2_600.jpg&amp;imgrefurl=http://www.space1.com/Artifacts/Apollo_Artifacts/LiOH_Canister/lioh_canister.html&amp;h=609&amp;w=600&amp;sz=99&amp;hl=en&amp;start=7&amp;tbnid=IN4zfhqzwnHKYM:&amp;tbnh=136&amp;tbnw=134&amp;prev=/images%3Fq%3DApollo%2B%2B13%2Blithium%2Bhydroxide%2Bscrubber%26gbv%3D2%26svnum%3D10%26hl%3Den</a:t>
            </a:r>
          </a:p>
          <a:p>
            <a:pPr eaLnBrk="1" hangingPunct="1"/>
            <a:endParaRPr lang="en-US" smtClean="0"/>
          </a:p>
          <a:p>
            <a:pPr eaLnBrk="1" hangingPunct="1"/>
            <a:r>
              <a:rPr lang="en-US" smtClean="0"/>
              <a:t>http://www.spurgeonworld.com/blog/images/as13-62-9004.jpg</a:t>
            </a:r>
          </a:p>
          <a:p>
            <a:pPr eaLnBrk="1" hangingPunct="1"/>
            <a:endParaRPr lang="en-US" smtClean="0"/>
          </a:p>
          <a:p>
            <a:pPr eaLnBrk="1" hangingPunct="1">
              <a:spcBef>
                <a:spcPct val="0"/>
              </a:spcBef>
            </a:pPr>
            <a:r>
              <a:rPr lang="en-US" smtClean="0"/>
              <a:t>Interior view of the Apollo 13 Lunar Module (LM) as the astronauts jerry-rig a system to use the Command Module lithium hydroxide canisters to purge carbon dioxide from the LM. Photo: NASA/JSC</a:t>
            </a:r>
            <a:br>
              <a:rPr lang="en-US" smtClean="0"/>
            </a:br>
            <a:endParaRPr lang="en-US" smtClean="0"/>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0714B8A5-74AD-4805-BE2C-62FA3D9A3D96}" type="slidenum">
              <a:rPr lang="en-US" smtClean="0"/>
              <a:pPr/>
              <a:t>49</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AED8B16A-7D2D-4A85-8C3B-C61B4CA8C933}" type="slidenum">
              <a:rPr lang="en-US" smtClean="0"/>
              <a:pPr/>
              <a:t>5</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76A8B38D-E98F-4CFE-B8D1-F819539037AB}" type="slidenum">
              <a:rPr lang="en-US" smtClean="0"/>
              <a:pPr/>
              <a:t>50</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r>
              <a:rPr lang="en-US" smtClean="0"/>
              <a:t>http://www.nasa.gov/images/content/64569main_ffs_gallery_mcc_image3.jpg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EF7D4792-2F66-4C74-93C2-B1DBCB369245}" type="slidenum">
              <a:rPr lang="en-US" smtClean="0"/>
              <a:pPr/>
              <a:t>51</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94F180A8-E461-4201-86F0-C255C2BEDDF4}" type="slidenum">
              <a:rPr lang="en-US" smtClean="0"/>
              <a:pPr/>
              <a:t>52</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03AF0536-E05F-4049-BA4C-96DFDF216799}" type="slidenum">
              <a:rPr lang="en-US" smtClean="0"/>
              <a:pPr/>
              <a:t>53</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http://www.wylie-caseih.com/images/NEW2004/DMI/NutriPlacr_2800_7.jpg</a:t>
            </a:r>
          </a:p>
          <a:p>
            <a:pPr eaLnBrk="1" hangingPunct="1"/>
            <a:r>
              <a:rPr lang="en-US" smtClean="0"/>
              <a:t>http://www.greenprolawncare.com/art/yard-picture.jpg</a:t>
            </a:r>
          </a:p>
          <a:p>
            <a:pPr eaLnBrk="1" hangingPunct="1"/>
            <a:r>
              <a:rPr lang="en-US" smtClean="0"/>
              <a:t>http://www.oh.nrcs.usda.gov/programs/Lake_Erie_Buffer/images/grass_fs_wise2.jpg</a:t>
            </a:r>
          </a:p>
          <a:p>
            <a:pPr eaLnBrk="1" hangingPunct="1"/>
            <a:endParaRPr lang="en-US" smtClean="0"/>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29EE4F93-C659-499D-9C6F-9514019CB025}" type="slidenum">
              <a:rPr lang="en-US" smtClean="0"/>
              <a:pPr/>
              <a:t>54</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AEE8AF22-6C57-435C-A50E-BB5B2E9A7CF9}" type="slidenum">
              <a:rPr lang="en-US" smtClean="0"/>
              <a:pPr/>
              <a:t>55</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9E6010D3-AE29-49F9-BCFF-23FEB5CD6909}" type="slidenum">
              <a:rPr lang="en-US" smtClean="0"/>
              <a:pPr/>
              <a:t>56</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A500934E-2F57-4344-A553-A1C1E7D2DF5B}" type="slidenum">
              <a:rPr lang="en-US" smtClean="0"/>
              <a:pPr/>
              <a:t>57</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B61B1DDA-D291-4DF0-A433-5F0C277B4E12}" type="slidenum">
              <a:rPr lang="en-US" smtClean="0"/>
              <a:pPr/>
              <a:t>58</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A3B4C58A-454C-476C-8D30-5F496473606C}" type="slidenum">
              <a:rPr lang="en-US" smtClean="0"/>
              <a:pPr/>
              <a:t>59</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3032D88-6AFF-4531-80CC-7370A453711D}" type="slidenum">
              <a:rPr lang="en-US" smtClean="0"/>
              <a:pPr/>
              <a:t>6</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http://web.syr.edu/~nstefanc/New%20Counting.JPG</a:t>
            </a:r>
          </a:p>
          <a:p>
            <a:pPr eaLnBrk="1" hangingPunct="1"/>
            <a:r>
              <a:rPr lang="en-US" smtClean="0"/>
              <a:t>http://www.wildcru.org/research/farming/moles/mole1.jpg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BFBC92F-1DC6-49AB-8547-8DBC95C60D5B}" type="slidenum">
              <a:rPr lang="en-US" smtClean="0"/>
              <a:pPr/>
              <a:t>60</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50A66165-7794-4D59-AAA5-7D07D44E81AE}" type="slidenum">
              <a:rPr lang="en-US" smtClean="0"/>
              <a:pPr/>
              <a:t>61</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9E78B62F-4515-42BB-BF05-D36E101358AF}" type="slidenum">
              <a:rPr lang="en-US" smtClean="0"/>
              <a:pPr/>
              <a:t>62</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00C21950-224A-4974-BB93-F7E2DF8B3941}" type="slidenum">
              <a:rPr lang="en-US" smtClean="0"/>
              <a:pPr/>
              <a:t>63</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E219186D-799D-4E4E-893D-33739A5E4E25}" type="slidenum">
              <a:rPr lang="en-US" smtClean="0"/>
              <a:pPr/>
              <a:t>64</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BA77861B-0729-4AAE-A67B-8FBB7B1ACBE2}" type="slidenum">
              <a:rPr lang="en-US" smtClean="0"/>
              <a:pPr/>
              <a:t>65</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FD37310-6ADC-43B6-9DE1-7E9A94B59E47}" type="slidenum">
              <a:rPr lang="en-US" smtClean="0"/>
              <a:pPr/>
              <a:t>66</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64778259-B04B-4229-9C7F-F74CFCA50D43}" type="slidenum">
              <a:rPr lang="en-US" smtClean="0"/>
              <a:pPr/>
              <a:t>67</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E5B2A48-3F12-4747-9313-C606971D60F5}" type="slidenum">
              <a:rPr lang="en-US" smtClean="0"/>
              <a:pPr/>
              <a:t>68</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r>
              <a:rPr lang="en-US" smtClean="0"/>
              <a:t>Number 5A is not a reasonable question.  Water at STP is NOT a gas.  I also have a slide (next slide) that shows how the problem should be phrased and worked out.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F60EF9A3-9F78-44F1-9D3E-778B56D9CD04}" type="slidenum">
              <a:rPr lang="en-US" smtClean="0"/>
              <a:pPr/>
              <a:t>69</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DD52BD93-B772-42A2-B5F7-83ECD95C914A}" type="slidenum">
              <a:rPr lang="en-US" smtClean="0"/>
              <a:pPr/>
              <a:t>7</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A more precise value of Avagadro’s number = 6.022045 E23.</a:t>
            </a:r>
          </a:p>
          <a:p>
            <a:pPr eaLnBrk="1" hangingPunct="1"/>
            <a:endParaRPr lang="en-US" smtClean="0"/>
          </a:p>
          <a:p>
            <a:pPr eaLnBrk="1" hangingPunct="1"/>
            <a:r>
              <a:rPr lang="en-US" smtClean="0"/>
              <a:t>How could you determine the number of sugar crystals in a bowl of sugar?</a:t>
            </a:r>
          </a:p>
          <a:p>
            <a:pPr eaLnBrk="1" hangingPunct="1"/>
            <a:r>
              <a:rPr lang="en-US" smtClean="0"/>
              <a:t>	Is it possible to get a reasonably close estimate?</a:t>
            </a:r>
          </a:p>
          <a:p>
            <a:pPr eaLnBrk="1" hangingPunct="1"/>
            <a:endParaRPr lang="en-US" smtClean="0"/>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7561A50C-E7EA-43CC-9A4E-9B851BB8118E}" type="slidenum">
              <a:rPr lang="en-US" smtClean="0"/>
              <a:pPr/>
              <a:t>70</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3487D434-D72B-4FB8-A731-F6B486F5CE45}" type="slidenum">
              <a:rPr lang="en-US" smtClean="0"/>
              <a:pPr/>
              <a:t>71</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9DC3CA8-98E8-47B6-93F1-BFD9A88ACCE1}" type="slidenum">
              <a:rPr lang="en-US" smtClean="0"/>
              <a:pPr/>
              <a:t>72</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DE7ACF05-23BC-4D7E-B5FC-A25CD5310646}" type="slidenum">
              <a:rPr lang="en-US" smtClean="0"/>
              <a:pPr/>
              <a:t>73</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1DFE3B73-C333-4267-9B65-76154C0C3815}" type="slidenum">
              <a:rPr lang="en-US" smtClean="0"/>
              <a:pPr/>
              <a:t>74</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D9EA0EB9-A762-479C-A5D5-2AAB0B47F77E}" type="slidenum">
              <a:rPr lang="en-US" smtClean="0"/>
              <a:pPr/>
              <a:t>75</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mtClean="0"/>
              <a:t>Courtesy Christy Johannesson www.nisd.net/communicationsarts/pages/chem</a:t>
            </a:r>
          </a:p>
          <a:p>
            <a:pPr eaLnBrk="1" hangingPunct="1"/>
            <a:endParaRPr lang="en-US" smtClean="0"/>
          </a:p>
          <a:p>
            <a:pPr eaLnBrk="1" hangingPunct="1"/>
            <a:r>
              <a:rPr lang="en-US" b="1" smtClean="0"/>
              <a:t>Limiting reactant</a:t>
            </a:r>
            <a:r>
              <a:rPr lang="en-US" smtClean="0"/>
              <a:t> determines the maximum amount of product that can be formed from the reactants when reactants are not present in stoichiometric quantities.</a:t>
            </a:r>
          </a:p>
          <a:p>
            <a:pPr eaLnBrk="1" hangingPunct="1"/>
            <a:endParaRPr lang="en-US" sz="700" smtClean="0"/>
          </a:p>
          <a:p>
            <a:pPr eaLnBrk="1" hangingPunct="1"/>
            <a:r>
              <a:rPr lang="en-US" smtClean="0"/>
              <a:t>Amount of product calculated in this way is the </a:t>
            </a:r>
            <a:r>
              <a:rPr lang="en-US" b="1" smtClean="0"/>
              <a:t>theoretical yield</a:t>
            </a:r>
            <a:r>
              <a:rPr lang="en-US" smtClean="0"/>
              <a:t>, the amount you would obtain if the reaction occurred perfectly and your method of purifying the product was 100% efficient.</a:t>
            </a:r>
          </a:p>
          <a:p>
            <a:pPr eaLnBrk="1" hangingPunct="1"/>
            <a:endParaRPr lang="en-US" sz="700" smtClean="0"/>
          </a:p>
          <a:p>
            <a:pPr eaLnBrk="1" hangingPunct="1"/>
            <a:r>
              <a:rPr lang="en-US" smtClean="0"/>
              <a:t>Always obtain less product than is theoretically possible.  </a:t>
            </a:r>
            <a:r>
              <a:rPr lang="en-US" b="1" smtClean="0"/>
              <a:t>Actual yield</a:t>
            </a:r>
            <a:r>
              <a:rPr lang="en-US" smtClean="0"/>
              <a:t>, the measured mass of products obtained from a reaction, is less than the theoretical yield.</a:t>
            </a:r>
          </a:p>
          <a:p>
            <a:pPr eaLnBrk="1" hangingPunct="1"/>
            <a:endParaRPr lang="en-US" sz="700" smtClean="0"/>
          </a:p>
          <a:p>
            <a:pPr eaLnBrk="1" hangingPunct="1"/>
            <a:r>
              <a:rPr lang="en-US" b="1" smtClean="0"/>
              <a:t>Percent yield</a:t>
            </a:r>
            <a:r>
              <a:rPr lang="en-US" smtClean="0"/>
              <a:t> of a reaction is the ratio of the actual yield to the theoretical yield, multiplied by 100% to give a percentage.</a:t>
            </a:r>
          </a:p>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6AAD2844-2D56-4021-AD67-159A98BC69AF}" type="slidenum">
              <a:rPr lang="en-US" smtClean="0"/>
              <a:pPr/>
              <a:t>76</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spcBef>
                <a:spcPct val="0"/>
              </a:spcBef>
            </a:pPr>
            <a:r>
              <a:rPr lang="en-US" smtClean="0"/>
              <a:t>Example courtesy Christy Johannesson www.nisd.net/communicationsarts/pages/chem</a:t>
            </a:r>
          </a:p>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7D05203A-5EA2-488C-AF59-16A71C6DE732}" type="slidenum">
              <a:rPr lang="en-US" smtClean="0"/>
              <a:pPr/>
              <a:t>77</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E826F075-F094-499F-BFBE-5F7ED1045DED}" type="slidenum">
              <a:rPr lang="en-US" smtClean="0"/>
              <a:pPr/>
              <a:t>78</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smtClean="0"/>
              <a:t>http://www.thefinalsprint.com/images/2007/04/arm-hammer-baking-soda.jpg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85416F8-EF68-4F33-8628-8DA8D648E293}" type="slidenum">
              <a:rPr lang="en-US" smtClean="0"/>
              <a:pPr/>
              <a:t>8</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8EF24A1-833C-419F-98B0-232D28C92830}" type="slidenum">
              <a:rPr lang="en-US" smtClean="0"/>
              <a:pPr/>
              <a:t>9</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5A518-6961-4AFE-9210-C37487033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D3DB7-F48D-461E-A05A-9F5260D7D7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7139E-4FCC-4728-AE74-653F6E3F02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38719-A5F5-409D-B651-D37C18D8B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5A10F-5F6C-4E87-8D91-47A5DDCD2A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8AD84E-3C50-4F2D-B72A-0CADF40779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A21DDC-0C18-46D7-87FB-19A4479CC4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C297D0-1244-4E49-8392-EB8B111F6D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841748-9639-41C0-926D-D680F118EB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DE067E-5D9E-4EAF-87E7-E11FEC69AC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39D03-8039-4FB7-9565-7D87DBFC9F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AC372A7E-20F2-48BC-8F19-2EC739881F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hyperlink" Target="http://upload.wikimedia.org/wikipedia/commons/6/6c/Nitrogen-3D-vdW.png"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hyperlink" Target="http://upload.wikimedia.org/wikipedia/commons/d/dc/Ammonia-3D-vdW.png" TargetMode="Externa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6.wmf"/><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hyperlink" Target="http://upload.wikimedia.org/wikipedia/commons/6/6c/Nitrogen-3D-vdW.png"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hyperlink" Target="http://upload.wikimedia.org/wikipedia/commons/d/dc/Ammonia-3D-vdW.png" TargetMode="Externa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slide" Target="slide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4.png"/><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47.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slide" Target="slide3.xml"/><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hyperlink" Target="http://www.space1.com/Artifacts/Apollo_Artifacts/LiOH_Canister/Apollo_13_LiOH_Detail/apollo_13_lioh_detail.html"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4.jpeg"/><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http://www.bluejohnstone.co.uk/images/pw3c.gi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slide" Target="slide67.xml"/><Relationship Id="rId5" Type="http://schemas.openxmlformats.org/officeDocument/2006/relationships/slide" Target="slide66.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71.xml"/><Relationship Id="rId7" Type="http://schemas.openxmlformats.org/officeDocument/2006/relationships/slide" Target="slide74.xm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slide" Target="slide72.xml"/><Relationship Id="rId4" Type="http://schemas.openxmlformats.org/officeDocument/2006/relationships/slide" Target="slide70.xml"/></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Stoichiometry%20Word/13baksodlab.doc"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FFFF66"/>
            </a:gs>
            <a:gs pos="100000">
              <a:schemeClr val="accent2"/>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86000"/>
            <a:ext cx="7772400" cy="1143000"/>
          </a:xfrm>
        </p:spPr>
        <p:txBody>
          <a:bodyPr/>
          <a:lstStyle/>
          <a:p>
            <a:pPr eaLnBrk="1" hangingPunct="1"/>
            <a:r>
              <a:rPr lang="en-US" smtClean="0"/>
              <a:t>Stoichiometry</a:t>
            </a:r>
          </a:p>
        </p:txBody>
      </p:sp>
      <p:sp>
        <p:nvSpPr>
          <p:cNvPr id="8195" name="Text Box 5"/>
          <p:cNvSpPr txBox="1">
            <a:spLocks noChangeArrowheads="1"/>
          </p:cNvSpPr>
          <p:nvPr/>
        </p:nvSpPr>
        <p:spPr bwMode="auto">
          <a:xfrm>
            <a:off x="3081338" y="6505575"/>
            <a:ext cx="2954337" cy="244475"/>
          </a:xfrm>
          <a:prstGeom prst="rect">
            <a:avLst/>
          </a:prstGeom>
          <a:noFill/>
          <a:ln w="9525">
            <a:noFill/>
            <a:miter lim="800000"/>
            <a:headEnd/>
            <a:tailEnd/>
          </a:ln>
        </p:spPr>
        <p:txBody>
          <a:bodyPr wrap="none">
            <a:spAutoFit/>
          </a:bodyPr>
          <a:lstStyle/>
          <a:p>
            <a:r>
              <a:rPr lang="en-US" sz="1000">
                <a:solidFill>
                  <a:srgbClr val="000000"/>
                </a:solidFill>
              </a:rPr>
              <a:t>http://www.unit5.org/chemistry/Stoichiometry.html</a:t>
            </a:r>
            <a:endParaRPr lang="en-US"/>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Arial Narrow" pitchFamily="34" charset="0"/>
              </a:rPr>
              <a:t>The Molar Mass and Number of Particles in One-Mole Quantities </a:t>
            </a:r>
          </a:p>
        </p:txBody>
      </p:sp>
      <p:sp>
        <p:nvSpPr>
          <p:cNvPr id="31747" name="Text Box 5"/>
          <p:cNvSpPr txBox="1">
            <a:spLocks noChangeArrowheads="1"/>
          </p:cNvSpPr>
          <p:nvPr/>
        </p:nvSpPr>
        <p:spPr bwMode="auto">
          <a:xfrm>
            <a:off x="381000" y="2422525"/>
            <a:ext cx="7956550" cy="396875"/>
          </a:xfrm>
          <a:prstGeom prst="rect">
            <a:avLst/>
          </a:prstGeom>
          <a:noFill/>
          <a:ln w="9525">
            <a:noFill/>
            <a:miter lim="800000"/>
            <a:headEnd/>
            <a:tailEnd/>
          </a:ln>
        </p:spPr>
        <p:txBody>
          <a:bodyPr wrap="none">
            <a:spAutoFit/>
          </a:bodyPr>
          <a:lstStyle/>
          <a:p>
            <a:r>
              <a:rPr lang="en-US" sz="2000" b="1">
                <a:solidFill>
                  <a:srgbClr val="FF0000"/>
                </a:solidFill>
                <a:latin typeface="Arial Narrow" pitchFamily="34" charset="0"/>
              </a:rPr>
              <a:t>Substance		Molar Mass	Number of Particles in One Mole</a:t>
            </a:r>
          </a:p>
        </p:txBody>
      </p:sp>
      <p:sp>
        <p:nvSpPr>
          <p:cNvPr id="31748" name="Text Box 6"/>
          <p:cNvSpPr txBox="1">
            <a:spLocks noChangeArrowheads="1"/>
          </p:cNvSpPr>
          <p:nvPr/>
        </p:nvSpPr>
        <p:spPr bwMode="auto">
          <a:xfrm>
            <a:off x="228600" y="3032125"/>
            <a:ext cx="8653463" cy="3263900"/>
          </a:xfrm>
          <a:prstGeom prst="rect">
            <a:avLst/>
          </a:prstGeom>
          <a:noFill/>
          <a:ln w="9525">
            <a:noFill/>
            <a:miter lim="800000"/>
            <a:headEnd/>
            <a:tailEnd/>
          </a:ln>
        </p:spPr>
        <p:txBody>
          <a:bodyPr wrap="none">
            <a:spAutoFit/>
          </a:bodyPr>
          <a:lstStyle/>
          <a:p>
            <a:r>
              <a:rPr lang="en-US" sz="2000"/>
              <a:t>Carbon (C)		     12.0 g	    </a:t>
            </a:r>
            <a:r>
              <a:rPr lang="en-US" sz="2000">
                <a:solidFill>
                  <a:schemeClr val="accent2"/>
                </a:solidFill>
              </a:rPr>
              <a:t>6.02 x 10</a:t>
            </a:r>
            <a:r>
              <a:rPr lang="en-US" sz="2000" baseline="30000">
                <a:solidFill>
                  <a:schemeClr val="accent2"/>
                </a:solidFill>
              </a:rPr>
              <a:t>23</a:t>
            </a:r>
            <a:r>
              <a:rPr lang="en-US" sz="2000"/>
              <a:t> C atoms</a:t>
            </a:r>
          </a:p>
          <a:p>
            <a:endParaRPr lang="en-US" sz="800"/>
          </a:p>
          <a:p>
            <a:r>
              <a:rPr lang="en-US" sz="2000"/>
              <a:t>Sodium (Na)		     23.0 g	    </a:t>
            </a:r>
            <a:r>
              <a:rPr lang="en-US" sz="2000">
                <a:solidFill>
                  <a:schemeClr val="accent2"/>
                </a:solidFill>
              </a:rPr>
              <a:t>6.02 x 10</a:t>
            </a:r>
            <a:r>
              <a:rPr lang="en-US" sz="2000" baseline="30000">
                <a:solidFill>
                  <a:schemeClr val="accent2"/>
                </a:solidFill>
              </a:rPr>
              <a:t>23</a:t>
            </a:r>
            <a:r>
              <a:rPr lang="en-US" sz="2000"/>
              <a:t> Na atoms</a:t>
            </a:r>
          </a:p>
          <a:p>
            <a:endParaRPr lang="en-US" sz="800"/>
          </a:p>
          <a:p>
            <a:r>
              <a:rPr lang="en-US" sz="2000"/>
              <a:t>Iron (Fe)		     55.9 g	    </a:t>
            </a:r>
            <a:r>
              <a:rPr lang="en-US" sz="2000">
                <a:solidFill>
                  <a:schemeClr val="accent2"/>
                </a:solidFill>
              </a:rPr>
              <a:t>6.02 x 10</a:t>
            </a:r>
            <a:r>
              <a:rPr lang="en-US" sz="2000" baseline="30000">
                <a:solidFill>
                  <a:schemeClr val="accent2"/>
                </a:solidFill>
              </a:rPr>
              <a:t>23</a:t>
            </a:r>
            <a:r>
              <a:rPr lang="en-US" sz="2000"/>
              <a:t> Fe atoms</a:t>
            </a:r>
          </a:p>
          <a:p>
            <a:endParaRPr lang="en-US" sz="800"/>
          </a:p>
          <a:p>
            <a:r>
              <a:rPr lang="en-US" sz="2000"/>
              <a:t>NaF (preventative 	     42.0 g	    </a:t>
            </a:r>
            <a:r>
              <a:rPr lang="en-US" sz="2000">
                <a:solidFill>
                  <a:schemeClr val="accent2"/>
                </a:solidFill>
              </a:rPr>
              <a:t>6.02 x 10</a:t>
            </a:r>
            <a:r>
              <a:rPr lang="en-US" sz="2000" baseline="30000">
                <a:solidFill>
                  <a:schemeClr val="accent2"/>
                </a:solidFill>
              </a:rPr>
              <a:t>23</a:t>
            </a:r>
            <a:r>
              <a:rPr lang="en-US" sz="2000"/>
              <a:t> NaF formula units</a:t>
            </a:r>
          </a:p>
          <a:p>
            <a:r>
              <a:rPr lang="en-US" sz="2000"/>
              <a:t>for dental cavities)</a:t>
            </a:r>
          </a:p>
          <a:p>
            <a:endParaRPr lang="en-US" sz="800"/>
          </a:p>
          <a:p>
            <a:r>
              <a:rPr lang="en-US" sz="2000"/>
              <a:t>CaCO</a:t>
            </a:r>
            <a:r>
              <a:rPr lang="en-US" sz="2000" baseline="-25000"/>
              <a:t>3</a:t>
            </a:r>
            <a:r>
              <a:rPr lang="en-US" sz="2000"/>
              <a:t> (antacid)	   100.1 g	    </a:t>
            </a:r>
            <a:r>
              <a:rPr lang="en-US" sz="2000">
                <a:solidFill>
                  <a:schemeClr val="accent2"/>
                </a:solidFill>
              </a:rPr>
              <a:t>6.02 x 10</a:t>
            </a:r>
            <a:r>
              <a:rPr lang="en-US" sz="2000" baseline="30000">
                <a:solidFill>
                  <a:schemeClr val="accent2"/>
                </a:solidFill>
              </a:rPr>
              <a:t>23</a:t>
            </a:r>
            <a:r>
              <a:rPr lang="en-US" sz="2000"/>
              <a:t> CaCO</a:t>
            </a:r>
            <a:r>
              <a:rPr lang="en-US" sz="2000" baseline="-25000"/>
              <a:t>3</a:t>
            </a:r>
            <a:r>
              <a:rPr lang="en-US" sz="2000"/>
              <a:t> formula units</a:t>
            </a:r>
          </a:p>
          <a:p>
            <a:endParaRPr lang="en-US" sz="800"/>
          </a:p>
          <a:p>
            <a:r>
              <a:rPr lang="en-US" sz="2000"/>
              <a:t>C</a:t>
            </a:r>
            <a:r>
              <a:rPr lang="en-US" sz="2000" baseline="-25000"/>
              <a:t>6</a:t>
            </a:r>
            <a:r>
              <a:rPr lang="en-US" sz="2000"/>
              <a:t>H</a:t>
            </a:r>
            <a:r>
              <a:rPr lang="en-US" sz="2000" baseline="-25000"/>
              <a:t>12</a:t>
            </a:r>
            <a:r>
              <a:rPr lang="en-US" sz="2000"/>
              <a:t>O</a:t>
            </a:r>
            <a:r>
              <a:rPr lang="en-US" sz="2000" baseline="-25000"/>
              <a:t>6</a:t>
            </a:r>
            <a:r>
              <a:rPr lang="en-US" sz="2000"/>
              <a:t> (glucose)	   180.0 g	    </a:t>
            </a:r>
            <a:r>
              <a:rPr lang="en-US" sz="2000">
                <a:solidFill>
                  <a:schemeClr val="accent2"/>
                </a:solidFill>
              </a:rPr>
              <a:t>6.02 x 10</a:t>
            </a:r>
            <a:r>
              <a:rPr lang="en-US" sz="2000" baseline="30000">
                <a:solidFill>
                  <a:schemeClr val="accent2"/>
                </a:solidFill>
              </a:rPr>
              <a:t>23</a:t>
            </a:r>
            <a:r>
              <a:rPr lang="en-US" sz="2000"/>
              <a:t> glucose molecules</a:t>
            </a:r>
          </a:p>
          <a:p>
            <a:endParaRPr lang="en-US" sz="800"/>
          </a:p>
          <a:p>
            <a:r>
              <a:rPr lang="en-US" sz="2000"/>
              <a:t>C</a:t>
            </a:r>
            <a:r>
              <a:rPr lang="en-US" sz="2000" baseline="-25000"/>
              <a:t>8</a:t>
            </a:r>
            <a:r>
              <a:rPr lang="en-US" sz="2000"/>
              <a:t>H</a:t>
            </a:r>
            <a:r>
              <a:rPr lang="en-US" sz="2000" baseline="-25000"/>
              <a:t>10</a:t>
            </a:r>
            <a:r>
              <a:rPr lang="en-US" sz="2000"/>
              <a:t>N</a:t>
            </a:r>
            <a:r>
              <a:rPr lang="en-US" sz="2000" baseline="-25000"/>
              <a:t>4</a:t>
            </a:r>
            <a:r>
              <a:rPr lang="en-US" sz="2000"/>
              <a:t>O</a:t>
            </a:r>
            <a:r>
              <a:rPr lang="en-US" sz="2000" baseline="-25000"/>
              <a:t>2</a:t>
            </a:r>
            <a:r>
              <a:rPr lang="en-US" sz="2000"/>
              <a:t> (caffeine)	   194.0 g	    </a:t>
            </a:r>
            <a:r>
              <a:rPr lang="en-US" sz="2000">
                <a:solidFill>
                  <a:schemeClr val="accent2"/>
                </a:solidFill>
              </a:rPr>
              <a:t>6.02 x 10</a:t>
            </a:r>
            <a:r>
              <a:rPr lang="en-US" sz="2000" baseline="30000">
                <a:solidFill>
                  <a:schemeClr val="accent2"/>
                </a:solidFill>
              </a:rPr>
              <a:t>23</a:t>
            </a:r>
            <a:r>
              <a:rPr lang="en-US" sz="2000"/>
              <a:t> caffeine molecules</a:t>
            </a:r>
          </a:p>
        </p:txBody>
      </p:sp>
      <p:sp>
        <p:nvSpPr>
          <p:cNvPr id="31749" name="Line 7"/>
          <p:cNvSpPr>
            <a:spLocks noChangeShapeType="1"/>
          </p:cNvSpPr>
          <p:nvPr/>
        </p:nvSpPr>
        <p:spPr bwMode="auto">
          <a:xfrm>
            <a:off x="152400" y="2895600"/>
            <a:ext cx="8534400" cy="0"/>
          </a:xfrm>
          <a:prstGeom prst="line">
            <a:avLst/>
          </a:prstGeom>
          <a:noFill/>
          <a:ln w="38100">
            <a:solidFill>
              <a:schemeClr val="accent2"/>
            </a:solidFill>
            <a:round/>
            <a:headEnd/>
            <a:tailEnd/>
          </a:ln>
        </p:spPr>
        <p:txBody>
          <a:bodyPr/>
          <a:lstStyle/>
          <a:p>
            <a:endParaRPr lang="en-US"/>
          </a:p>
        </p:txBody>
      </p:sp>
      <p:sp>
        <p:nvSpPr>
          <p:cNvPr id="31750" name="AutoShape 8">
            <a:hlinkClick r:id="rId3" action="ppaction://hlinksldjump" highlightClick="1"/>
          </p:cNvPr>
          <p:cNvSpPr>
            <a:spLocks noChangeArrowheads="1"/>
          </p:cNvSpPr>
          <p:nvPr/>
        </p:nvSpPr>
        <p:spPr bwMode="auto">
          <a:xfrm>
            <a:off x="0" y="63246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93763" y="1206500"/>
            <a:ext cx="7262812" cy="298450"/>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r>
              <a:rPr lang="en-US" b="1"/>
              <a:t> </a:t>
            </a:r>
          </a:p>
        </p:txBody>
      </p:sp>
      <p:sp>
        <p:nvSpPr>
          <p:cNvPr id="32771" name="Rectangle 3"/>
          <p:cNvSpPr>
            <a:spLocks noChangeArrowheads="1"/>
          </p:cNvSpPr>
          <p:nvPr/>
        </p:nvSpPr>
        <p:spPr bwMode="auto">
          <a:xfrm>
            <a:off x="879475" y="1524000"/>
            <a:ext cx="7273925" cy="1627188"/>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32772" name="Rectangle 4"/>
          <p:cNvSpPr>
            <a:spLocks noGrp="1" noChangeArrowheads="1"/>
          </p:cNvSpPr>
          <p:nvPr>
            <p:ph type="title"/>
          </p:nvPr>
        </p:nvSpPr>
        <p:spPr/>
        <p:txBody>
          <a:bodyPr/>
          <a:lstStyle/>
          <a:p>
            <a:pPr eaLnBrk="1" hangingPunct="1"/>
            <a:r>
              <a:rPr lang="en-US" sz="1600" smtClean="0">
                <a:solidFill>
                  <a:schemeClr val="bg1"/>
                </a:solidFill>
              </a:rPr>
              <a:t>Chemical Equations</a:t>
            </a:r>
          </a:p>
        </p:txBody>
      </p:sp>
      <p:sp>
        <p:nvSpPr>
          <p:cNvPr id="3277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2774" name="Picture 6" descr="Image:Ammonia-3D-vdW.png">
            <a:hlinkClick r:id="rId5"/>
          </p:cNvPr>
          <p:cNvPicPr>
            <a:picLocks noChangeAspect="1" noChangeArrowheads="1"/>
          </p:cNvPicPr>
          <p:nvPr/>
        </p:nvPicPr>
        <p:blipFill>
          <a:blip r:embed="rId6" cstate="print"/>
          <a:srcRect/>
          <a:stretch>
            <a:fillRect/>
          </a:stretch>
        </p:blipFill>
        <p:spPr bwMode="auto">
          <a:xfrm>
            <a:off x="6535738" y="1590675"/>
            <a:ext cx="762000" cy="641350"/>
          </a:xfrm>
          <a:prstGeom prst="rect">
            <a:avLst/>
          </a:prstGeom>
          <a:noFill/>
          <a:ln w="9525">
            <a:noFill/>
            <a:miter lim="800000"/>
            <a:headEnd/>
            <a:tailEnd/>
          </a:ln>
        </p:spPr>
      </p:pic>
      <p:pic>
        <p:nvPicPr>
          <p:cNvPr id="32775" name="Picture 7" descr="Image:Ammonia-3D-vdW.png">
            <a:hlinkClick r:id="rId5"/>
          </p:cNvPr>
          <p:cNvPicPr>
            <a:picLocks noChangeAspect="1" noChangeArrowheads="1"/>
          </p:cNvPicPr>
          <p:nvPr/>
        </p:nvPicPr>
        <p:blipFill>
          <a:blip r:embed="rId6" cstate="print"/>
          <a:srcRect/>
          <a:stretch>
            <a:fillRect/>
          </a:stretch>
        </p:blipFill>
        <p:spPr bwMode="auto">
          <a:xfrm>
            <a:off x="7375525" y="1595438"/>
            <a:ext cx="762000" cy="641350"/>
          </a:xfrm>
          <a:prstGeom prst="rect">
            <a:avLst/>
          </a:prstGeom>
          <a:noFill/>
          <a:ln w="9525">
            <a:noFill/>
            <a:miter lim="800000"/>
            <a:headEnd/>
            <a:tailEnd/>
          </a:ln>
        </p:spPr>
      </p:pic>
      <p:pic>
        <p:nvPicPr>
          <p:cNvPr id="32776" name="Picture 8" descr="Image:Nitrogen-3D-vdW.png">
            <a:hlinkClick r:id="rId7"/>
          </p:cNvPr>
          <p:cNvPicPr>
            <a:picLocks noChangeAspect="1" noChangeArrowheads="1"/>
          </p:cNvPicPr>
          <p:nvPr/>
        </p:nvPicPr>
        <p:blipFill>
          <a:blip r:embed="rId8" cstate="print"/>
          <a:srcRect/>
          <a:stretch>
            <a:fillRect/>
          </a:stretch>
        </p:blipFill>
        <p:spPr bwMode="auto">
          <a:xfrm>
            <a:off x="2674938" y="1646238"/>
            <a:ext cx="817562" cy="619125"/>
          </a:xfrm>
          <a:prstGeom prst="rect">
            <a:avLst/>
          </a:prstGeom>
          <a:noFill/>
          <a:ln w="9525">
            <a:noFill/>
            <a:miter lim="800000"/>
            <a:headEnd/>
            <a:tailEnd/>
          </a:ln>
        </p:spPr>
      </p:pic>
      <p:grpSp>
        <p:nvGrpSpPr>
          <p:cNvPr id="32777" name="Group 9"/>
          <p:cNvGrpSpPr>
            <a:grpSpLocks/>
          </p:cNvGrpSpPr>
          <p:nvPr/>
        </p:nvGrpSpPr>
        <p:grpSpPr bwMode="auto">
          <a:xfrm>
            <a:off x="4927600" y="1790700"/>
            <a:ext cx="404813" cy="295275"/>
            <a:chOff x="2623" y="3423"/>
            <a:chExt cx="696" cy="508"/>
          </a:xfrm>
        </p:grpSpPr>
        <p:sp>
          <p:nvSpPr>
            <p:cNvPr id="32844" name="Rectangle 1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3" name="Freeform 1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2778" name="Group 12"/>
          <p:cNvGrpSpPr>
            <a:grpSpLocks/>
          </p:cNvGrpSpPr>
          <p:nvPr/>
        </p:nvGrpSpPr>
        <p:grpSpPr bwMode="auto">
          <a:xfrm>
            <a:off x="4292600" y="1787525"/>
            <a:ext cx="404813" cy="295275"/>
            <a:chOff x="2623" y="3423"/>
            <a:chExt cx="696" cy="508"/>
          </a:xfrm>
        </p:grpSpPr>
        <p:sp>
          <p:nvSpPr>
            <p:cNvPr id="32842" name="Rectangle 1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6" name="Freeform 1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2779" name="Group 15"/>
          <p:cNvGrpSpPr>
            <a:grpSpLocks/>
          </p:cNvGrpSpPr>
          <p:nvPr/>
        </p:nvGrpSpPr>
        <p:grpSpPr bwMode="auto">
          <a:xfrm>
            <a:off x="5576888" y="1781175"/>
            <a:ext cx="404812" cy="295275"/>
            <a:chOff x="2623" y="3423"/>
            <a:chExt cx="696" cy="508"/>
          </a:xfrm>
        </p:grpSpPr>
        <p:sp>
          <p:nvSpPr>
            <p:cNvPr id="32840" name="Rectangle 16"/>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9" name="Freeform 17"/>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sp>
        <p:nvSpPr>
          <p:cNvPr id="32780" name="Text Box 18"/>
          <p:cNvSpPr txBox="1">
            <a:spLocks noChangeArrowheads="1"/>
          </p:cNvSpPr>
          <p:nvPr/>
        </p:nvSpPr>
        <p:spPr bwMode="auto">
          <a:xfrm>
            <a:off x="2503488" y="2439988"/>
            <a:ext cx="1127125" cy="274637"/>
          </a:xfrm>
          <a:prstGeom prst="rect">
            <a:avLst/>
          </a:prstGeom>
          <a:noFill/>
          <a:ln w="9525">
            <a:noFill/>
            <a:miter lim="800000"/>
            <a:headEnd/>
            <a:tailEnd/>
          </a:ln>
        </p:spPr>
        <p:txBody>
          <a:bodyPr wrap="none">
            <a:spAutoFit/>
          </a:bodyPr>
          <a:lstStyle/>
          <a:p>
            <a:r>
              <a:rPr lang="en-US" sz="1200"/>
              <a:t>1 molecule N</a:t>
            </a:r>
            <a:r>
              <a:rPr lang="en-US" sz="1200" baseline="-25000"/>
              <a:t>2</a:t>
            </a:r>
          </a:p>
        </p:txBody>
      </p:sp>
      <p:sp>
        <p:nvSpPr>
          <p:cNvPr id="32781" name="Text Box 19"/>
          <p:cNvSpPr txBox="1">
            <a:spLocks noChangeArrowheads="1"/>
          </p:cNvSpPr>
          <p:nvPr/>
        </p:nvSpPr>
        <p:spPr bwMode="auto">
          <a:xfrm>
            <a:off x="4543425" y="2439988"/>
            <a:ext cx="1203325" cy="274637"/>
          </a:xfrm>
          <a:prstGeom prst="rect">
            <a:avLst/>
          </a:prstGeom>
          <a:noFill/>
          <a:ln w="9525">
            <a:noFill/>
            <a:miter lim="800000"/>
            <a:headEnd/>
            <a:tailEnd/>
          </a:ln>
        </p:spPr>
        <p:txBody>
          <a:bodyPr wrap="none">
            <a:spAutoFit/>
          </a:bodyPr>
          <a:lstStyle/>
          <a:p>
            <a:r>
              <a:rPr lang="en-US" sz="1200"/>
              <a:t>3 molecules H</a:t>
            </a:r>
            <a:r>
              <a:rPr lang="en-US" sz="1200" baseline="-25000"/>
              <a:t>2</a:t>
            </a:r>
          </a:p>
        </p:txBody>
      </p:sp>
      <p:sp>
        <p:nvSpPr>
          <p:cNvPr id="32782" name="Text Box 20"/>
          <p:cNvSpPr txBox="1">
            <a:spLocks noChangeArrowheads="1"/>
          </p:cNvSpPr>
          <p:nvPr/>
        </p:nvSpPr>
        <p:spPr bwMode="auto">
          <a:xfrm>
            <a:off x="6643688" y="2432050"/>
            <a:ext cx="1312862" cy="274638"/>
          </a:xfrm>
          <a:prstGeom prst="rect">
            <a:avLst/>
          </a:prstGeom>
          <a:noFill/>
          <a:ln w="9525">
            <a:noFill/>
            <a:miter lim="800000"/>
            <a:headEnd/>
            <a:tailEnd/>
          </a:ln>
        </p:spPr>
        <p:txBody>
          <a:bodyPr wrap="none">
            <a:spAutoFit/>
          </a:bodyPr>
          <a:lstStyle/>
          <a:p>
            <a:r>
              <a:rPr lang="en-US" sz="1200"/>
              <a:t>2 molecules NH</a:t>
            </a:r>
            <a:r>
              <a:rPr lang="en-US" sz="1200" baseline="-25000"/>
              <a:t>3</a:t>
            </a:r>
          </a:p>
        </p:txBody>
      </p:sp>
      <p:sp>
        <p:nvSpPr>
          <p:cNvPr id="32783" name="Text Box 21"/>
          <p:cNvSpPr txBox="1">
            <a:spLocks noChangeArrowheads="1"/>
          </p:cNvSpPr>
          <p:nvPr/>
        </p:nvSpPr>
        <p:spPr bwMode="auto">
          <a:xfrm>
            <a:off x="3865563" y="2430463"/>
            <a:ext cx="287337" cy="304800"/>
          </a:xfrm>
          <a:prstGeom prst="rect">
            <a:avLst/>
          </a:prstGeom>
          <a:noFill/>
          <a:ln w="9525">
            <a:noFill/>
            <a:miter lim="800000"/>
            <a:headEnd/>
            <a:tailEnd/>
          </a:ln>
        </p:spPr>
        <p:txBody>
          <a:bodyPr wrap="none">
            <a:spAutoFit/>
          </a:bodyPr>
          <a:lstStyle/>
          <a:p>
            <a:r>
              <a:rPr lang="en-US"/>
              <a:t>+</a:t>
            </a:r>
          </a:p>
        </p:txBody>
      </p:sp>
      <p:sp>
        <p:nvSpPr>
          <p:cNvPr id="32784" name="Text Box 22"/>
          <p:cNvSpPr txBox="1">
            <a:spLocks noChangeArrowheads="1"/>
          </p:cNvSpPr>
          <p:nvPr/>
        </p:nvSpPr>
        <p:spPr bwMode="auto">
          <a:xfrm>
            <a:off x="3865563" y="1768475"/>
            <a:ext cx="287337" cy="304800"/>
          </a:xfrm>
          <a:prstGeom prst="rect">
            <a:avLst/>
          </a:prstGeom>
          <a:noFill/>
          <a:ln w="9525">
            <a:noFill/>
            <a:miter lim="800000"/>
            <a:headEnd/>
            <a:tailEnd/>
          </a:ln>
        </p:spPr>
        <p:txBody>
          <a:bodyPr wrap="none">
            <a:spAutoFit/>
          </a:bodyPr>
          <a:lstStyle/>
          <a:p>
            <a:r>
              <a:rPr lang="en-US"/>
              <a:t>+</a:t>
            </a:r>
          </a:p>
        </p:txBody>
      </p:sp>
      <p:sp>
        <p:nvSpPr>
          <p:cNvPr id="32785" name="Text Box 23"/>
          <p:cNvSpPr txBox="1">
            <a:spLocks noChangeArrowheads="1"/>
          </p:cNvSpPr>
          <p:nvPr/>
        </p:nvSpPr>
        <p:spPr bwMode="auto">
          <a:xfrm>
            <a:off x="3860800" y="1192213"/>
            <a:ext cx="287338" cy="304800"/>
          </a:xfrm>
          <a:prstGeom prst="rect">
            <a:avLst/>
          </a:prstGeom>
          <a:noFill/>
          <a:ln w="9525">
            <a:noFill/>
            <a:miter lim="800000"/>
            <a:headEnd/>
            <a:tailEnd/>
          </a:ln>
        </p:spPr>
        <p:txBody>
          <a:bodyPr wrap="none">
            <a:spAutoFit/>
          </a:bodyPr>
          <a:lstStyle/>
          <a:p>
            <a:r>
              <a:rPr lang="en-US"/>
              <a:t>+</a:t>
            </a:r>
          </a:p>
        </p:txBody>
      </p:sp>
      <p:sp>
        <p:nvSpPr>
          <p:cNvPr id="32786" name="Text Box 24"/>
          <p:cNvSpPr txBox="1">
            <a:spLocks noChangeArrowheads="1"/>
          </p:cNvSpPr>
          <p:nvPr/>
        </p:nvSpPr>
        <p:spPr bwMode="auto">
          <a:xfrm>
            <a:off x="3865563" y="2844800"/>
            <a:ext cx="287337" cy="304800"/>
          </a:xfrm>
          <a:prstGeom prst="rect">
            <a:avLst/>
          </a:prstGeom>
          <a:noFill/>
          <a:ln w="9525">
            <a:noFill/>
            <a:miter lim="800000"/>
            <a:headEnd/>
            <a:tailEnd/>
          </a:ln>
        </p:spPr>
        <p:txBody>
          <a:bodyPr wrap="none">
            <a:spAutoFit/>
          </a:bodyPr>
          <a:lstStyle/>
          <a:p>
            <a:r>
              <a:rPr lang="en-US"/>
              <a:t>+</a:t>
            </a:r>
          </a:p>
        </p:txBody>
      </p:sp>
      <p:sp>
        <p:nvSpPr>
          <p:cNvPr id="622617" name="Text Box 25"/>
          <p:cNvSpPr txBox="1">
            <a:spLocks noChangeArrowheads="1"/>
          </p:cNvSpPr>
          <p:nvPr/>
        </p:nvSpPr>
        <p:spPr bwMode="auto">
          <a:xfrm>
            <a:off x="3870325" y="4559300"/>
            <a:ext cx="287338" cy="304800"/>
          </a:xfrm>
          <a:prstGeom prst="rect">
            <a:avLst/>
          </a:prstGeom>
          <a:noFill/>
          <a:ln w="9525">
            <a:noFill/>
            <a:miter lim="800000"/>
            <a:headEnd/>
            <a:tailEnd/>
          </a:ln>
        </p:spPr>
        <p:txBody>
          <a:bodyPr wrap="none">
            <a:spAutoFit/>
          </a:bodyPr>
          <a:lstStyle/>
          <a:p>
            <a:r>
              <a:rPr lang="en-US"/>
              <a:t>+</a:t>
            </a:r>
          </a:p>
        </p:txBody>
      </p:sp>
      <p:sp>
        <p:nvSpPr>
          <p:cNvPr id="32788" name="Line 26"/>
          <p:cNvSpPr>
            <a:spLocks noChangeShapeType="1"/>
          </p:cNvSpPr>
          <p:nvPr/>
        </p:nvSpPr>
        <p:spPr bwMode="auto">
          <a:xfrm>
            <a:off x="6172200" y="2576513"/>
            <a:ext cx="204788" cy="0"/>
          </a:xfrm>
          <a:prstGeom prst="line">
            <a:avLst/>
          </a:prstGeom>
          <a:noFill/>
          <a:ln w="9525">
            <a:solidFill>
              <a:schemeClr val="tx1"/>
            </a:solidFill>
            <a:round/>
            <a:headEnd/>
            <a:tailEnd type="arrow" w="med" len="sm"/>
          </a:ln>
        </p:spPr>
        <p:txBody>
          <a:bodyPr/>
          <a:lstStyle/>
          <a:p>
            <a:endParaRPr lang="en-US"/>
          </a:p>
        </p:txBody>
      </p:sp>
      <p:sp>
        <p:nvSpPr>
          <p:cNvPr id="32789" name="Line 27"/>
          <p:cNvSpPr>
            <a:spLocks noChangeShapeType="1"/>
          </p:cNvSpPr>
          <p:nvPr/>
        </p:nvSpPr>
        <p:spPr bwMode="auto">
          <a:xfrm>
            <a:off x="6172200" y="2990850"/>
            <a:ext cx="204788" cy="0"/>
          </a:xfrm>
          <a:prstGeom prst="line">
            <a:avLst/>
          </a:prstGeom>
          <a:noFill/>
          <a:ln w="9525">
            <a:solidFill>
              <a:schemeClr val="tx1"/>
            </a:solidFill>
            <a:round/>
            <a:headEnd/>
            <a:tailEnd type="arrow" w="med" len="sm"/>
          </a:ln>
        </p:spPr>
        <p:txBody>
          <a:bodyPr/>
          <a:lstStyle/>
          <a:p>
            <a:endParaRPr lang="en-US"/>
          </a:p>
        </p:txBody>
      </p:sp>
      <p:sp>
        <p:nvSpPr>
          <p:cNvPr id="622620" name="Line 28"/>
          <p:cNvSpPr>
            <a:spLocks noChangeShapeType="1"/>
          </p:cNvSpPr>
          <p:nvPr/>
        </p:nvSpPr>
        <p:spPr bwMode="auto">
          <a:xfrm>
            <a:off x="6172200" y="4700588"/>
            <a:ext cx="204788" cy="0"/>
          </a:xfrm>
          <a:prstGeom prst="line">
            <a:avLst/>
          </a:prstGeom>
          <a:noFill/>
          <a:ln w="9525">
            <a:solidFill>
              <a:schemeClr val="tx1"/>
            </a:solidFill>
            <a:round/>
            <a:headEnd/>
            <a:tailEnd type="arrow" w="med" len="sm"/>
          </a:ln>
        </p:spPr>
        <p:txBody>
          <a:bodyPr/>
          <a:lstStyle/>
          <a:p>
            <a:endParaRPr lang="en-US"/>
          </a:p>
        </p:txBody>
      </p:sp>
      <p:sp>
        <p:nvSpPr>
          <p:cNvPr id="32791" name="Line 29"/>
          <p:cNvSpPr>
            <a:spLocks noChangeShapeType="1"/>
          </p:cNvSpPr>
          <p:nvPr/>
        </p:nvSpPr>
        <p:spPr bwMode="auto">
          <a:xfrm>
            <a:off x="6172200" y="1914525"/>
            <a:ext cx="204788" cy="0"/>
          </a:xfrm>
          <a:prstGeom prst="line">
            <a:avLst/>
          </a:prstGeom>
          <a:noFill/>
          <a:ln w="9525">
            <a:solidFill>
              <a:schemeClr val="tx1"/>
            </a:solidFill>
            <a:round/>
            <a:headEnd/>
            <a:tailEnd type="arrow" w="med" len="sm"/>
          </a:ln>
        </p:spPr>
        <p:txBody>
          <a:bodyPr/>
          <a:lstStyle/>
          <a:p>
            <a:endParaRPr lang="en-US"/>
          </a:p>
        </p:txBody>
      </p:sp>
      <p:sp>
        <p:nvSpPr>
          <p:cNvPr id="32792" name="Text Box 30"/>
          <p:cNvSpPr txBox="1">
            <a:spLocks noChangeArrowheads="1"/>
          </p:cNvSpPr>
          <p:nvPr/>
        </p:nvSpPr>
        <p:spPr bwMode="auto">
          <a:xfrm>
            <a:off x="2651125" y="2863850"/>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32793" name="Text Box 31"/>
          <p:cNvSpPr txBox="1">
            <a:spLocks noChangeArrowheads="1"/>
          </p:cNvSpPr>
          <p:nvPr/>
        </p:nvSpPr>
        <p:spPr bwMode="auto">
          <a:xfrm>
            <a:off x="4700588" y="2863850"/>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32794" name="Text Box 32"/>
          <p:cNvSpPr txBox="1">
            <a:spLocks noChangeArrowheads="1"/>
          </p:cNvSpPr>
          <p:nvPr/>
        </p:nvSpPr>
        <p:spPr bwMode="auto">
          <a:xfrm>
            <a:off x="6867525" y="2863850"/>
            <a:ext cx="874713"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622625" name="Text Box 33"/>
          <p:cNvSpPr txBox="1">
            <a:spLocks noChangeArrowheads="1"/>
          </p:cNvSpPr>
          <p:nvPr/>
        </p:nvSpPr>
        <p:spPr bwMode="auto">
          <a:xfrm>
            <a:off x="2722563" y="4578350"/>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622626" name="Text Box 34"/>
          <p:cNvSpPr txBox="1">
            <a:spLocks noChangeArrowheads="1"/>
          </p:cNvSpPr>
          <p:nvPr/>
        </p:nvSpPr>
        <p:spPr bwMode="auto">
          <a:xfrm>
            <a:off x="4800600" y="4578350"/>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622627" name="Text Box 35"/>
          <p:cNvSpPr txBox="1">
            <a:spLocks noChangeArrowheads="1"/>
          </p:cNvSpPr>
          <p:nvPr/>
        </p:nvSpPr>
        <p:spPr bwMode="auto">
          <a:xfrm>
            <a:off x="6891338" y="4578350"/>
            <a:ext cx="874712"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32798" name="Text Box 36"/>
          <p:cNvSpPr txBox="1">
            <a:spLocks noChangeArrowheads="1"/>
          </p:cNvSpPr>
          <p:nvPr/>
        </p:nvSpPr>
        <p:spPr bwMode="auto">
          <a:xfrm>
            <a:off x="2770188" y="1184275"/>
            <a:ext cx="590550" cy="304800"/>
          </a:xfrm>
          <a:prstGeom prst="rect">
            <a:avLst/>
          </a:prstGeom>
          <a:noFill/>
          <a:ln w="9525">
            <a:noFill/>
            <a:miter lim="800000"/>
            <a:headEnd/>
            <a:tailEnd/>
          </a:ln>
        </p:spPr>
        <p:txBody>
          <a:bodyPr wrap="none">
            <a:spAutoFit/>
          </a:bodyPr>
          <a:lstStyle/>
          <a:p>
            <a:r>
              <a:rPr lang="en-US" b="1"/>
              <a:t>N</a:t>
            </a:r>
            <a:r>
              <a:rPr lang="en-US" b="1" baseline="-25000"/>
              <a:t>2</a:t>
            </a:r>
            <a:r>
              <a:rPr lang="en-US" sz="1200" baseline="-25000"/>
              <a:t> </a:t>
            </a:r>
            <a:r>
              <a:rPr lang="en-US" sz="1200"/>
              <a:t>(</a:t>
            </a:r>
            <a:r>
              <a:rPr lang="en-US" sz="1200" i="1"/>
              <a:t>g</a:t>
            </a:r>
            <a:r>
              <a:rPr lang="en-US" sz="1200"/>
              <a:t>)</a:t>
            </a:r>
          </a:p>
        </p:txBody>
      </p:sp>
      <p:sp>
        <p:nvSpPr>
          <p:cNvPr id="32799" name="Text Box 37"/>
          <p:cNvSpPr txBox="1">
            <a:spLocks noChangeArrowheads="1"/>
          </p:cNvSpPr>
          <p:nvPr/>
        </p:nvSpPr>
        <p:spPr bwMode="auto">
          <a:xfrm>
            <a:off x="4848225" y="1184275"/>
            <a:ext cx="738188" cy="304800"/>
          </a:xfrm>
          <a:prstGeom prst="rect">
            <a:avLst/>
          </a:prstGeom>
          <a:noFill/>
          <a:ln w="9525">
            <a:noFill/>
            <a:miter lim="800000"/>
            <a:headEnd/>
            <a:tailEnd/>
          </a:ln>
        </p:spPr>
        <p:txBody>
          <a:bodyPr wrap="none">
            <a:spAutoFit/>
          </a:bodyPr>
          <a:lstStyle/>
          <a:p>
            <a:r>
              <a:rPr lang="en-US" b="1"/>
              <a:t>3 H</a:t>
            </a:r>
            <a:r>
              <a:rPr lang="en-US" b="1" baseline="-25000"/>
              <a:t>2</a:t>
            </a:r>
            <a:r>
              <a:rPr lang="en-US" sz="1200" baseline="-25000"/>
              <a:t> </a:t>
            </a:r>
            <a:r>
              <a:rPr lang="en-US" sz="1200"/>
              <a:t>(</a:t>
            </a:r>
            <a:r>
              <a:rPr lang="en-US" sz="1200" i="1"/>
              <a:t>g</a:t>
            </a:r>
            <a:r>
              <a:rPr lang="en-US" sz="1200"/>
              <a:t>)</a:t>
            </a:r>
          </a:p>
        </p:txBody>
      </p:sp>
      <p:sp>
        <p:nvSpPr>
          <p:cNvPr id="32800" name="Text Box 38"/>
          <p:cNvSpPr txBox="1">
            <a:spLocks noChangeArrowheads="1"/>
          </p:cNvSpPr>
          <p:nvPr/>
        </p:nvSpPr>
        <p:spPr bwMode="auto">
          <a:xfrm>
            <a:off x="6938963" y="1184275"/>
            <a:ext cx="866775" cy="304800"/>
          </a:xfrm>
          <a:prstGeom prst="rect">
            <a:avLst/>
          </a:prstGeom>
          <a:noFill/>
          <a:ln w="9525">
            <a:noFill/>
            <a:miter lim="800000"/>
            <a:headEnd/>
            <a:tailEnd/>
          </a:ln>
        </p:spPr>
        <p:txBody>
          <a:bodyPr wrap="none">
            <a:spAutoFit/>
          </a:bodyPr>
          <a:lstStyle/>
          <a:p>
            <a:r>
              <a:rPr lang="en-US" b="1"/>
              <a:t>2 NH</a:t>
            </a:r>
            <a:r>
              <a:rPr lang="en-US" b="1" baseline="-25000"/>
              <a:t>3</a:t>
            </a:r>
            <a:r>
              <a:rPr lang="en-US" sz="1200" baseline="-25000"/>
              <a:t> </a:t>
            </a:r>
            <a:r>
              <a:rPr lang="en-US" sz="1200"/>
              <a:t>(</a:t>
            </a:r>
            <a:r>
              <a:rPr lang="en-US" sz="1200" i="1"/>
              <a:t>g</a:t>
            </a:r>
            <a:r>
              <a:rPr lang="en-US" sz="1200"/>
              <a:t>)</a:t>
            </a:r>
          </a:p>
        </p:txBody>
      </p:sp>
      <p:sp>
        <p:nvSpPr>
          <p:cNvPr id="32801" name="Line 39"/>
          <p:cNvSpPr>
            <a:spLocks noChangeShapeType="1"/>
          </p:cNvSpPr>
          <p:nvPr/>
        </p:nvSpPr>
        <p:spPr bwMode="auto">
          <a:xfrm>
            <a:off x="6176963" y="1347788"/>
            <a:ext cx="204787" cy="0"/>
          </a:xfrm>
          <a:prstGeom prst="line">
            <a:avLst/>
          </a:prstGeom>
          <a:noFill/>
          <a:ln w="9525">
            <a:solidFill>
              <a:schemeClr val="tx1"/>
            </a:solidFill>
            <a:round/>
            <a:headEnd/>
            <a:tailEnd type="arrow" w="med" len="sm"/>
          </a:ln>
        </p:spPr>
        <p:txBody>
          <a:bodyPr/>
          <a:lstStyle/>
          <a:p>
            <a:endParaRPr lang="en-US"/>
          </a:p>
        </p:txBody>
      </p:sp>
      <p:sp>
        <p:nvSpPr>
          <p:cNvPr id="32802" name="Line 40"/>
          <p:cNvSpPr>
            <a:spLocks noChangeShapeType="1"/>
          </p:cNvSpPr>
          <p:nvPr/>
        </p:nvSpPr>
        <p:spPr bwMode="auto">
          <a:xfrm>
            <a:off x="939800" y="2330450"/>
            <a:ext cx="7199313" cy="0"/>
          </a:xfrm>
          <a:prstGeom prst="line">
            <a:avLst/>
          </a:prstGeom>
          <a:noFill/>
          <a:ln w="19050">
            <a:solidFill>
              <a:srgbClr val="C0C0C0"/>
            </a:solidFill>
            <a:round/>
            <a:headEnd/>
            <a:tailEnd/>
          </a:ln>
        </p:spPr>
        <p:txBody>
          <a:bodyPr/>
          <a:lstStyle/>
          <a:p>
            <a:endParaRPr lang="en-US"/>
          </a:p>
        </p:txBody>
      </p:sp>
      <p:sp>
        <p:nvSpPr>
          <p:cNvPr id="32803" name="Line 41"/>
          <p:cNvSpPr>
            <a:spLocks noChangeShapeType="1"/>
          </p:cNvSpPr>
          <p:nvPr/>
        </p:nvSpPr>
        <p:spPr bwMode="auto">
          <a:xfrm>
            <a:off x="923925" y="2832100"/>
            <a:ext cx="7199313" cy="0"/>
          </a:xfrm>
          <a:prstGeom prst="line">
            <a:avLst/>
          </a:prstGeom>
          <a:noFill/>
          <a:ln w="19050">
            <a:solidFill>
              <a:srgbClr val="C0C0C0"/>
            </a:solidFill>
            <a:round/>
            <a:headEnd/>
            <a:tailEnd/>
          </a:ln>
        </p:spPr>
        <p:txBody>
          <a:bodyPr/>
          <a:lstStyle/>
          <a:p>
            <a:endParaRPr lang="en-US"/>
          </a:p>
        </p:txBody>
      </p:sp>
      <p:sp>
        <p:nvSpPr>
          <p:cNvPr id="32804" name="Line 42"/>
          <p:cNvSpPr>
            <a:spLocks noChangeShapeType="1"/>
          </p:cNvSpPr>
          <p:nvPr/>
        </p:nvSpPr>
        <p:spPr bwMode="auto">
          <a:xfrm>
            <a:off x="947738" y="3162300"/>
            <a:ext cx="7199312" cy="0"/>
          </a:xfrm>
          <a:prstGeom prst="line">
            <a:avLst/>
          </a:prstGeom>
          <a:noFill/>
          <a:ln w="19050">
            <a:solidFill>
              <a:srgbClr val="C0C0C0"/>
            </a:solidFill>
            <a:round/>
            <a:headEnd/>
            <a:tailEnd/>
          </a:ln>
        </p:spPr>
        <p:txBody>
          <a:bodyPr/>
          <a:lstStyle/>
          <a:p>
            <a:endParaRPr lang="en-US"/>
          </a:p>
        </p:txBody>
      </p:sp>
      <p:sp>
        <p:nvSpPr>
          <p:cNvPr id="622635" name="Line 43"/>
          <p:cNvSpPr>
            <a:spLocks noChangeShapeType="1"/>
          </p:cNvSpPr>
          <p:nvPr/>
        </p:nvSpPr>
        <p:spPr bwMode="auto">
          <a:xfrm>
            <a:off x="939800" y="3581400"/>
            <a:ext cx="7199313" cy="0"/>
          </a:xfrm>
          <a:prstGeom prst="line">
            <a:avLst/>
          </a:prstGeom>
          <a:noFill/>
          <a:ln w="19050">
            <a:solidFill>
              <a:srgbClr val="C0C0C0"/>
            </a:solidFill>
            <a:round/>
            <a:headEnd/>
            <a:tailEnd/>
          </a:ln>
        </p:spPr>
        <p:txBody>
          <a:bodyPr/>
          <a:lstStyle/>
          <a:p>
            <a:endParaRPr lang="en-US"/>
          </a:p>
        </p:txBody>
      </p:sp>
      <p:sp>
        <p:nvSpPr>
          <p:cNvPr id="622636" name="Line 44"/>
          <p:cNvSpPr>
            <a:spLocks noChangeShapeType="1"/>
          </p:cNvSpPr>
          <p:nvPr/>
        </p:nvSpPr>
        <p:spPr bwMode="auto">
          <a:xfrm>
            <a:off x="963613" y="4737100"/>
            <a:ext cx="7199312" cy="0"/>
          </a:xfrm>
          <a:prstGeom prst="line">
            <a:avLst/>
          </a:prstGeom>
          <a:noFill/>
          <a:ln w="19050">
            <a:solidFill>
              <a:srgbClr val="C0C0C0"/>
            </a:solidFill>
            <a:round/>
            <a:headEnd/>
            <a:tailEnd/>
          </a:ln>
        </p:spPr>
        <p:txBody>
          <a:bodyPr/>
          <a:lstStyle/>
          <a:p>
            <a:endParaRPr lang="en-US"/>
          </a:p>
        </p:txBody>
      </p:sp>
      <p:sp>
        <p:nvSpPr>
          <p:cNvPr id="32807" name="Text Box 45"/>
          <p:cNvSpPr txBox="1">
            <a:spLocks noChangeArrowheads="1"/>
          </p:cNvSpPr>
          <p:nvPr/>
        </p:nvSpPr>
        <p:spPr bwMode="auto">
          <a:xfrm>
            <a:off x="874713" y="2439988"/>
            <a:ext cx="1543050" cy="274637"/>
          </a:xfrm>
          <a:prstGeom prst="rect">
            <a:avLst/>
          </a:prstGeom>
          <a:noFill/>
          <a:ln w="9525">
            <a:noFill/>
            <a:miter lim="800000"/>
            <a:headEnd/>
            <a:tailEnd/>
          </a:ln>
        </p:spPr>
        <p:txBody>
          <a:bodyPr wrap="none">
            <a:spAutoFit/>
          </a:bodyPr>
          <a:lstStyle/>
          <a:p>
            <a:r>
              <a:rPr lang="en-US" sz="1200"/>
              <a:t>“Microscopic recipe”</a:t>
            </a:r>
          </a:p>
        </p:txBody>
      </p:sp>
      <p:sp>
        <p:nvSpPr>
          <p:cNvPr id="32808" name="Text Box 46"/>
          <p:cNvSpPr txBox="1">
            <a:spLocks noChangeArrowheads="1"/>
          </p:cNvSpPr>
          <p:nvPr/>
        </p:nvSpPr>
        <p:spPr bwMode="auto">
          <a:xfrm>
            <a:off x="903288" y="2859088"/>
            <a:ext cx="1593850" cy="274637"/>
          </a:xfrm>
          <a:prstGeom prst="rect">
            <a:avLst/>
          </a:prstGeom>
          <a:noFill/>
          <a:ln w="9525">
            <a:noFill/>
            <a:miter lim="800000"/>
            <a:headEnd/>
            <a:tailEnd/>
          </a:ln>
        </p:spPr>
        <p:txBody>
          <a:bodyPr wrap="none">
            <a:spAutoFit/>
          </a:bodyPr>
          <a:lstStyle/>
          <a:p>
            <a:r>
              <a:rPr lang="en-US" sz="1200"/>
              <a:t>“Macroscopic recipe”</a:t>
            </a:r>
          </a:p>
        </p:txBody>
      </p:sp>
      <p:sp>
        <p:nvSpPr>
          <p:cNvPr id="622639" name="Rectangle 47"/>
          <p:cNvSpPr>
            <a:spLocks noChangeArrowheads="1"/>
          </p:cNvSpPr>
          <p:nvPr/>
        </p:nvSpPr>
        <p:spPr bwMode="auto">
          <a:xfrm>
            <a:off x="889000" y="3397250"/>
            <a:ext cx="7262813"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r>
              <a:rPr lang="en-US" b="1"/>
              <a:t>Experimental Conditions                  </a:t>
            </a:r>
            <a:r>
              <a:rPr lang="en-US">
                <a:solidFill>
                  <a:srgbClr val="4D4D4D"/>
                </a:solidFill>
              </a:rPr>
              <a:t>Reactants                                         Products</a:t>
            </a:r>
            <a:endParaRPr lang="en-US" b="1">
              <a:solidFill>
                <a:srgbClr val="4D4D4D"/>
              </a:solidFill>
            </a:endParaRPr>
          </a:p>
        </p:txBody>
      </p:sp>
      <p:sp>
        <p:nvSpPr>
          <p:cNvPr id="622640" name="Rectangle 48"/>
          <p:cNvSpPr>
            <a:spLocks noChangeArrowheads="1"/>
          </p:cNvSpPr>
          <p:nvPr/>
        </p:nvSpPr>
        <p:spPr bwMode="auto">
          <a:xfrm>
            <a:off x="884238" y="3752850"/>
            <a:ext cx="7273925" cy="2524125"/>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32811" name="Rectangle 49"/>
          <p:cNvSpPr>
            <a:spLocks noChangeArrowheads="1"/>
          </p:cNvSpPr>
          <p:nvPr/>
        </p:nvSpPr>
        <p:spPr bwMode="auto">
          <a:xfrm>
            <a:off x="900113" y="862013"/>
            <a:ext cx="7262812"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r>
              <a:rPr lang="en-US" b="1"/>
              <a:t>Chemical Equations</a:t>
            </a:r>
          </a:p>
        </p:txBody>
      </p:sp>
      <p:sp>
        <p:nvSpPr>
          <p:cNvPr id="32812" name="Line 50"/>
          <p:cNvSpPr>
            <a:spLocks noChangeShapeType="1"/>
          </p:cNvSpPr>
          <p:nvPr/>
        </p:nvSpPr>
        <p:spPr bwMode="auto">
          <a:xfrm>
            <a:off x="930275" y="1506538"/>
            <a:ext cx="7199313" cy="0"/>
          </a:xfrm>
          <a:prstGeom prst="line">
            <a:avLst/>
          </a:prstGeom>
          <a:noFill/>
          <a:ln w="19050">
            <a:solidFill>
              <a:srgbClr val="C0C0C0"/>
            </a:solidFill>
            <a:round/>
            <a:headEnd/>
            <a:tailEnd/>
          </a:ln>
        </p:spPr>
        <p:txBody>
          <a:bodyPr/>
          <a:lstStyle/>
          <a:p>
            <a:endParaRPr lang="en-US"/>
          </a:p>
        </p:txBody>
      </p:sp>
      <p:sp>
        <p:nvSpPr>
          <p:cNvPr id="622643" name="Text Box 51"/>
          <p:cNvSpPr txBox="1">
            <a:spLocks noChangeArrowheads="1"/>
          </p:cNvSpPr>
          <p:nvPr/>
        </p:nvSpPr>
        <p:spPr bwMode="auto">
          <a:xfrm>
            <a:off x="2646363" y="4945063"/>
            <a:ext cx="1203325" cy="274637"/>
          </a:xfrm>
          <a:prstGeom prst="rect">
            <a:avLst/>
          </a:prstGeom>
          <a:noFill/>
          <a:ln w="9525">
            <a:noFill/>
            <a:miter lim="800000"/>
            <a:headEnd/>
            <a:tailEnd/>
          </a:ln>
        </p:spPr>
        <p:txBody>
          <a:bodyPr wrap="none">
            <a:spAutoFit/>
          </a:bodyPr>
          <a:lstStyle/>
          <a:p>
            <a:pPr algn="ctr"/>
            <a:r>
              <a:rPr lang="en-US" sz="1200"/>
              <a:t>2 molecules N</a:t>
            </a:r>
            <a:r>
              <a:rPr lang="en-US" sz="1200" baseline="-25000"/>
              <a:t>2</a:t>
            </a:r>
          </a:p>
        </p:txBody>
      </p:sp>
      <p:sp>
        <p:nvSpPr>
          <p:cNvPr id="622644" name="Text Box 52"/>
          <p:cNvSpPr txBox="1">
            <a:spLocks noChangeArrowheads="1"/>
          </p:cNvSpPr>
          <p:nvPr/>
        </p:nvSpPr>
        <p:spPr bwMode="auto">
          <a:xfrm>
            <a:off x="4713288" y="4949825"/>
            <a:ext cx="1203325" cy="274638"/>
          </a:xfrm>
          <a:prstGeom prst="rect">
            <a:avLst/>
          </a:prstGeom>
          <a:noFill/>
          <a:ln w="9525">
            <a:noFill/>
            <a:miter lim="800000"/>
            <a:headEnd/>
            <a:tailEnd/>
          </a:ln>
        </p:spPr>
        <p:txBody>
          <a:bodyPr wrap="none">
            <a:spAutoFit/>
          </a:bodyPr>
          <a:lstStyle/>
          <a:p>
            <a:pPr algn="ctr"/>
            <a:r>
              <a:rPr lang="en-US" sz="1200"/>
              <a:t>3 molecules H</a:t>
            </a:r>
            <a:r>
              <a:rPr lang="en-US" sz="1200" baseline="-25000"/>
              <a:t>2</a:t>
            </a:r>
          </a:p>
        </p:txBody>
      </p:sp>
      <p:sp>
        <p:nvSpPr>
          <p:cNvPr id="622645" name="Text Box 53"/>
          <p:cNvSpPr txBox="1">
            <a:spLocks noChangeArrowheads="1"/>
          </p:cNvSpPr>
          <p:nvPr/>
        </p:nvSpPr>
        <p:spPr bwMode="auto">
          <a:xfrm>
            <a:off x="6583363" y="4949825"/>
            <a:ext cx="1312862" cy="274638"/>
          </a:xfrm>
          <a:prstGeom prst="rect">
            <a:avLst/>
          </a:prstGeom>
          <a:noFill/>
          <a:ln w="9525">
            <a:noFill/>
            <a:miter lim="800000"/>
            <a:headEnd/>
            <a:tailEnd/>
          </a:ln>
        </p:spPr>
        <p:txBody>
          <a:bodyPr wrap="none">
            <a:spAutoFit/>
          </a:bodyPr>
          <a:lstStyle/>
          <a:p>
            <a:pPr algn="ctr"/>
            <a:r>
              <a:rPr lang="en-US" sz="1200"/>
              <a:t>0 molecules NH</a:t>
            </a:r>
            <a:r>
              <a:rPr lang="en-US" sz="1200" baseline="-25000"/>
              <a:t>3</a:t>
            </a:r>
          </a:p>
        </p:txBody>
      </p:sp>
      <p:pic>
        <p:nvPicPr>
          <p:cNvPr id="622646" name="Picture 54" descr="Image:Nitrogen-3D-vdW.png">
            <a:hlinkClick r:id="rId7"/>
          </p:cNvPr>
          <p:cNvPicPr>
            <a:picLocks noChangeAspect="1" noChangeArrowheads="1"/>
          </p:cNvPicPr>
          <p:nvPr/>
        </p:nvPicPr>
        <p:blipFill>
          <a:blip r:embed="rId8" cstate="print"/>
          <a:srcRect/>
          <a:stretch>
            <a:fillRect/>
          </a:stretch>
        </p:blipFill>
        <p:spPr bwMode="auto">
          <a:xfrm>
            <a:off x="2806700" y="3752850"/>
            <a:ext cx="817563" cy="619125"/>
          </a:xfrm>
          <a:prstGeom prst="rect">
            <a:avLst/>
          </a:prstGeom>
          <a:noFill/>
          <a:ln w="9525">
            <a:noFill/>
            <a:miter lim="800000"/>
            <a:headEnd/>
            <a:tailEnd/>
          </a:ln>
        </p:spPr>
      </p:pic>
      <p:pic>
        <p:nvPicPr>
          <p:cNvPr id="622647" name="Picture 55" descr="Image:Nitrogen-3D-vdW.png">
            <a:hlinkClick r:id="rId7"/>
          </p:cNvPr>
          <p:cNvPicPr>
            <a:picLocks noChangeAspect="1" noChangeArrowheads="1"/>
          </p:cNvPicPr>
          <p:nvPr/>
        </p:nvPicPr>
        <p:blipFill>
          <a:blip r:embed="rId8" cstate="print"/>
          <a:srcRect/>
          <a:stretch>
            <a:fillRect/>
          </a:stretch>
        </p:blipFill>
        <p:spPr bwMode="auto">
          <a:xfrm>
            <a:off x="2808288" y="4365625"/>
            <a:ext cx="817562" cy="619125"/>
          </a:xfrm>
          <a:prstGeom prst="rect">
            <a:avLst/>
          </a:prstGeom>
          <a:noFill/>
          <a:ln w="9525">
            <a:noFill/>
            <a:miter lim="800000"/>
            <a:headEnd/>
            <a:tailEnd/>
          </a:ln>
        </p:spPr>
      </p:pic>
      <p:grpSp>
        <p:nvGrpSpPr>
          <p:cNvPr id="5" name="Group 56"/>
          <p:cNvGrpSpPr>
            <a:grpSpLocks/>
          </p:cNvGrpSpPr>
          <p:nvPr/>
        </p:nvGrpSpPr>
        <p:grpSpPr bwMode="auto">
          <a:xfrm>
            <a:off x="4989513" y="4468813"/>
            <a:ext cx="404812" cy="295275"/>
            <a:chOff x="2623" y="3423"/>
            <a:chExt cx="696" cy="508"/>
          </a:xfrm>
        </p:grpSpPr>
        <p:sp>
          <p:nvSpPr>
            <p:cNvPr id="32838" name="Rectangle 57"/>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0" name="Freeform 58"/>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6" name="Group 59"/>
          <p:cNvGrpSpPr>
            <a:grpSpLocks/>
          </p:cNvGrpSpPr>
          <p:nvPr/>
        </p:nvGrpSpPr>
        <p:grpSpPr bwMode="auto">
          <a:xfrm>
            <a:off x="4627563" y="3963988"/>
            <a:ext cx="404812" cy="295275"/>
            <a:chOff x="2623" y="3423"/>
            <a:chExt cx="696" cy="508"/>
          </a:xfrm>
        </p:grpSpPr>
        <p:sp>
          <p:nvSpPr>
            <p:cNvPr id="32836" name="Rectangle 6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3" name="Freeform 6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7" name="Group 62"/>
          <p:cNvGrpSpPr>
            <a:grpSpLocks/>
          </p:cNvGrpSpPr>
          <p:nvPr/>
        </p:nvGrpSpPr>
        <p:grpSpPr bwMode="auto">
          <a:xfrm>
            <a:off x="5459413" y="3967163"/>
            <a:ext cx="404812" cy="295275"/>
            <a:chOff x="2623" y="3423"/>
            <a:chExt cx="696" cy="508"/>
          </a:xfrm>
        </p:grpSpPr>
        <p:sp>
          <p:nvSpPr>
            <p:cNvPr id="32834" name="Rectangle 6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6" name="Freeform 6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pic>
        <p:nvPicPr>
          <p:cNvPr id="622657" name="Picture 65" descr="Image:Nitrogen-3D-vdW.png">
            <a:hlinkClick r:id="rId7"/>
          </p:cNvPr>
          <p:cNvPicPr>
            <a:picLocks noChangeAspect="1" noChangeArrowheads="1"/>
          </p:cNvPicPr>
          <p:nvPr/>
        </p:nvPicPr>
        <p:blipFill>
          <a:blip r:embed="rId8" cstate="print"/>
          <a:srcRect/>
          <a:stretch>
            <a:fillRect/>
          </a:stretch>
        </p:blipFill>
        <p:spPr bwMode="auto">
          <a:xfrm>
            <a:off x="2767013" y="5340350"/>
            <a:ext cx="817562" cy="619125"/>
          </a:xfrm>
          <a:prstGeom prst="rect">
            <a:avLst/>
          </a:prstGeom>
          <a:noFill/>
          <a:ln w="9525">
            <a:noFill/>
            <a:miter lim="800000"/>
            <a:headEnd/>
            <a:tailEnd/>
          </a:ln>
        </p:spPr>
      </p:pic>
      <p:pic>
        <p:nvPicPr>
          <p:cNvPr id="622658" name="Picture 66" descr="Image:Ammonia-3D-vdW.png">
            <a:hlinkClick r:id="rId5"/>
          </p:cNvPr>
          <p:cNvPicPr>
            <a:picLocks noChangeAspect="1" noChangeArrowheads="1"/>
          </p:cNvPicPr>
          <p:nvPr/>
        </p:nvPicPr>
        <p:blipFill>
          <a:blip r:embed="rId6" cstate="print"/>
          <a:srcRect/>
          <a:stretch>
            <a:fillRect/>
          </a:stretch>
        </p:blipFill>
        <p:spPr bwMode="auto">
          <a:xfrm>
            <a:off x="6437313" y="5254625"/>
            <a:ext cx="762000" cy="641350"/>
          </a:xfrm>
          <a:prstGeom prst="rect">
            <a:avLst/>
          </a:prstGeom>
          <a:noFill/>
          <a:ln w="9525">
            <a:noFill/>
            <a:miter lim="800000"/>
            <a:headEnd/>
            <a:tailEnd/>
          </a:ln>
        </p:spPr>
      </p:pic>
      <p:pic>
        <p:nvPicPr>
          <p:cNvPr id="622659" name="Picture 67" descr="Image:Ammonia-3D-vdW.png">
            <a:hlinkClick r:id="rId5"/>
          </p:cNvPr>
          <p:cNvPicPr>
            <a:picLocks noChangeAspect="1" noChangeArrowheads="1"/>
          </p:cNvPicPr>
          <p:nvPr/>
        </p:nvPicPr>
        <p:blipFill>
          <a:blip r:embed="rId6" cstate="print"/>
          <a:srcRect/>
          <a:stretch>
            <a:fillRect/>
          </a:stretch>
        </p:blipFill>
        <p:spPr bwMode="auto">
          <a:xfrm>
            <a:off x="7251700" y="5264150"/>
            <a:ext cx="762000" cy="641350"/>
          </a:xfrm>
          <a:prstGeom prst="rect">
            <a:avLst/>
          </a:prstGeom>
          <a:noFill/>
          <a:ln w="9525">
            <a:noFill/>
            <a:miter lim="800000"/>
            <a:headEnd/>
            <a:tailEnd/>
          </a:ln>
        </p:spPr>
      </p:pic>
      <p:sp>
        <p:nvSpPr>
          <p:cNvPr id="622660" name="Text Box 68"/>
          <p:cNvSpPr txBox="1">
            <a:spLocks noChangeArrowheads="1"/>
          </p:cNvSpPr>
          <p:nvPr/>
        </p:nvSpPr>
        <p:spPr bwMode="auto">
          <a:xfrm>
            <a:off x="2646363" y="5973763"/>
            <a:ext cx="1203325" cy="274637"/>
          </a:xfrm>
          <a:prstGeom prst="rect">
            <a:avLst/>
          </a:prstGeom>
          <a:noFill/>
          <a:ln w="9525">
            <a:noFill/>
            <a:miter lim="800000"/>
            <a:headEnd/>
            <a:tailEnd/>
          </a:ln>
        </p:spPr>
        <p:txBody>
          <a:bodyPr wrap="none">
            <a:spAutoFit/>
          </a:bodyPr>
          <a:lstStyle/>
          <a:p>
            <a:pPr algn="ctr"/>
            <a:r>
              <a:rPr lang="en-US" sz="1200"/>
              <a:t>1 molecules N</a:t>
            </a:r>
            <a:r>
              <a:rPr lang="en-US" sz="1200" baseline="-25000"/>
              <a:t>2</a:t>
            </a:r>
          </a:p>
        </p:txBody>
      </p:sp>
      <p:sp>
        <p:nvSpPr>
          <p:cNvPr id="622661" name="Text Box 69"/>
          <p:cNvSpPr txBox="1">
            <a:spLocks noChangeArrowheads="1"/>
          </p:cNvSpPr>
          <p:nvPr/>
        </p:nvSpPr>
        <p:spPr bwMode="auto">
          <a:xfrm>
            <a:off x="4713288" y="5978525"/>
            <a:ext cx="1203325" cy="274638"/>
          </a:xfrm>
          <a:prstGeom prst="rect">
            <a:avLst/>
          </a:prstGeom>
          <a:noFill/>
          <a:ln w="9525">
            <a:noFill/>
            <a:miter lim="800000"/>
            <a:headEnd/>
            <a:tailEnd/>
          </a:ln>
        </p:spPr>
        <p:txBody>
          <a:bodyPr wrap="none">
            <a:spAutoFit/>
          </a:bodyPr>
          <a:lstStyle/>
          <a:p>
            <a:pPr algn="ctr"/>
            <a:r>
              <a:rPr lang="en-US" sz="1200"/>
              <a:t>0 molecules H</a:t>
            </a:r>
            <a:r>
              <a:rPr lang="en-US" sz="1200" baseline="-25000"/>
              <a:t>2</a:t>
            </a:r>
          </a:p>
        </p:txBody>
      </p:sp>
      <p:sp>
        <p:nvSpPr>
          <p:cNvPr id="622662" name="Text Box 70"/>
          <p:cNvSpPr txBox="1">
            <a:spLocks noChangeArrowheads="1"/>
          </p:cNvSpPr>
          <p:nvPr/>
        </p:nvSpPr>
        <p:spPr bwMode="auto">
          <a:xfrm>
            <a:off x="6583363" y="5978525"/>
            <a:ext cx="1312862" cy="274638"/>
          </a:xfrm>
          <a:prstGeom prst="rect">
            <a:avLst/>
          </a:prstGeom>
          <a:noFill/>
          <a:ln w="9525">
            <a:noFill/>
            <a:miter lim="800000"/>
            <a:headEnd/>
            <a:tailEnd/>
          </a:ln>
        </p:spPr>
        <p:txBody>
          <a:bodyPr wrap="none">
            <a:spAutoFit/>
          </a:bodyPr>
          <a:lstStyle/>
          <a:p>
            <a:pPr algn="ctr"/>
            <a:r>
              <a:rPr lang="en-US" sz="1200"/>
              <a:t>2 molecules NH</a:t>
            </a:r>
            <a:r>
              <a:rPr lang="en-US" sz="1200" baseline="-25000"/>
              <a:t>3</a:t>
            </a:r>
          </a:p>
        </p:txBody>
      </p:sp>
      <p:sp>
        <p:nvSpPr>
          <p:cNvPr id="622663" name="Text Box 71"/>
          <p:cNvSpPr txBox="1">
            <a:spLocks noChangeArrowheads="1"/>
          </p:cNvSpPr>
          <p:nvPr/>
        </p:nvSpPr>
        <p:spPr bwMode="auto">
          <a:xfrm>
            <a:off x="987425" y="4341813"/>
            <a:ext cx="1484313" cy="304800"/>
          </a:xfrm>
          <a:prstGeom prst="rect">
            <a:avLst/>
          </a:prstGeom>
          <a:noFill/>
          <a:ln w="9525">
            <a:noFill/>
            <a:miter lim="800000"/>
            <a:headEnd/>
            <a:tailEnd/>
          </a:ln>
        </p:spPr>
        <p:txBody>
          <a:bodyPr wrap="none">
            <a:spAutoFit/>
          </a:bodyPr>
          <a:lstStyle/>
          <a:p>
            <a:pPr algn="ctr"/>
            <a:r>
              <a:rPr lang="en-US" b="1"/>
              <a:t>Before reaction</a:t>
            </a:r>
            <a:endParaRPr lang="en-US" b="1" baseline="-25000"/>
          </a:p>
        </p:txBody>
      </p:sp>
      <p:sp>
        <p:nvSpPr>
          <p:cNvPr id="622664" name="Text Box 72"/>
          <p:cNvSpPr txBox="1">
            <a:spLocks noChangeArrowheads="1"/>
          </p:cNvSpPr>
          <p:nvPr/>
        </p:nvSpPr>
        <p:spPr bwMode="auto">
          <a:xfrm>
            <a:off x="1062038" y="5370513"/>
            <a:ext cx="1336675" cy="304800"/>
          </a:xfrm>
          <a:prstGeom prst="rect">
            <a:avLst/>
          </a:prstGeom>
          <a:noFill/>
          <a:ln w="9525">
            <a:noFill/>
            <a:miter lim="800000"/>
            <a:headEnd/>
            <a:tailEnd/>
          </a:ln>
        </p:spPr>
        <p:txBody>
          <a:bodyPr wrap="none">
            <a:spAutoFit/>
          </a:bodyPr>
          <a:lstStyle/>
          <a:p>
            <a:pPr algn="ctr"/>
            <a:r>
              <a:rPr lang="en-US" b="1"/>
              <a:t>After reaction</a:t>
            </a:r>
            <a:endParaRPr lang="en-US" b="1" baseline="-25000"/>
          </a:p>
        </p:txBody>
      </p:sp>
      <p:sp>
        <p:nvSpPr>
          <p:cNvPr id="622665" name="Line 73"/>
          <p:cNvSpPr>
            <a:spLocks noChangeShapeType="1"/>
          </p:cNvSpPr>
          <p:nvPr/>
        </p:nvSpPr>
        <p:spPr bwMode="auto">
          <a:xfrm>
            <a:off x="917575" y="5240338"/>
            <a:ext cx="7199313" cy="0"/>
          </a:xfrm>
          <a:prstGeom prst="line">
            <a:avLst/>
          </a:prstGeom>
          <a:noFill/>
          <a:ln w="19050">
            <a:solidFill>
              <a:srgbClr val="C0C0C0"/>
            </a:solidFill>
            <a:round/>
            <a:headEnd/>
            <a:tailEnd/>
          </a:ln>
        </p:spPr>
        <p:txBody>
          <a:bodyPr/>
          <a:lstStyle/>
          <a:p>
            <a:endParaRPr lang="en-US"/>
          </a:p>
        </p:txBody>
      </p:sp>
      <p:sp>
        <p:nvSpPr>
          <p:cNvPr id="622666" name="Line 74"/>
          <p:cNvSpPr>
            <a:spLocks noChangeShapeType="1"/>
          </p:cNvSpPr>
          <p:nvPr/>
        </p:nvSpPr>
        <p:spPr bwMode="auto">
          <a:xfrm rot="5400000">
            <a:off x="1833562" y="4478338"/>
            <a:ext cx="1470025" cy="0"/>
          </a:xfrm>
          <a:prstGeom prst="line">
            <a:avLst/>
          </a:prstGeom>
          <a:noFill/>
          <a:ln w="19050">
            <a:solidFill>
              <a:srgbClr val="C0C0C0"/>
            </a:solidFill>
            <a:round/>
            <a:headEnd/>
            <a:tailEnd/>
          </a:ln>
        </p:spPr>
        <p:txBody>
          <a:bodyPr/>
          <a:lstStyle/>
          <a:p>
            <a:endParaRPr lang="en-US"/>
          </a:p>
        </p:txBody>
      </p:sp>
      <p:sp>
        <p:nvSpPr>
          <p:cNvPr id="622667" name="Line 75"/>
          <p:cNvSpPr>
            <a:spLocks noChangeShapeType="1"/>
          </p:cNvSpPr>
          <p:nvPr/>
        </p:nvSpPr>
        <p:spPr bwMode="auto">
          <a:xfrm rot="5400000">
            <a:off x="5545137" y="4478338"/>
            <a:ext cx="1470025" cy="0"/>
          </a:xfrm>
          <a:prstGeom prst="line">
            <a:avLst/>
          </a:prstGeom>
          <a:noFill/>
          <a:ln w="19050">
            <a:solidFill>
              <a:srgbClr val="C0C0C0"/>
            </a:solidFill>
            <a:round/>
            <a:headEnd/>
            <a:tailEnd/>
          </a:ln>
        </p:spPr>
        <p:txBody>
          <a:bodyPr/>
          <a:lstStyle/>
          <a:p>
            <a:endParaRPr lang="en-US"/>
          </a:p>
        </p:txBody>
      </p:sp>
      <p:sp>
        <p:nvSpPr>
          <p:cNvPr id="622668" name="Line 76"/>
          <p:cNvSpPr>
            <a:spLocks noChangeShapeType="1"/>
          </p:cNvSpPr>
          <p:nvPr/>
        </p:nvSpPr>
        <p:spPr bwMode="auto">
          <a:xfrm rot="5400000">
            <a:off x="2089944" y="5763419"/>
            <a:ext cx="957262" cy="0"/>
          </a:xfrm>
          <a:prstGeom prst="line">
            <a:avLst/>
          </a:prstGeom>
          <a:noFill/>
          <a:ln w="19050">
            <a:solidFill>
              <a:srgbClr val="C0C0C0"/>
            </a:solidFill>
            <a:round/>
            <a:headEnd/>
            <a:tailEnd/>
          </a:ln>
        </p:spPr>
        <p:txBody>
          <a:bodyPr/>
          <a:lstStyle/>
          <a:p>
            <a:endParaRPr lang="en-US"/>
          </a:p>
        </p:txBody>
      </p:sp>
      <p:sp>
        <p:nvSpPr>
          <p:cNvPr id="622669" name="Line 77"/>
          <p:cNvSpPr>
            <a:spLocks noChangeShapeType="1"/>
          </p:cNvSpPr>
          <p:nvPr/>
        </p:nvSpPr>
        <p:spPr bwMode="auto">
          <a:xfrm rot="5400000">
            <a:off x="5801519" y="5763419"/>
            <a:ext cx="957262" cy="0"/>
          </a:xfrm>
          <a:prstGeom prst="line">
            <a:avLst/>
          </a:prstGeom>
          <a:noFill/>
          <a:ln w="19050">
            <a:solidFill>
              <a:srgbClr val="C0C0C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617"/>
                                        </p:tgtEl>
                                        <p:attrNameLst>
                                          <p:attrName>style.visibility</p:attrName>
                                        </p:attrNameLst>
                                      </p:cBhvr>
                                      <p:to>
                                        <p:strVal val="visible"/>
                                      </p:to>
                                    </p:set>
                                    <p:animEffect transition="in" filter="fade">
                                      <p:cBhvr>
                                        <p:cTn id="7" dur="2000"/>
                                        <p:tgtEl>
                                          <p:spTgt spid="6226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2620"/>
                                        </p:tgtEl>
                                        <p:attrNameLst>
                                          <p:attrName>style.visibility</p:attrName>
                                        </p:attrNameLst>
                                      </p:cBhvr>
                                      <p:to>
                                        <p:strVal val="visible"/>
                                      </p:to>
                                    </p:set>
                                    <p:animEffect transition="in" filter="fade">
                                      <p:cBhvr>
                                        <p:cTn id="10" dur="2000"/>
                                        <p:tgtEl>
                                          <p:spTgt spid="6226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2625"/>
                                        </p:tgtEl>
                                        <p:attrNameLst>
                                          <p:attrName>style.visibility</p:attrName>
                                        </p:attrNameLst>
                                      </p:cBhvr>
                                      <p:to>
                                        <p:strVal val="visible"/>
                                      </p:to>
                                    </p:set>
                                    <p:animEffect transition="in" filter="fade">
                                      <p:cBhvr>
                                        <p:cTn id="13" dur="2000"/>
                                        <p:tgtEl>
                                          <p:spTgt spid="6226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2626"/>
                                        </p:tgtEl>
                                        <p:attrNameLst>
                                          <p:attrName>style.visibility</p:attrName>
                                        </p:attrNameLst>
                                      </p:cBhvr>
                                      <p:to>
                                        <p:strVal val="visible"/>
                                      </p:to>
                                    </p:set>
                                    <p:animEffect transition="in" filter="fade">
                                      <p:cBhvr>
                                        <p:cTn id="16" dur="2000"/>
                                        <p:tgtEl>
                                          <p:spTgt spid="6226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2627"/>
                                        </p:tgtEl>
                                        <p:attrNameLst>
                                          <p:attrName>style.visibility</p:attrName>
                                        </p:attrNameLst>
                                      </p:cBhvr>
                                      <p:to>
                                        <p:strVal val="visible"/>
                                      </p:to>
                                    </p:set>
                                    <p:animEffect transition="in" filter="fade">
                                      <p:cBhvr>
                                        <p:cTn id="19" dur="2000"/>
                                        <p:tgtEl>
                                          <p:spTgt spid="6226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2635"/>
                                        </p:tgtEl>
                                        <p:attrNameLst>
                                          <p:attrName>style.visibility</p:attrName>
                                        </p:attrNameLst>
                                      </p:cBhvr>
                                      <p:to>
                                        <p:strVal val="visible"/>
                                      </p:to>
                                    </p:set>
                                    <p:animEffect transition="in" filter="fade">
                                      <p:cBhvr>
                                        <p:cTn id="22" dur="2000"/>
                                        <p:tgtEl>
                                          <p:spTgt spid="6226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2636"/>
                                        </p:tgtEl>
                                        <p:attrNameLst>
                                          <p:attrName>style.visibility</p:attrName>
                                        </p:attrNameLst>
                                      </p:cBhvr>
                                      <p:to>
                                        <p:strVal val="visible"/>
                                      </p:to>
                                    </p:set>
                                    <p:animEffect transition="in" filter="fade">
                                      <p:cBhvr>
                                        <p:cTn id="25" dur="2000"/>
                                        <p:tgtEl>
                                          <p:spTgt spid="6226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2639"/>
                                        </p:tgtEl>
                                        <p:attrNameLst>
                                          <p:attrName>style.visibility</p:attrName>
                                        </p:attrNameLst>
                                      </p:cBhvr>
                                      <p:to>
                                        <p:strVal val="visible"/>
                                      </p:to>
                                    </p:set>
                                    <p:animEffect transition="in" filter="fade">
                                      <p:cBhvr>
                                        <p:cTn id="28" dur="2000"/>
                                        <p:tgtEl>
                                          <p:spTgt spid="6226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2640"/>
                                        </p:tgtEl>
                                        <p:attrNameLst>
                                          <p:attrName>style.visibility</p:attrName>
                                        </p:attrNameLst>
                                      </p:cBhvr>
                                      <p:to>
                                        <p:strVal val="visible"/>
                                      </p:to>
                                    </p:set>
                                    <p:animEffect transition="in" filter="fade">
                                      <p:cBhvr>
                                        <p:cTn id="31" dur="2000"/>
                                        <p:tgtEl>
                                          <p:spTgt spid="6226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2643"/>
                                        </p:tgtEl>
                                        <p:attrNameLst>
                                          <p:attrName>style.visibility</p:attrName>
                                        </p:attrNameLst>
                                      </p:cBhvr>
                                      <p:to>
                                        <p:strVal val="visible"/>
                                      </p:to>
                                    </p:set>
                                    <p:animEffect transition="in" filter="fade">
                                      <p:cBhvr>
                                        <p:cTn id="34" dur="2000"/>
                                        <p:tgtEl>
                                          <p:spTgt spid="6226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2644"/>
                                        </p:tgtEl>
                                        <p:attrNameLst>
                                          <p:attrName>style.visibility</p:attrName>
                                        </p:attrNameLst>
                                      </p:cBhvr>
                                      <p:to>
                                        <p:strVal val="visible"/>
                                      </p:to>
                                    </p:set>
                                    <p:animEffect transition="in" filter="fade">
                                      <p:cBhvr>
                                        <p:cTn id="37" dur="2000"/>
                                        <p:tgtEl>
                                          <p:spTgt spid="6226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2645"/>
                                        </p:tgtEl>
                                        <p:attrNameLst>
                                          <p:attrName>style.visibility</p:attrName>
                                        </p:attrNameLst>
                                      </p:cBhvr>
                                      <p:to>
                                        <p:strVal val="visible"/>
                                      </p:to>
                                    </p:set>
                                    <p:animEffect transition="in" filter="fade">
                                      <p:cBhvr>
                                        <p:cTn id="40" dur="2000"/>
                                        <p:tgtEl>
                                          <p:spTgt spid="622645"/>
                                        </p:tgtEl>
                                      </p:cBhvr>
                                    </p:animEffect>
                                  </p:childTnLst>
                                </p:cTn>
                              </p:par>
                              <p:par>
                                <p:cTn id="41" presetID="10" presetClass="entr" presetSubtype="0" fill="hold" nodeType="withEffect">
                                  <p:stCondLst>
                                    <p:cond delay="0"/>
                                  </p:stCondLst>
                                  <p:childTnLst>
                                    <p:set>
                                      <p:cBhvr>
                                        <p:cTn id="42" dur="1" fill="hold">
                                          <p:stCondLst>
                                            <p:cond delay="0"/>
                                          </p:stCondLst>
                                        </p:cTn>
                                        <p:tgtEl>
                                          <p:spTgt spid="622646"/>
                                        </p:tgtEl>
                                        <p:attrNameLst>
                                          <p:attrName>style.visibility</p:attrName>
                                        </p:attrNameLst>
                                      </p:cBhvr>
                                      <p:to>
                                        <p:strVal val="visible"/>
                                      </p:to>
                                    </p:set>
                                    <p:animEffect transition="in" filter="fade">
                                      <p:cBhvr>
                                        <p:cTn id="43" dur="2000"/>
                                        <p:tgtEl>
                                          <p:spTgt spid="622646"/>
                                        </p:tgtEl>
                                      </p:cBhvr>
                                    </p:animEffect>
                                  </p:childTnLst>
                                </p:cTn>
                              </p:par>
                              <p:par>
                                <p:cTn id="44" presetID="10" presetClass="entr" presetSubtype="0" fill="hold" nodeType="withEffect">
                                  <p:stCondLst>
                                    <p:cond delay="0"/>
                                  </p:stCondLst>
                                  <p:childTnLst>
                                    <p:set>
                                      <p:cBhvr>
                                        <p:cTn id="45" dur="1" fill="hold">
                                          <p:stCondLst>
                                            <p:cond delay="0"/>
                                          </p:stCondLst>
                                        </p:cTn>
                                        <p:tgtEl>
                                          <p:spTgt spid="622647"/>
                                        </p:tgtEl>
                                        <p:attrNameLst>
                                          <p:attrName>style.visibility</p:attrName>
                                        </p:attrNameLst>
                                      </p:cBhvr>
                                      <p:to>
                                        <p:strVal val="visible"/>
                                      </p:to>
                                    </p:set>
                                    <p:animEffect transition="in" filter="fade">
                                      <p:cBhvr>
                                        <p:cTn id="46" dur="2000"/>
                                        <p:tgtEl>
                                          <p:spTgt spid="622647"/>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622657"/>
                                        </p:tgtEl>
                                        <p:attrNameLst>
                                          <p:attrName>style.visibility</p:attrName>
                                        </p:attrNameLst>
                                      </p:cBhvr>
                                      <p:to>
                                        <p:strVal val="visible"/>
                                      </p:to>
                                    </p:set>
                                    <p:animEffect transition="in" filter="fade">
                                      <p:cBhvr>
                                        <p:cTn id="58" dur="2000"/>
                                        <p:tgtEl>
                                          <p:spTgt spid="622657"/>
                                        </p:tgtEl>
                                      </p:cBhvr>
                                    </p:animEffect>
                                  </p:childTnLst>
                                </p:cTn>
                              </p:par>
                              <p:par>
                                <p:cTn id="59" presetID="10" presetClass="entr" presetSubtype="0" fill="hold" nodeType="withEffect">
                                  <p:stCondLst>
                                    <p:cond delay="0"/>
                                  </p:stCondLst>
                                  <p:childTnLst>
                                    <p:set>
                                      <p:cBhvr>
                                        <p:cTn id="60" dur="1" fill="hold">
                                          <p:stCondLst>
                                            <p:cond delay="0"/>
                                          </p:stCondLst>
                                        </p:cTn>
                                        <p:tgtEl>
                                          <p:spTgt spid="622658"/>
                                        </p:tgtEl>
                                        <p:attrNameLst>
                                          <p:attrName>style.visibility</p:attrName>
                                        </p:attrNameLst>
                                      </p:cBhvr>
                                      <p:to>
                                        <p:strVal val="visible"/>
                                      </p:to>
                                    </p:set>
                                    <p:animEffect transition="in" filter="fade">
                                      <p:cBhvr>
                                        <p:cTn id="61" dur="2000"/>
                                        <p:tgtEl>
                                          <p:spTgt spid="622658"/>
                                        </p:tgtEl>
                                      </p:cBhvr>
                                    </p:animEffect>
                                  </p:childTnLst>
                                </p:cTn>
                              </p:par>
                              <p:par>
                                <p:cTn id="62" presetID="10" presetClass="entr" presetSubtype="0" fill="hold" nodeType="withEffect">
                                  <p:stCondLst>
                                    <p:cond delay="0"/>
                                  </p:stCondLst>
                                  <p:childTnLst>
                                    <p:set>
                                      <p:cBhvr>
                                        <p:cTn id="63" dur="1" fill="hold">
                                          <p:stCondLst>
                                            <p:cond delay="0"/>
                                          </p:stCondLst>
                                        </p:cTn>
                                        <p:tgtEl>
                                          <p:spTgt spid="622659"/>
                                        </p:tgtEl>
                                        <p:attrNameLst>
                                          <p:attrName>style.visibility</p:attrName>
                                        </p:attrNameLst>
                                      </p:cBhvr>
                                      <p:to>
                                        <p:strVal val="visible"/>
                                      </p:to>
                                    </p:set>
                                    <p:animEffect transition="in" filter="fade">
                                      <p:cBhvr>
                                        <p:cTn id="64" dur="2000"/>
                                        <p:tgtEl>
                                          <p:spTgt spid="6226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2660"/>
                                        </p:tgtEl>
                                        <p:attrNameLst>
                                          <p:attrName>style.visibility</p:attrName>
                                        </p:attrNameLst>
                                      </p:cBhvr>
                                      <p:to>
                                        <p:strVal val="visible"/>
                                      </p:to>
                                    </p:set>
                                    <p:animEffect transition="in" filter="fade">
                                      <p:cBhvr>
                                        <p:cTn id="67" dur="2000"/>
                                        <p:tgtEl>
                                          <p:spTgt spid="6226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2661"/>
                                        </p:tgtEl>
                                        <p:attrNameLst>
                                          <p:attrName>style.visibility</p:attrName>
                                        </p:attrNameLst>
                                      </p:cBhvr>
                                      <p:to>
                                        <p:strVal val="visible"/>
                                      </p:to>
                                    </p:set>
                                    <p:animEffect transition="in" filter="fade">
                                      <p:cBhvr>
                                        <p:cTn id="70" dur="2000"/>
                                        <p:tgtEl>
                                          <p:spTgt spid="6226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2662"/>
                                        </p:tgtEl>
                                        <p:attrNameLst>
                                          <p:attrName>style.visibility</p:attrName>
                                        </p:attrNameLst>
                                      </p:cBhvr>
                                      <p:to>
                                        <p:strVal val="visible"/>
                                      </p:to>
                                    </p:set>
                                    <p:animEffect transition="in" filter="fade">
                                      <p:cBhvr>
                                        <p:cTn id="73" dur="2000"/>
                                        <p:tgtEl>
                                          <p:spTgt spid="6226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2663"/>
                                        </p:tgtEl>
                                        <p:attrNameLst>
                                          <p:attrName>style.visibility</p:attrName>
                                        </p:attrNameLst>
                                      </p:cBhvr>
                                      <p:to>
                                        <p:strVal val="visible"/>
                                      </p:to>
                                    </p:set>
                                    <p:animEffect transition="in" filter="fade">
                                      <p:cBhvr>
                                        <p:cTn id="76" dur="2000"/>
                                        <p:tgtEl>
                                          <p:spTgt spid="6226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2664"/>
                                        </p:tgtEl>
                                        <p:attrNameLst>
                                          <p:attrName>style.visibility</p:attrName>
                                        </p:attrNameLst>
                                      </p:cBhvr>
                                      <p:to>
                                        <p:strVal val="visible"/>
                                      </p:to>
                                    </p:set>
                                    <p:animEffect transition="in" filter="fade">
                                      <p:cBhvr>
                                        <p:cTn id="79" dur="2000"/>
                                        <p:tgtEl>
                                          <p:spTgt spid="6226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2665"/>
                                        </p:tgtEl>
                                        <p:attrNameLst>
                                          <p:attrName>style.visibility</p:attrName>
                                        </p:attrNameLst>
                                      </p:cBhvr>
                                      <p:to>
                                        <p:strVal val="visible"/>
                                      </p:to>
                                    </p:set>
                                    <p:animEffect transition="in" filter="fade">
                                      <p:cBhvr>
                                        <p:cTn id="82" dur="2000"/>
                                        <p:tgtEl>
                                          <p:spTgt spid="6226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2666"/>
                                        </p:tgtEl>
                                        <p:attrNameLst>
                                          <p:attrName>style.visibility</p:attrName>
                                        </p:attrNameLst>
                                      </p:cBhvr>
                                      <p:to>
                                        <p:strVal val="visible"/>
                                      </p:to>
                                    </p:set>
                                    <p:animEffect transition="in" filter="fade">
                                      <p:cBhvr>
                                        <p:cTn id="85" dur="2000"/>
                                        <p:tgtEl>
                                          <p:spTgt spid="6226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2667"/>
                                        </p:tgtEl>
                                        <p:attrNameLst>
                                          <p:attrName>style.visibility</p:attrName>
                                        </p:attrNameLst>
                                      </p:cBhvr>
                                      <p:to>
                                        <p:strVal val="visible"/>
                                      </p:to>
                                    </p:set>
                                    <p:animEffect transition="in" filter="fade">
                                      <p:cBhvr>
                                        <p:cTn id="88" dur="2000"/>
                                        <p:tgtEl>
                                          <p:spTgt spid="6226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2668"/>
                                        </p:tgtEl>
                                        <p:attrNameLst>
                                          <p:attrName>style.visibility</p:attrName>
                                        </p:attrNameLst>
                                      </p:cBhvr>
                                      <p:to>
                                        <p:strVal val="visible"/>
                                      </p:to>
                                    </p:set>
                                    <p:animEffect transition="in" filter="fade">
                                      <p:cBhvr>
                                        <p:cTn id="91" dur="2000"/>
                                        <p:tgtEl>
                                          <p:spTgt spid="62266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2669"/>
                                        </p:tgtEl>
                                        <p:attrNameLst>
                                          <p:attrName>style.visibility</p:attrName>
                                        </p:attrNameLst>
                                      </p:cBhvr>
                                      <p:to>
                                        <p:strVal val="visible"/>
                                      </p:to>
                                    </p:set>
                                    <p:animEffect transition="in" filter="fade">
                                      <p:cBhvr>
                                        <p:cTn id="94" dur="2000"/>
                                        <p:tgtEl>
                                          <p:spTgt spid="62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17" grpId="0"/>
      <p:bldP spid="622620" grpId="0" animBg="1"/>
      <p:bldP spid="622625" grpId="0"/>
      <p:bldP spid="622626" grpId="0"/>
      <p:bldP spid="622627" grpId="0"/>
      <p:bldP spid="622635" grpId="0" animBg="1"/>
      <p:bldP spid="622636" grpId="0" animBg="1"/>
      <p:bldP spid="622639" grpId="0" animBg="1"/>
      <p:bldP spid="622640" grpId="0" animBg="1"/>
      <p:bldP spid="622643" grpId="0"/>
      <p:bldP spid="622644" grpId="0"/>
      <p:bldP spid="622645" grpId="0"/>
      <p:bldP spid="622660" grpId="0"/>
      <p:bldP spid="622661" grpId="0"/>
      <p:bldP spid="622662" grpId="0"/>
      <p:bldP spid="622663" grpId="0"/>
      <p:bldP spid="622664" grpId="0"/>
      <p:bldP spid="622665" grpId="0" animBg="1"/>
      <p:bldP spid="622666" grpId="0" animBg="1"/>
      <p:bldP spid="622667" grpId="0" animBg="1"/>
      <p:bldP spid="622668" grpId="0" animBg="1"/>
      <p:bldP spid="6226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Combustion of a Hydrocarbon</a:t>
            </a:r>
          </a:p>
        </p:txBody>
      </p:sp>
      <p:sp>
        <p:nvSpPr>
          <p:cNvPr id="35843" name="Text Box 3"/>
          <p:cNvSpPr txBox="1">
            <a:spLocks noChangeArrowheads="1"/>
          </p:cNvSpPr>
          <p:nvPr/>
        </p:nvSpPr>
        <p:spPr bwMode="auto">
          <a:xfrm>
            <a:off x="609600" y="2020888"/>
            <a:ext cx="7435850" cy="457200"/>
          </a:xfrm>
          <a:prstGeom prst="rect">
            <a:avLst/>
          </a:prstGeom>
          <a:solidFill>
            <a:srgbClr val="EAEAEA">
              <a:alpha val="50195"/>
            </a:srgbClr>
          </a:solidFill>
          <a:ln w="9525">
            <a:noFill/>
            <a:miter lim="800000"/>
            <a:headEnd/>
            <a:tailEnd/>
          </a:ln>
        </p:spPr>
        <p:txBody>
          <a:bodyPr wrap="none">
            <a:spAutoFit/>
          </a:bodyPr>
          <a:lstStyle/>
          <a:p>
            <a:r>
              <a:rPr lang="en-US" sz="2400">
                <a:solidFill>
                  <a:srgbClr val="0000FF"/>
                </a:solidFill>
              </a:rPr>
              <a:t>GENERAL  FORMULA:	CH  +  O</a:t>
            </a:r>
            <a:r>
              <a:rPr lang="en-US" sz="2400" baseline="-25000">
                <a:solidFill>
                  <a:srgbClr val="0000FF"/>
                </a:solidFill>
              </a:rPr>
              <a:t>2</a:t>
            </a:r>
            <a:r>
              <a:rPr lang="en-US" sz="2400">
                <a:solidFill>
                  <a:srgbClr val="0000FF"/>
                </a:solidFill>
              </a:rPr>
              <a:t>  </a:t>
            </a:r>
            <a:r>
              <a:rPr lang="en-US" sz="2400">
                <a:solidFill>
                  <a:srgbClr val="0000FF"/>
                </a:solidFill>
                <a:sym typeface="Wingdings" pitchFamily="2" charset="2"/>
              </a:rPr>
              <a:t>  CO</a:t>
            </a:r>
            <a:r>
              <a:rPr lang="en-US" sz="2400" baseline="-25000">
                <a:solidFill>
                  <a:srgbClr val="0000FF"/>
                </a:solidFill>
              </a:rPr>
              <a:t>2</a:t>
            </a:r>
            <a:r>
              <a:rPr lang="en-US" sz="2400">
                <a:solidFill>
                  <a:srgbClr val="0000FF"/>
                </a:solidFill>
                <a:sym typeface="Wingdings" pitchFamily="2" charset="2"/>
              </a:rPr>
              <a:t>  +  H</a:t>
            </a:r>
            <a:r>
              <a:rPr lang="en-US" sz="2400" baseline="-25000">
                <a:solidFill>
                  <a:srgbClr val="0000FF"/>
                </a:solidFill>
              </a:rPr>
              <a:t>2</a:t>
            </a:r>
            <a:r>
              <a:rPr lang="en-US" sz="2400">
                <a:solidFill>
                  <a:srgbClr val="0000FF"/>
                </a:solidFill>
                <a:sym typeface="Wingdings" pitchFamily="2" charset="2"/>
              </a:rPr>
              <a:t>O</a:t>
            </a:r>
          </a:p>
        </p:txBody>
      </p:sp>
      <p:sp>
        <p:nvSpPr>
          <p:cNvPr id="56324" name="Text Box 4"/>
          <p:cNvSpPr txBox="1">
            <a:spLocks noChangeArrowheads="1"/>
          </p:cNvSpPr>
          <p:nvPr/>
        </p:nvSpPr>
        <p:spPr bwMode="auto">
          <a:xfrm>
            <a:off x="593725" y="2782888"/>
            <a:ext cx="7288213" cy="1552575"/>
          </a:xfrm>
          <a:prstGeom prst="rect">
            <a:avLst/>
          </a:prstGeom>
          <a:noFill/>
          <a:ln w="9525">
            <a:noFill/>
            <a:miter lim="800000"/>
            <a:headEnd/>
            <a:tailEnd/>
          </a:ln>
        </p:spPr>
        <p:txBody>
          <a:bodyPr wrap="none">
            <a:spAutoFit/>
          </a:bodyPr>
          <a:lstStyle/>
          <a:p>
            <a:r>
              <a:rPr lang="en-US" sz="2400"/>
              <a:t>Many homes get heat from propane (C</a:t>
            </a:r>
            <a:r>
              <a:rPr lang="en-US" sz="2400" baseline="-25000"/>
              <a:t>3</a:t>
            </a:r>
            <a:r>
              <a:rPr lang="en-US" sz="2400"/>
              <a:t>H</a:t>
            </a:r>
            <a:r>
              <a:rPr lang="en-US" sz="2400" baseline="-25000"/>
              <a:t>8</a:t>
            </a:r>
            <a:r>
              <a:rPr lang="en-US" sz="2400"/>
              <a:t>)  heaters.</a:t>
            </a:r>
          </a:p>
          <a:p>
            <a:r>
              <a:rPr lang="en-US" sz="2400" i="1"/>
              <a:t>  </a:t>
            </a:r>
          </a:p>
          <a:p>
            <a:r>
              <a:rPr lang="en-US" sz="2400" i="1"/>
              <a:t>Write a balanced chemical equation for the complete</a:t>
            </a:r>
          </a:p>
          <a:p>
            <a:r>
              <a:rPr lang="en-US" sz="2400" i="1"/>
              <a:t>combustion of propane gas.</a:t>
            </a:r>
          </a:p>
        </p:txBody>
      </p:sp>
      <p:sp>
        <p:nvSpPr>
          <p:cNvPr id="56325" name="Text Box 5"/>
          <p:cNvSpPr txBox="1">
            <a:spLocks noChangeArrowheads="1"/>
          </p:cNvSpPr>
          <p:nvPr/>
        </p:nvSpPr>
        <p:spPr bwMode="auto">
          <a:xfrm>
            <a:off x="1101725" y="4624388"/>
            <a:ext cx="5495925"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6326" name="Rectangle 6"/>
          <p:cNvSpPr>
            <a:spLocks noChangeArrowheads="1"/>
          </p:cNvSpPr>
          <p:nvPr/>
        </p:nvSpPr>
        <p:spPr bwMode="auto">
          <a:xfrm>
            <a:off x="812800" y="5422900"/>
            <a:ext cx="6084888"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6327" name="Text Box 7"/>
          <p:cNvSpPr txBox="1">
            <a:spLocks noChangeArrowheads="1"/>
          </p:cNvSpPr>
          <p:nvPr/>
        </p:nvSpPr>
        <p:spPr bwMode="auto">
          <a:xfrm>
            <a:off x="2287588" y="5422900"/>
            <a:ext cx="354012"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56328" name="Text Box 8"/>
          <p:cNvSpPr txBox="1">
            <a:spLocks noChangeArrowheads="1"/>
          </p:cNvSpPr>
          <p:nvPr/>
        </p:nvSpPr>
        <p:spPr bwMode="auto">
          <a:xfrm>
            <a:off x="3784600" y="5422900"/>
            <a:ext cx="354013"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56329" name="Text Box 9"/>
          <p:cNvSpPr txBox="1">
            <a:spLocks noChangeArrowheads="1"/>
          </p:cNvSpPr>
          <p:nvPr/>
        </p:nvSpPr>
        <p:spPr bwMode="auto">
          <a:xfrm>
            <a:off x="5487988" y="5422900"/>
            <a:ext cx="354012"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56330" name="Text Box 10"/>
          <p:cNvSpPr txBox="1">
            <a:spLocks noChangeArrowheads="1"/>
          </p:cNvSpPr>
          <p:nvPr/>
        </p:nvSpPr>
        <p:spPr bwMode="auto">
          <a:xfrm>
            <a:off x="6832600" y="5422900"/>
            <a:ext cx="1463675" cy="457200"/>
          </a:xfrm>
          <a:prstGeom prst="rect">
            <a:avLst/>
          </a:prstGeom>
          <a:noFill/>
          <a:ln w="9525">
            <a:noFill/>
            <a:miter lim="800000"/>
            <a:headEnd/>
            <a:tailEnd/>
          </a:ln>
        </p:spPr>
        <p:txBody>
          <a:bodyPr wrap="none">
            <a:spAutoFit/>
          </a:bodyPr>
          <a:lstStyle/>
          <a:p>
            <a:r>
              <a:rPr lang="en-US" sz="2400"/>
              <a:t>+  energy</a:t>
            </a:r>
          </a:p>
        </p:txBody>
      </p:sp>
      <p:sp>
        <p:nvSpPr>
          <p:cNvPr id="35851" name="AutoShape 1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56340" name="Picture 20" descr="s7_516602_imageset_01?$main-Large$"/>
          <p:cNvPicPr>
            <a:picLocks noChangeAspect="1" noChangeArrowheads="1"/>
          </p:cNvPicPr>
          <p:nvPr/>
        </p:nvPicPr>
        <p:blipFill>
          <a:blip r:embed="rId4" cstate="print"/>
          <a:srcRect l="16425" r="16425"/>
          <a:stretch>
            <a:fillRect/>
          </a:stretch>
        </p:blipFill>
        <p:spPr bwMode="auto">
          <a:xfrm>
            <a:off x="7135813" y="3986213"/>
            <a:ext cx="1003300"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dissolve">
                                      <p:cBhvr>
                                        <p:cTn id="7" dur="500"/>
                                        <p:tgtEl>
                                          <p:spTgt spid="56324">
                                            <p:txEl>
                                              <p:pRg st="0" end="0"/>
                                            </p:txEl>
                                          </p:spTgt>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6324">
                                            <p:txEl>
                                              <p:pRg st="1" end="1"/>
                                            </p:txEl>
                                          </p:spTgt>
                                        </p:tgtEl>
                                        <p:attrNameLst>
                                          <p:attrName>style.visibility</p:attrName>
                                        </p:attrNameLst>
                                      </p:cBhvr>
                                      <p:to>
                                        <p:strVal val="visible"/>
                                      </p:to>
                                    </p:set>
                                    <p:animEffect transition="in" filter="dissolve">
                                      <p:cBhvr>
                                        <p:cTn id="11" dur="500"/>
                                        <p:tgtEl>
                                          <p:spTgt spid="56324">
                                            <p:txEl>
                                              <p:pRg st="1" end="1"/>
                                            </p:txEl>
                                          </p:spTgt>
                                        </p:tgtEl>
                                      </p:cBhvr>
                                    </p:animEffect>
                                  </p:childTnLst>
                                </p:cTn>
                              </p:par>
                            </p:childTnLst>
                          </p:cTn>
                        </p:par>
                        <p:par>
                          <p:cTn id="12" fill="hold">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56324">
                                            <p:txEl>
                                              <p:pRg st="2" end="2"/>
                                            </p:txEl>
                                          </p:spTgt>
                                        </p:tgtEl>
                                        <p:attrNameLst>
                                          <p:attrName>style.visibility</p:attrName>
                                        </p:attrNameLst>
                                      </p:cBhvr>
                                      <p:to>
                                        <p:strVal val="visible"/>
                                      </p:to>
                                    </p:set>
                                    <p:animEffect transition="in" filter="dissolve">
                                      <p:cBhvr>
                                        <p:cTn id="15" dur="500"/>
                                        <p:tgtEl>
                                          <p:spTgt spid="56324">
                                            <p:txEl>
                                              <p:pRg st="2" end="2"/>
                                            </p:txEl>
                                          </p:spTgt>
                                        </p:tgtEl>
                                      </p:cBhvr>
                                    </p:animEffect>
                                  </p:childTnLst>
                                </p:cTn>
                              </p:par>
                            </p:childTnLst>
                          </p:cTn>
                        </p:par>
                        <p:par>
                          <p:cTn id="16" fill="hold">
                            <p:stCondLst>
                              <p:cond delay="16500"/>
                            </p:stCondLst>
                            <p:childTnLst>
                              <p:par>
                                <p:cTn id="17" presetID="9" presetClass="entr" presetSubtype="0" fill="hold" grpId="0" nodeType="afterEffect">
                                  <p:stCondLst>
                                    <p:cond delay="5000"/>
                                  </p:stCondLst>
                                  <p:childTnLst>
                                    <p:set>
                                      <p:cBhvr>
                                        <p:cTn id="18" dur="1" fill="hold">
                                          <p:stCondLst>
                                            <p:cond delay="0"/>
                                          </p:stCondLst>
                                        </p:cTn>
                                        <p:tgtEl>
                                          <p:spTgt spid="56324">
                                            <p:txEl>
                                              <p:pRg st="3" end="3"/>
                                            </p:txEl>
                                          </p:spTgt>
                                        </p:tgtEl>
                                        <p:attrNameLst>
                                          <p:attrName>style.visibility</p:attrName>
                                        </p:attrNameLst>
                                      </p:cBhvr>
                                      <p:to>
                                        <p:strVal val="visible"/>
                                      </p:to>
                                    </p:set>
                                    <p:animEffect transition="in" filter="dissolve">
                                      <p:cBhvr>
                                        <p:cTn id="19" dur="500"/>
                                        <p:tgtEl>
                                          <p:spTgt spid="56324">
                                            <p:txEl>
                                              <p:pRg st="3" end="3"/>
                                            </p:txEl>
                                          </p:spTgt>
                                        </p:tgtEl>
                                      </p:cBhvr>
                                    </p:animEffect>
                                  </p:childTnLst>
                                </p:cTn>
                              </p:par>
                            </p:childTnLst>
                          </p:cTn>
                        </p:par>
                        <p:par>
                          <p:cTn id="20" fill="hold">
                            <p:stCondLst>
                              <p:cond delay="22000"/>
                            </p:stCondLst>
                            <p:childTnLst>
                              <p:par>
                                <p:cTn id="21" presetID="5" presetClass="entr" presetSubtype="10" fill="hold" grpId="0" nodeType="afterEffect">
                                  <p:stCondLst>
                                    <p:cond delay="5000"/>
                                  </p:stCondLst>
                                  <p:childTnLst>
                                    <p:set>
                                      <p:cBhvr>
                                        <p:cTn id="22" dur="1" fill="hold">
                                          <p:stCondLst>
                                            <p:cond delay="0"/>
                                          </p:stCondLst>
                                        </p:cTn>
                                        <p:tgtEl>
                                          <p:spTgt spid="56325"/>
                                        </p:tgtEl>
                                        <p:attrNameLst>
                                          <p:attrName>style.visibility</p:attrName>
                                        </p:attrNameLst>
                                      </p:cBhvr>
                                      <p:to>
                                        <p:strVal val="visible"/>
                                      </p:to>
                                    </p:set>
                                    <p:animEffect transition="in" filter="checkerboard(across)">
                                      <p:cBhvr>
                                        <p:cTn id="23" dur="500"/>
                                        <p:tgtEl>
                                          <p:spTgt spid="563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6340"/>
                                        </p:tgtEl>
                                        <p:attrNameLst>
                                          <p:attrName>style.visibility</p:attrName>
                                        </p:attrNameLst>
                                      </p:cBhvr>
                                      <p:to>
                                        <p:strVal val="visible"/>
                                      </p:to>
                                    </p:set>
                                    <p:animEffect transition="in" filter="wipe(down)">
                                      <p:cBhvr>
                                        <p:cTn id="28" dur="500"/>
                                        <p:tgtEl>
                                          <p:spTgt spid="5634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6326">
                                            <p:txEl>
                                              <p:pRg st="0" end="0"/>
                                            </p:txEl>
                                          </p:spTgt>
                                        </p:tgtEl>
                                        <p:attrNameLst>
                                          <p:attrName>style.visibility</p:attrName>
                                        </p:attrNameLst>
                                      </p:cBhvr>
                                      <p:to>
                                        <p:strVal val="visible"/>
                                      </p:to>
                                    </p:set>
                                    <p:animEffect transition="in" filter="dissolve">
                                      <p:cBhvr>
                                        <p:cTn id="33" dur="500"/>
                                        <p:tgtEl>
                                          <p:spTgt spid="563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6328">
                                            <p:txEl>
                                              <p:pRg st="0" end="0"/>
                                            </p:txEl>
                                          </p:spTgt>
                                        </p:tgtEl>
                                        <p:attrNameLst>
                                          <p:attrName>style.visibility</p:attrName>
                                        </p:attrNameLst>
                                      </p:cBhvr>
                                      <p:to>
                                        <p:strVal val="visible"/>
                                      </p:to>
                                    </p:set>
                                    <p:animEffect transition="in" filter="dissolve">
                                      <p:cBhvr>
                                        <p:cTn id="38" dur="500"/>
                                        <p:tgtEl>
                                          <p:spTgt spid="563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6329">
                                            <p:txEl>
                                              <p:pRg st="0" end="0"/>
                                            </p:txEl>
                                          </p:spTgt>
                                        </p:tgtEl>
                                        <p:attrNameLst>
                                          <p:attrName>style.visibility</p:attrName>
                                        </p:attrNameLst>
                                      </p:cBhvr>
                                      <p:to>
                                        <p:strVal val="visible"/>
                                      </p:to>
                                    </p:set>
                                    <p:animEffect transition="in" filter="dissolve">
                                      <p:cBhvr>
                                        <p:cTn id="43" dur="500"/>
                                        <p:tgtEl>
                                          <p:spTgt spid="5632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6327">
                                            <p:txEl>
                                              <p:pRg st="0" end="0"/>
                                            </p:txEl>
                                          </p:spTgt>
                                        </p:tgtEl>
                                        <p:attrNameLst>
                                          <p:attrName>style.visibility</p:attrName>
                                        </p:attrNameLst>
                                      </p:cBhvr>
                                      <p:to>
                                        <p:strVal val="visible"/>
                                      </p:to>
                                    </p:set>
                                    <p:animEffect transition="in" filter="dissolve">
                                      <p:cBhvr>
                                        <p:cTn id="48" dur="500"/>
                                        <p:tgtEl>
                                          <p:spTgt spid="56327">
                                            <p:txEl>
                                              <p:pRg st="0" end="0"/>
                                            </p:txEl>
                                          </p:spTgt>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56330"/>
                                        </p:tgtEl>
                                        <p:attrNameLst>
                                          <p:attrName>style.visibility</p:attrName>
                                        </p:attrNameLst>
                                      </p:cBhvr>
                                      <p:to>
                                        <p:strVal val="visible"/>
                                      </p:to>
                                    </p:set>
                                    <p:animEffect transition="in" filter="dissolve">
                                      <p:cBhvr>
                                        <p:cTn id="5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advAuto="5000"/>
      <p:bldP spid="56325" grpId="0" autoUpdateAnimBg="0"/>
      <p:bldP spid="56326" grpId="0" build="p" autoUpdateAnimBg="0"/>
      <p:bldP spid="56327" grpId="0" build="p" autoUpdateAnimBg="0"/>
      <p:bldP spid="56328" grpId="0" build="p" autoUpdateAnimBg="0"/>
      <p:bldP spid="56329" grpId="0" build="p" autoUpdateAnimBg="0"/>
      <p:bldP spid="5633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2133600" y="609600"/>
            <a:ext cx="7010400" cy="1143000"/>
          </a:xfrm>
          <a:prstGeom prst="rect">
            <a:avLst/>
          </a:prstGeom>
          <a:noFill/>
          <a:ln w="9525">
            <a:noFill/>
            <a:miter lim="800000"/>
            <a:headEnd/>
            <a:tailEnd/>
          </a:ln>
        </p:spPr>
        <p:txBody>
          <a:bodyPr anchor="ctr"/>
          <a:lstStyle/>
          <a:p>
            <a:pPr algn="ctr"/>
            <a:r>
              <a:rPr lang="en-US" sz="3600">
                <a:solidFill>
                  <a:schemeClr val="tx2"/>
                </a:solidFill>
              </a:rPr>
              <a:t>Stoichiometry Island Diagram</a:t>
            </a:r>
          </a:p>
        </p:txBody>
      </p:sp>
      <p:sp>
        <p:nvSpPr>
          <p:cNvPr id="64515" name="Oval 5"/>
          <p:cNvSpPr>
            <a:spLocks noChangeArrowheads="1"/>
          </p:cNvSpPr>
          <p:nvPr/>
        </p:nvSpPr>
        <p:spPr bwMode="auto">
          <a:xfrm>
            <a:off x="2971800" y="25908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Mass</a:t>
            </a:r>
          </a:p>
        </p:txBody>
      </p:sp>
      <p:sp>
        <p:nvSpPr>
          <p:cNvPr id="64516" name="Oval 6"/>
          <p:cNvSpPr>
            <a:spLocks noChangeArrowheads="1"/>
          </p:cNvSpPr>
          <p:nvPr/>
        </p:nvSpPr>
        <p:spPr bwMode="auto">
          <a:xfrm>
            <a:off x="2971800" y="50292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Particles</a:t>
            </a:r>
          </a:p>
        </p:txBody>
      </p:sp>
      <p:sp>
        <p:nvSpPr>
          <p:cNvPr id="64517" name="Oval 7"/>
          <p:cNvSpPr>
            <a:spLocks noChangeArrowheads="1"/>
          </p:cNvSpPr>
          <p:nvPr/>
        </p:nvSpPr>
        <p:spPr bwMode="auto">
          <a:xfrm>
            <a:off x="25146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Volume</a:t>
            </a:r>
          </a:p>
        </p:txBody>
      </p:sp>
      <p:sp>
        <p:nvSpPr>
          <p:cNvPr id="64518" name="Oval 8"/>
          <p:cNvSpPr>
            <a:spLocks noChangeArrowheads="1"/>
          </p:cNvSpPr>
          <p:nvPr/>
        </p:nvSpPr>
        <p:spPr bwMode="auto">
          <a:xfrm>
            <a:off x="43434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Mole</a:t>
            </a:r>
          </a:p>
        </p:txBody>
      </p:sp>
      <p:sp>
        <p:nvSpPr>
          <p:cNvPr id="64519" name="Oval 9"/>
          <p:cNvSpPr>
            <a:spLocks noChangeArrowheads="1"/>
          </p:cNvSpPr>
          <p:nvPr/>
        </p:nvSpPr>
        <p:spPr bwMode="auto">
          <a:xfrm>
            <a:off x="58674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Mole</a:t>
            </a:r>
          </a:p>
        </p:txBody>
      </p:sp>
      <p:sp>
        <p:nvSpPr>
          <p:cNvPr id="64520" name="Oval 10"/>
          <p:cNvSpPr>
            <a:spLocks noChangeArrowheads="1"/>
          </p:cNvSpPr>
          <p:nvPr/>
        </p:nvSpPr>
        <p:spPr bwMode="auto">
          <a:xfrm>
            <a:off x="7467600" y="28194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Mass</a:t>
            </a:r>
          </a:p>
        </p:txBody>
      </p:sp>
      <p:sp>
        <p:nvSpPr>
          <p:cNvPr id="64521" name="Text Box 11"/>
          <p:cNvSpPr txBox="1">
            <a:spLocks noChangeArrowheads="1"/>
          </p:cNvSpPr>
          <p:nvPr/>
        </p:nvSpPr>
        <p:spPr bwMode="auto">
          <a:xfrm>
            <a:off x="3286125" y="1789113"/>
            <a:ext cx="4021138" cy="611187"/>
          </a:xfrm>
          <a:prstGeom prst="rect">
            <a:avLst/>
          </a:prstGeom>
          <a:noFill/>
          <a:ln w="9525">
            <a:noFill/>
            <a:miter lim="800000"/>
            <a:headEnd/>
            <a:tailEnd/>
          </a:ln>
        </p:spPr>
        <p:txBody>
          <a:bodyPr wrap="none">
            <a:spAutoFit/>
          </a:bodyPr>
          <a:lstStyle/>
          <a:p>
            <a:r>
              <a:rPr lang="en-US" sz="1800"/>
              <a:t>   Known		               Unknown</a:t>
            </a:r>
          </a:p>
          <a:p>
            <a:r>
              <a:rPr lang="en-US" sz="1600"/>
              <a:t>Substance A	               Substance B</a:t>
            </a:r>
          </a:p>
        </p:txBody>
      </p:sp>
      <p:sp>
        <p:nvSpPr>
          <p:cNvPr id="64522" name="Text Box 12"/>
          <p:cNvSpPr txBox="1">
            <a:spLocks noChangeArrowheads="1"/>
          </p:cNvSpPr>
          <p:nvPr/>
        </p:nvSpPr>
        <p:spPr bwMode="auto">
          <a:xfrm>
            <a:off x="3835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4523" name="Line 13"/>
          <p:cNvSpPr>
            <a:spLocks noChangeShapeType="1"/>
          </p:cNvSpPr>
          <p:nvPr/>
        </p:nvSpPr>
        <p:spPr bwMode="auto">
          <a:xfrm>
            <a:off x="3540125" y="2951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4" name="Line 14"/>
          <p:cNvSpPr>
            <a:spLocks noChangeShapeType="1"/>
          </p:cNvSpPr>
          <p:nvPr/>
        </p:nvSpPr>
        <p:spPr bwMode="auto">
          <a:xfrm flipV="1">
            <a:off x="3176588" y="4113213"/>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25" name="Line 15"/>
          <p:cNvSpPr>
            <a:spLocks noChangeShapeType="1"/>
          </p:cNvSpPr>
          <p:nvPr/>
        </p:nvSpPr>
        <p:spPr bwMode="auto">
          <a:xfrm flipH="1">
            <a:off x="6477000" y="3200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6" name="Line 16"/>
          <p:cNvSpPr>
            <a:spLocks noChangeShapeType="1"/>
          </p:cNvSpPr>
          <p:nvPr/>
        </p:nvSpPr>
        <p:spPr bwMode="auto">
          <a:xfrm flipH="1">
            <a:off x="3540125" y="4475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7" name="Line 17"/>
          <p:cNvSpPr>
            <a:spLocks noChangeShapeType="1"/>
          </p:cNvSpPr>
          <p:nvPr/>
        </p:nvSpPr>
        <p:spPr bwMode="auto">
          <a:xfrm>
            <a:off x="6629400" y="4343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8" name="Line 18"/>
          <p:cNvSpPr>
            <a:spLocks noChangeShapeType="1"/>
          </p:cNvSpPr>
          <p:nvPr/>
        </p:nvSpPr>
        <p:spPr bwMode="auto">
          <a:xfrm flipV="1">
            <a:off x="5029200" y="4114800"/>
            <a:ext cx="692150"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29" name="Line 19"/>
          <p:cNvSpPr>
            <a:spLocks noChangeShapeType="1"/>
          </p:cNvSpPr>
          <p:nvPr/>
        </p:nvSpPr>
        <p:spPr bwMode="auto">
          <a:xfrm flipV="1">
            <a:off x="6553200" y="4114800"/>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30" name="Oval 20"/>
          <p:cNvSpPr>
            <a:spLocks noChangeArrowheads="1"/>
          </p:cNvSpPr>
          <p:nvPr/>
        </p:nvSpPr>
        <p:spPr bwMode="auto">
          <a:xfrm>
            <a:off x="78486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Volume</a:t>
            </a:r>
          </a:p>
        </p:txBody>
      </p:sp>
      <p:sp>
        <p:nvSpPr>
          <p:cNvPr id="64531" name="Oval 21"/>
          <p:cNvSpPr>
            <a:spLocks noChangeArrowheads="1"/>
          </p:cNvSpPr>
          <p:nvPr/>
        </p:nvSpPr>
        <p:spPr bwMode="auto">
          <a:xfrm>
            <a:off x="7620000" y="48006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Particles</a:t>
            </a:r>
          </a:p>
        </p:txBody>
      </p:sp>
      <p:sp>
        <p:nvSpPr>
          <p:cNvPr id="64532" name="Rectangle 22"/>
          <p:cNvSpPr>
            <a:spLocks noChangeArrowheads="1"/>
          </p:cNvSpPr>
          <p:nvPr/>
        </p:nvSpPr>
        <p:spPr bwMode="auto">
          <a:xfrm>
            <a:off x="381000" y="457200"/>
            <a:ext cx="1828800" cy="6172200"/>
          </a:xfrm>
          <a:prstGeom prst="rect">
            <a:avLst/>
          </a:prstGeom>
          <a:solidFill>
            <a:srgbClr val="E6DDD8">
              <a:alpha val="50195"/>
            </a:srgbClr>
          </a:solidFill>
          <a:ln w="9525">
            <a:solidFill>
              <a:schemeClr val="tx1"/>
            </a:solidFill>
            <a:miter lim="800000"/>
            <a:headEnd/>
            <a:tailEnd/>
          </a:ln>
        </p:spPr>
        <p:txBody>
          <a:bodyPr wrap="none" anchor="ctr"/>
          <a:lstStyle/>
          <a:p>
            <a:endParaRPr lang="en-US"/>
          </a:p>
        </p:txBody>
      </p:sp>
      <p:sp>
        <p:nvSpPr>
          <p:cNvPr id="64533" name="Text Box 23"/>
          <p:cNvSpPr txBox="1">
            <a:spLocks noChangeArrowheads="1"/>
          </p:cNvSpPr>
          <p:nvPr/>
        </p:nvSpPr>
        <p:spPr bwMode="auto">
          <a:xfrm>
            <a:off x="1695450" y="2362200"/>
            <a:ext cx="438150" cy="457200"/>
          </a:xfrm>
          <a:prstGeom prst="rect">
            <a:avLst/>
          </a:prstGeom>
          <a:noFill/>
          <a:ln w="9525">
            <a:noFill/>
            <a:miter lim="800000"/>
            <a:headEnd/>
            <a:tailEnd/>
          </a:ln>
        </p:spPr>
        <p:txBody>
          <a:bodyPr wrap="none">
            <a:spAutoFit/>
          </a:bodyPr>
          <a:lstStyle/>
          <a:p>
            <a:r>
              <a:rPr lang="en-US" sz="2400"/>
              <a:t>M</a:t>
            </a:r>
          </a:p>
        </p:txBody>
      </p:sp>
      <p:sp>
        <p:nvSpPr>
          <p:cNvPr id="64534" name="Text Box 24"/>
          <p:cNvSpPr txBox="1">
            <a:spLocks noChangeArrowheads="1"/>
          </p:cNvSpPr>
          <p:nvPr/>
        </p:nvSpPr>
        <p:spPr bwMode="auto">
          <a:xfrm>
            <a:off x="1600200" y="3886200"/>
            <a:ext cx="387350" cy="457200"/>
          </a:xfrm>
          <a:prstGeom prst="rect">
            <a:avLst/>
          </a:prstGeom>
          <a:noFill/>
          <a:ln w="9525">
            <a:noFill/>
            <a:miter lim="800000"/>
            <a:headEnd/>
            <a:tailEnd/>
          </a:ln>
        </p:spPr>
        <p:txBody>
          <a:bodyPr wrap="none">
            <a:spAutoFit/>
          </a:bodyPr>
          <a:lstStyle/>
          <a:p>
            <a:r>
              <a:rPr lang="en-US" sz="2400"/>
              <a:t>V</a:t>
            </a:r>
          </a:p>
        </p:txBody>
      </p:sp>
      <p:sp>
        <p:nvSpPr>
          <p:cNvPr id="64535" name="Text Box 25"/>
          <p:cNvSpPr txBox="1">
            <a:spLocks noChangeArrowheads="1"/>
          </p:cNvSpPr>
          <p:nvPr/>
        </p:nvSpPr>
        <p:spPr bwMode="auto">
          <a:xfrm>
            <a:off x="1746250" y="5367338"/>
            <a:ext cx="387350" cy="457200"/>
          </a:xfrm>
          <a:prstGeom prst="rect">
            <a:avLst/>
          </a:prstGeom>
          <a:noFill/>
          <a:ln w="9525">
            <a:noFill/>
            <a:miter lim="800000"/>
            <a:headEnd/>
            <a:tailEnd/>
          </a:ln>
        </p:spPr>
        <p:txBody>
          <a:bodyPr wrap="none">
            <a:spAutoFit/>
          </a:bodyPr>
          <a:lstStyle/>
          <a:p>
            <a:r>
              <a:rPr lang="en-US" sz="2400"/>
              <a:t>P</a:t>
            </a:r>
          </a:p>
        </p:txBody>
      </p:sp>
      <p:pic>
        <p:nvPicPr>
          <p:cNvPr id="64536" name="Picture 26"/>
          <p:cNvPicPr>
            <a:picLocks noChangeAspect="1" noChangeArrowheads="1"/>
          </p:cNvPicPr>
          <p:nvPr/>
        </p:nvPicPr>
        <p:blipFill>
          <a:blip r:embed="rId3" cstate="print"/>
          <a:srcRect/>
          <a:stretch>
            <a:fillRect/>
          </a:stretch>
        </p:blipFill>
        <p:spPr bwMode="auto">
          <a:xfrm>
            <a:off x="609600" y="1814513"/>
            <a:ext cx="1066800" cy="998537"/>
          </a:xfrm>
          <a:prstGeom prst="rect">
            <a:avLst/>
          </a:prstGeom>
          <a:noFill/>
          <a:ln w="9525">
            <a:noFill/>
            <a:miter lim="800000"/>
            <a:headEnd/>
            <a:tailEnd/>
          </a:ln>
        </p:spPr>
      </p:pic>
      <p:pic>
        <p:nvPicPr>
          <p:cNvPr id="64537" name="Picture 27"/>
          <p:cNvPicPr>
            <a:picLocks noChangeAspect="1" noChangeArrowheads="1"/>
          </p:cNvPicPr>
          <p:nvPr/>
        </p:nvPicPr>
        <p:blipFill>
          <a:blip r:embed="rId4" cstate="print"/>
          <a:srcRect/>
          <a:stretch>
            <a:fillRect/>
          </a:stretch>
        </p:blipFill>
        <p:spPr bwMode="auto">
          <a:xfrm>
            <a:off x="609600" y="3429000"/>
            <a:ext cx="1066800" cy="688975"/>
          </a:xfrm>
          <a:prstGeom prst="rect">
            <a:avLst/>
          </a:prstGeom>
          <a:noFill/>
          <a:ln w="9525">
            <a:noFill/>
            <a:miter lim="800000"/>
            <a:headEnd/>
            <a:tailEnd/>
          </a:ln>
        </p:spPr>
      </p:pic>
      <p:pic>
        <p:nvPicPr>
          <p:cNvPr id="64538" name="Picture 28"/>
          <p:cNvPicPr>
            <a:picLocks noChangeAspect="1" noChangeArrowheads="1"/>
          </p:cNvPicPr>
          <p:nvPr/>
        </p:nvPicPr>
        <p:blipFill>
          <a:blip r:embed="rId5" cstate="print"/>
          <a:srcRect/>
          <a:stretch>
            <a:fillRect/>
          </a:stretch>
        </p:blipFill>
        <p:spPr bwMode="auto">
          <a:xfrm>
            <a:off x="533400" y="5181600"/>
            <a:ext cx="1219200" cy="682625"/>
          </a:xfrm>
          <a:prstGeom prst="rect">
            <a:avLst/>
          </a:prstGeom>
          <a:noFill/>
          <a:ln w="9525">
            <a:noFill/>
            <a:miter lim="800000"/>
            <a:headEnd/>
            <a:tailEnd/>
          </a:ln>
        </p:spPr>
      </p:pic>
      <p:sp>
        <p:nvSpPr>
          <p:cNvPr id="64539" name="Text Box 29"/>
          <p:cNvSpPr txBox="1">
            <a:spLocks noChangeArrowheads="1"/>
          </p:cNvSpPr>
          <p:nvPr/>
        </p:nvSpPr>
        <p:spPr bwMode="auto">
          <a:xfrm>
            <a:off x="538163" y="2765425"/>
            <a:ext cx="1214437" cy="274638"/>
          </a:xfrm>
          <a:prstGeom prst="rect">
            <a:avLst/>
          </a:prstGeom>
          <a:noFill/>
          <a:ln w="9525">
            <a:noFill/>
            <a:miter lim="800000"/>
            <a:headEnd/>
            <a:tailEnd/>
          </a:ln>
        </p:spPr>
        <p:txBody>
          <a:bodyPr wrap="none">
            <a:spAutoFit/>
          </a:bodyPr>
          <a:lstStyle/>
          <a:p>
            <a:r>
              <a:rPr lang="en-US" sz="1200"/>
              <a:t>Mass Mountain</a:t>
            </a:r>
          </a:p>
        </p:txBody>
      </p:sp>
      <p:sp>
        <p:nvSpPr>
          <p:cNvPr id="64540" name="Text Box 30"/>
          <p:cNvSpPr txBox="1">
            <a:spLocks noChangeArrowheads="1"/>
          </p:cNvSpPr>
          <p:nvPr/>
        </p:nvSpPr>
        <p:spPr bwMode="auto">
          <a:xfrm>
            <a:off x="573088" y="4148138"/>
            <a:ext cx="1027112" cy="274637"/>
          </a:xfrm>
          <a:prstGeom prst="rect">
            <a:avLst/>
          </a:prstGeom>
          <a:noFill/>
          <a:ln w="9525">
            <a:noFill/>
            <a:miter lim="800000"/>
            <a:headEnd/>
            <a:tailEnd/>
          </a:ln>
        </p:spPr>
        <p:txBody>
          <a:bodyPr wrap="none">
            <a:spAutoFit/>
          </a:bodyPr>
          <a:lstStyle/>
          <a:p>
            <a:r>
              <a:rPr lang="en-US" sz="1200"/>
              <a:t>Liter Lagoon</a:t>
            </a:r>
          </a:p>
        </p:txBody>
      </p:sp>
      <p:sp>
        <p:nvSpPr>
          <p:cNvPr id="64541" name="Text Box 31"/>
          <p:cNvSpPr txBox="1">
            <a:spLocks noChangeArrowheads="1"/>
          </p:cNvSpPr>
          <p:nvPr/>
        </p:nvSpPr>
        <p:spPr bwMode="auto">
          <a:xfrm>
            <a:off x="639763" y="5867400"/>
            <a:ext cx="1112837" cy="274638"/>
          </a:xfrm>
          <a:prstGeom prst="rect">
            <a:avLst/>
          </a:prstGeom>
          <a:noFill/>
          <a:ln w="9525">
            <a:noFill/>
            <a:miter lim="800000"/>
            <a:headEnd/>
            <a:tailEnd/>
          </a:ln>
        </p:spPr>
        <p:txBody>
          <a:bodyPr wrap="none">
            <a:spAutoFit/>
          </a:bodyPr>
          <a:lstStyle/>
          <a:p>
            <a:r>
              <a:rPr lang="en-US" sz="1200"/>
              <a:t>Particle Place</a:t>
            </a:r>
          </a:p>
        </p:txBody>
      </p:sp>
      <p:sp>
        <p:nvSpPr>
          <p:cNvPr id="64542" name="Line 32"/>
          <p:cNvSpPr>
            <a:spLocks noChangeShapeType="1"/>
          </p:cNvSpPr>
          <p:nvPr/>
        </p:nvSpPr>
        <p:spPr bwMode="auto">
          <a:xfrm>
            <a:off x="533400" y="1066800"/>
            <a:ext cx="1524000" cy="0"/>
          </a:xfrm>
          <a:prstGeom prst="line">
            <a:avLst/>
          </a:prstGeom>
          <a:noFill/>
          <a:ln w="38100">
            <a:solidFill>
              <a:schemeClr val="tx1"/>
            </a:solidFill>
            <a:round/>
            <a:headEnd type="oval" w="med" len="med"/>
            <a:tailEnd type="oval" w="med" len="med"/>
          </a:ln>
        </p:spPr>
        <p:txBody>
          <a:bodyPr/>
          <a:lstStyle/>
          <a:p>
            <a:endParaRPr lang="en-US"/>
          </a:p>
        </p:txBody>
      </p:sp>
      <p:sp>
        <p:nvSpPr>
          <p:cNvPr id="64543" name="Line 33"/>
          <p:cNvSpPr>
            <a:spLocks noChangeShapeType="1"/>
          </p:cNvSpPr>
          <p:nvPr/>
        </p:nvSpPr>
        <p:spPr bwMode="auto">
          <a:xfrm flipV="1">
            <a:off x="1447800" y="838200"/>
            <a:ext cx="381000" cy="228600"/>
          </a:xfrm>
          <a:prstGeom prst="line">
            <a:avLst/>
          </a:prstGeom>
          <a:noFill/>
          <a:ln w="38100">
            <a:solidFill>
              <a:schemeClr val="tx1"/>
            </a:solidFill>
            <a:round/>
            <a:headEnd/>
            <a:tailEnd type="oval" w="med" len="med"/>
          </a:ln>
        </p:spPr>
        <p:txBody>
          <a:bodyPr/>
          <a:lstStyle/>
          <a:p>
            <a:endParaRPr lang="en-US"/>
          </a:p>
        </p:txBody>
      </p:sp>
      <p:sp>
        <p:nvSpPr>
          <p:cNvPr id="64544" name="Line 34"/>
          <p:cNvSpPr>
            <a:spLocks noChangeShapeType="1"/>
          </p:cNvSpPr>
          <p:nvPr/>
        </p:nvSpPr>
        <p:spPr bwMode="auto">
          <a:xfrm>
            <a:off x="1447800" y="1066800"/>
            <a:ext cx="381000" cy="228600"/>
          </a:xfrm>
          <a:prstGeom prst="line">
            <a:avLst/>
          </a:prstGeom>
          <a:noFill/>
          <a:ln w="38100">
            <a:solidFill>
              <a:schemeClr val="tx1"/>
            </a:solidFill>
            <a:round/>
            <a:headEnd/>
            <a:tailEnd type="oval" w="med" len="med"/>
          </a:ln>
        </p:spPr>
        <p:txBody>
          <a:bodyPr/>
          <a:lstStyle/>
          <a:p>
            <a:endParaRPr lang="en-US"/>
          </a:p>
        </p:txBody>
      </p:sp>
      <p:sp>
        <p:nvSpPr>
          <p:cNvPr id="64545" name="Line 35"/>
          <p:cNvSpPr>
            <a:spLocks noChangeShapeType="1"/>
          </p:cNvSpPr>
          <p:nvPr/>
        </p:nvSpPr>
        <p:spPr bwMode="auto">
          <a:xfrm>
            <a:off x="762000" y="838200"/>
            <a:ext cx="381000" cy="228600"/>
          </a:xfrm>
          <a:prstGeom prst="line">
            <a:avLst/>
          </a:prstGeom>
          <a:noFill/>
          <a:ln w="38100">
            <a:solidFill>
              <a:schemeClr val="tx1"/>
            </a:solidFill>
            <a:round/>
            <a:headEnd type="oval" w="med" len="med"/>
            <a:tailEnd/>
          </a:ln>
        </p:spPr>
        <p:txBody>
          <a:bodyPr/>
          <a:lstStyle/>
          <a:p>
            <a:endParaRPr lang="en-US"/>
          </a:p>
        </p:txBody>
      </p:sp>
      <p:sp>
        <p:nvSpPr>
          <p:cNvPr id="64546" name="Line 36"/>
          <p:cNvSpPr>
            <a:spLocks noChangeShapeType="1"/>
          </p:cNvSpPr>
          <p:nvPr/>
        </p:nvSpPr>
        <p:spPr bwMode="auto">
          <a:xfrm flipV="1">
            <a:off x="762000" y="1066800"/>
            <a:ext cx="381000" cy="228600"/>
          </a:xfrm>
          <a:prstGeom prst="line">
            <a:avLst/>
          </a:prstGeom>
          <a:noFill/>
          <a:ln w="38100">
            <a:solidFill>
              <a:schemeClr val="tx1"/>
            </a:solidFill>
            <a:round/>
            <a:headEnd type="oval" w="med" len="med"/>
            <a:tailEnd/>
          </a:ln>
        </p:spPr>
        <p:txBody>
          <a:bodyPr/>
          <a:lstStyle/>
          <a:p>
            <a:endParaRPr lang="en-US"/>
          </a:p>
        </p:txBody>
      </p:sp>
      <p:sp>
        <p:nvSpPr>
          <p:cNvPr id="64547" name="AutoShape 37">
            <a:hlinkClick r:id="rId6" action="ppaction://hlinksldjump" highlightClick="1"/>
          </p:cNvPr>
          <p:cNvSpPr>
            <a:spLocks noChangeArrowheads="1"/>
          </p:cNvSpPr>
          <p:nvPr/>
        </p:nvSpPr>
        <p:spPr bwMode="auto">
          <a:xfrm>
            <a:off x="0" y="6500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432166" name="Picture 38" descr="mole"/>
          <p:cNvPicPr>
            <a:picLocks noChangeAspect="1" noChangeArrowheads="1"/>
          </p:cNvPicPr>
          <p:nvPr/>
        </p:nvPicPr>
        <p:blipFill>
          <a:blip r:embed="rId7" cstate="print"/>
          <a:srcRect t="5463"/>
          <a:stretch>
            <a:fillRect/>
          </a:stretch>
        </p:blipFill>
        <p:spPr bwMode="auto">
          <a:xfrm>
            <a:off x="4800600" y="2362200"/>
            <a:ext cx="1106488" cy="1468438"/>
          </a:xfrm>
          <a:prstGeom prst="rect">
            <a:avLst/>
          </a:prstGeom>
          <a:noFill/>
          <a:ln w="9525">
            <a:noFill/>
            <a:miter lim="800000"/>
            <a:headEnd/>
            <a:tailEnd/>
          </a:ln>
        </p:spPr>
      </p:pic>
      <p:sp>
        <p:nvSpPr>
          <p:cNvPr id="432167" name="Text Box 39"/>
          <p:cNvSpPr txBox="1">
            <a:spLocks noChangeArrowheads="1"/>
          </p:cNvSpPr>
          <p:nvPr/>
        </p:nvSpPr>
        <p:spPr bwMode="auto">
          <a:xfrm>
            <a:off x="4800600" y="3552825"/>
            <a:ext cx="1090613" cy="304800"/>
          </a:xfrm>
          <a:prstGeom prst="rect">
            <a:avLst/>
          </a:prstGeom>
          <a:noFill/>
          <a:ln w="9525">
            <a:noFill/>
            <a:miter lim="800000"/>
            <a:headEnd/>
            <a:tailEnd/>
          </a:ln>
        </p:spPr>
        <p:txBody>
          <a:bodyPr wrap="none">
            <a:spAutoFit/>
          </a:bodyPr>
          <a:lstStyle/>
          <a:p>
            <a:r>
              <a:rPr lang="en-US"/>
              <a:t>Mole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32166"/>
                                        </p:tgtEl>
                                        <p:attrNameLst>
                                          <p:attrName>style.visibility</p:attrName>
                                        </p:attrNameLst>
                                      </p:cBhvr>
                                      <p:to>
                                        <p:strVal val="visible"/>
                                      </p:to>
                                    </p:set>
                                    <p:anim calcmode="lin" valueType="num">
                                      <p:cBhvr>
                                        <p:cTn id="7" dur="500" fill="hold"/>
                                        <p:tgtEl>
                                          <p:spTgt spid="432166"/>
                                        </p:tgtEl>
                                        <p:attrNameLst>
                                          <p:attrName>ppt_w</p:attrName>
                                        </p:attrNameLst>
                                      </p:cBhvr>
                                      <p:tavLst>
                                        <p:tav tm="0">
                                          <p:val>
                                            <p:fltVal val="0"/>
                                          </p:val>
                                        </p:tav>
                                        <p:tav tm="100000">
                                          <p:val>
                                            <p:strVal val="#ppt_w"/>
                                          </p:val>
                                        </p:tav>
                                      </p:tavLst>
                                    </p:anim>
                                    <p:anim calcmode="lin" valueType="num">
                                      <p:cBhvr>
                                        <p:cTn id="8" dur="500" fill="hold"/>
                                        <p:tgtEl>
                                          <p:spTgt spid="432166"/>
                                        </p:tgtEl>
                                        <p:attrNameLst>
                                          <p:attrName>ppt_h</p:attrName>
                                        </p:attrNameLst>
                                      </p:cBhvr>
                                      <p:tavLst>
                                        <p:tav tm="0">
                                          <p:val>
                                            <p:fltVal val="0"/>
                                          </p:val>
                                        </p:tav>
                                        <p:tav tm="100000">
                                          <p:val>
                                            <p:strVal val="#ppt_h"/>
                                          </p:val>
                                        </p:tav>
                                      </p:tavLst>
                                    </p:anim>
                                    <p:animEffect transition="in" filter="fade">
                                      <p:cBhvr>
                                        <p:cTn id="9" dur="500"/>
                                        <p:tgtEl>
                                          <p:spTgt spid="43216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432167"/>
                                        </p:tgtEl>
                                        <p:attrNameLst>
                                          <p:attrName>style.color</p:attrName>
                                        </p:attrNameLst>
                                      </p:cBhvr>
                                      <p:by>
                                        <p:hsl h="0" s="12549" l="25098"/>
                                      </p:by>
                                    </p:animClr>
                                    <p:animClr clrSpc="hsl" dir="cw">
                                      <p:cBhvr>
                                        <p:cTn id="14" dur="500" fill="hold"/>
                                        <p:tgtEl>
                                          <p:spTgt spid="432167"/>
                                        </p:tgtEl>
                                        <p:attrNameLst>
                                          <p:attrName>fillcolor</p:attrName>
                                        </p:attrNameLst>
                                      </p:cBhvr>
                                      <p:by>
                                        <p:hsl h="0" s="12549" l="25098"/>
                                      </p:by>
                                    </p:animClr>
                                    <p:animClr clrSpc="hsl" dir="cw">
                                      <p:cBhvr>
                                        <p:cTn id="15" dur="500" fill="hold"/>
                                        <p:tgtEl>
                                          <p:spTgt spid="432167"/>
                                        </p:tgtEl>
                                        <p:attrNameLst>
                                          <p:attrName>stroke.color</p:attrName>
                                        </p:attrNameLst>
                                      </p:cBhvr>
                                      <p:by>
                                        <p:hsl h="0" s="12549" l="25098"/>
                                      </p:by>
                                    </p:animClr>
                                    <p:set>
                                      <p:cBhvr>
                                        <p:cTn id="16" dur="500" fill="hold"/>
                                        <p:tgtEl>
                                          <p:spTgt spid="43216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432166"/>
                                        </p:tgtEl>
                                        <p:attrNameLst>
                                          <p:attrName>style.opacity</p:attrName>
                                        </p:attrNameLst>
                                      </p:cBhvr>
                                      <p:to>
                                        <p:strVal val="0.5"/>
                                      </p:to>
                                    </p:set>
                                    <p:animEffect filter="image" prLst="opacity: 0.5">
                                      <p:cBhvr rctx="IE">
                                        <p:cTn id="21" dur="indefinite"/>
                                        <p:tgtEl>
                                          <p:spTgt spid="4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Stoichiometry Island Diagram</a:t>
            </a:r>
          </a:p>
        </p:txBody>
      </p:sp>
      <p:sp>
        <p:nvSpPr>
          <p:cNvPr id="65539" name="Oval 5"/>
          <p:cNvSpPr>
            <a:spLocks noChangeArrowheads="1"/>
          </p:cNvSpPr>
          <p:nvPr/>
        </p:nvSpPr>
        <p:spPr bwMode="auto">
          <a:xfrm>
            <a:off x="1219200" y="2209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Mass</a:t>
            </a:r>
          </a:p>
        </p:txBody>
      </p:sp>
      <p:sp>
        <p:nvSpPr>
          <p:cNvPr id="65540" name="Oval 6"/>
          <p:cNvSpPr>
            <a:spLocks noChangeArrowheads="1"/>
          </p:cNvSpPr>
          <p:nvPr/>
        </p:nvSpPr>
        <p:spPr bwMode="auto">
          <a:xfrm>
            <a:off x="1143000" y="51816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200" b="1"/>
              <a:t>Particles</a:t>
            </a:r>
          </a:p>
        </p:txBody>
      </p:sp>
      <p:sp>
        <p:nvSpPr>
          <p:cNvPr id="65541" name="Oval 7"/>
          <p:cNvSpPr>
            <a:spLocks noChangeArrowheads="1"/>
          </p:cNvSpPr>
          <p:nvPr/>
        </p:nvSpPr>
        <p:spPr bwMode="auto">
          <a:xfrm>
            <a:off x="6096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Volume</a:t>
            </a:r>
          </a:p>
        </p:txBody>
      </p:sp>
      <p:sp>
        <p:nvSpPr>
          <p:cNvPr id="65542" name="Oval 8"/>
          <p:cNvSpPr>
            <a:spLocks noChangeArrowheads="1"/>
          </p:cNvSpPr>
          <p:nvPr/>
        </p:nvSpPr>
        <p:spPr bwMode="auto">
          <a:xfrm>
            <a:off x="32004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600" b="1"/>
              <a:t>Mole</a:t>
            </a:r>
          </a:p>
        </p:txBody>
      </p:sp>
      <p:sp>
        <p:nvSpPr>
          <p:cNvPr id="65543" name="Oval 9"/>
          <p:cNvSpPr>
            <a:spLocks noChangeArrowheads="1"/>
          </p:cNvSpPr>
          <p:nvPr/>
        </p:nvSpPr>
        <p:spPr bwMode="auto">
          <a:xfrm>
            <a:off x="52578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600" b="1"/>
              <a:t>Mole</a:t>
            </a:r>
          </a:p>
        </p:txBody>
      </p:sp>
      <p:sp>
        <p:nvSpPr>
          <p:cNvPr id="65544" name="Oval 10"/>
          <p:cNvSpPr>
            <a:spLocks noChangeArrowheads="1"/>
          </p:cNvSpPr>
          <p:nvPr/>
        </p:nvSpPr>
        <p:spPr bwMode="auto">
          <a:xfrm>
            <a:off x="7315200" y="2362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Mass</a:t>
            </a:r>
          </a:p>
        </p:txBody>
      </p:sp>
      <p:sp>
        <p:nvSpPr>
          <p:cNvPr id="65545" name="Oval 11"/>
          <p:cNvSpPr>
            <a:spLocks noChangeArrowheads="1"/>
          </p:cNvSpPr>
          <p:nvPr/>
        </p:nvSpPr>
        <p:spPr bwMode="auto">
          <a:xfrm>
            <a:off x="78486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Volume</a:t>
            </a:r>
          </a:p>
        </p:txBody>
      </p:sp>
      <p:sp>
        <p:nvSpPr>
          <p:cNvPr id="65546" name="Oval 12"/>
          <p:cNvSpPr>
            <a:spLocks noChangeArrowheads="1"/>
          </p:cNvSpPr>
          <p:nvPr/>
        </p:nvSpPr>
        <p:spPr bwMode="auto">
          <a:xfrm>
            <a:off x="7315200" y="5410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200" b="1"/>
              <a:t>Particles</a:t>
            </a:r>
          </a:p>
        </p:txBody>
      </p:sp>
      <p:sp>
        <p:nvSpPr>
          <p:cNvPr id="65547" name="Text Box 13"/>
          <p:cNvSpPr txBox="1">
            <a:spLocks noChangeArrowheads="1"/>
          </p:cNvSpPr>
          <p:nvPr/>
        </p:nvSpPr>
        <p:spPr bwMode="auto">
          <a:xfrm>
            <a:off x="2836863" y="1789113"/>
            <a:ext cx="3440112" cy="793750"/>
          </a:xfrm>
          <a:prstGeom prst="rect">
            <a:avLst/>
          </a:prstGeom>
          <a:noFill/>
          <a:ln w="9525">
            <a:noFill/>
            <a:miter lim="800000"/>
            <a:headEnd/>
            <a:tailEnd/>
          </a:ln>
        </p:spPr>
        <p:txBody>
          <a:bodyPr wrap="none">
            <a:spAutoFit/>
          </a:bodyPr>
          <a:lstStyle/>
          <a:p>
            <a:r>
              <a:rPr lang="en-US" sz="1800"/>
              <a:t>  </a:t>
            </a:r>
            <a:r>
              <a:rPr lang="en-US" sz="1600" b="1"/>
              <a:t>Known		        Unknown </a:t>
            </a:r>
          </a:p>
          <a:p>
            <a:endParaRPr lang="en-US" sz="1600" b="1"/>
          </a:p>
          <a:p>
            <a:r>
              <a:rPr lang="en-US" sz="1200"/>
              <a:t> Substance A	                                 Substance B</a:t>
            </a:r>
          </a:p>
        </p:txBody>
      </p:sp>
      <p:sp>
        <p:nvSpPr>
          <p:cNvPr id="65548" name="Text Box 14"/>
          <p:cNvSpPr txBox="1">
            <a:spLocks noChangeArrowheads="1"/>
          </p:cNvSpPr>
          <p:nvPr/>
        </p:nvSpPr>
        <p:spPr bwMode="auto">
          <a:xfrm>
            <a:off x="2819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5549" name="Text Box 15"/>
          <p:cNvSpPr txBox="1">
            <a:spLocks noChangeArrowheads="1"/>
          </p:cNvSpPr>
          <p:nvPr/>
        </p:nvSpPr>
        <p:spPr bwMode="auto">
          <a:xfrm rot="2353693">
            <a:off x="1844675" y="3076575"/>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65550" name="Text Box 16"/>
          <p:cNvSpPr txBox="1">
            <a:spLocks noChangeArrowheads="1"/>
          </p:cNvSpPr>
          <p:nvPr/>
        </p:nvSpPr>
        <p:spPr bwMode="auto">
          <a:xfrm>
            <a:off x="4056063" y="3505200"/>
            <a:ext cx="1201737" cy="549275"/>
          </a:xfrm>
          <a:prstGeom prst="rect">
            <a:avLst/>
          </a:prstGeom>
          <a:noFill/>
          <a:ln w="9525">
            <a:noFill/>
            <a:miter lim="800000"/>
            <a:headEnd/>
            <a:tailEnd/>
          </a:ln>
        </p:spPr>
        <p:txBody>
          <a:bodyPr wrap="none">
            <a:spAutoFit/>
          </a:bodyPr>
          <a:lstStyle/>
          <a:p>
            <a:pPr algn="ctr"/>
            <a:r>
              <a:rPr lang="en-US" sz="1000"/>
              <a:t>Use coefficients</a:t>
            </a:r>
          </a:p>
          <a:p>
            <a:pPr algn="ctr"/>
            <a:r>
              <a:rPr lang="en-US" sz="1000"/>
              <a:t>from balanced</a:t>
            </a:r>
          </a:p>
          <a:p>
            <a:pPr algn="ctr"/>
            <a:r>
              <a:rPr lang="en-US" sz="1000"/>
              <a:t>chemical equation</a:t>
            </a:r>
          </a:p>
        </p:txBody>
      </p:sp>
      <p:sp>
        <p:nvSpPr>
          <p:cNvPr id="65551" name="Text Box 17"/>
          <p:cNvSpPr txBox="1">
            <a:spLocks noChangeArrowheads="1"/>
          </p:cNvSpPr>
          <p:nvPr/>
        </p:nvSpPr>
        <p:spPr bwMode="auto">
          <a:xfrm>
            <a:off x="1552575" y="3870325"/>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65552" name="Text Box 18"/>
          <p:cNvSpPr txBox="1">
            <a:spLocks noChangeArrowheads="1"/>
          </p:cNvSpPr>
          <p:nvPr/>
        </p:nvSpPr>
        <p:spPr bwMode="auto">
          <a:xfrm rot="-2336773">
            <a:off x="1828800" y="4892675"/>
            <a:ext cx="1797050" cy="365125"/>
          </a:xfrm>
          <a:prstGeom prst="rect">
            <a:avLst/>
          </a:prstGeom>
          <a:noFill/>
          <a:ln w="9525">
            <a:noFill/>
            <a:miter lim="800000"/>
            <a:headEnd/>
            <a:tailEnd/>
          </a:ln>
        </p:spPr>
        <p:txBody>
          <a:bodyPr wrap="none">
            <a:spAutoFit/>
          </a:bodyPr>
          <a:lstStyle/>
          <a:p>
            <a:pPr algn="ctr"/>
            <a:r>
              <a:rPr lang="en-US" sz="900"/>
              <a:t>1 mole  =  6.022 x 10</a:t>
            </a:r>
            <a:r>
              <a:rPr lang="en-US" sz="900" baseline="30000"/>
              <a:t>23</a:t>
            </a:r>
            <a:r>
              <a:rPr lang="en-US" sz="900"/>
              <a:t> particles</a:t>
            </a:r>
          </a:p>
          <a:p>
            <a:pPr algn="ctr"/>
            <a:r>
              <a:rPr lang="en-US" sz="900"/>
              <a:t>(atoms or molecules)</a:t>
            </a:r>
          </a:p>
        </p:txBody>
      </p:sp>
      <p:sp>
        <p:nvSpPr>
          <p:cNvPr id="65553" name="Line 19"/>
          <p:cNvSpPr>
            <a:spLocks noChangeShapeType="1"/>
          </p:cNvSpPr>
          <p:nvPr/>
        </p:nvSpPr>
        <p:spPr bwMode="auto">
          <a:xfrm>
            <a:off x="1981200" y="2819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4" name="Line 20"/>
          <p:cNvSpPr>
            <a:spLocks noChangeShapeType="1"/>
          </p:cNvSpPr>
          <p:nvPr/>
        </p:nvSpPr>
        <p:spPr bwMode="auto">
          <a:xfrm>
            <a:off x="14478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55" name="Line 21"/>
          <p:cNvSpPr>
            <a:spLocks noChangeShapeType="1"/>
          </p:cNvSpPr>
          <p:nvPr/>
        </p:nvSpPr>
        <p:spPr bwMode="auto">
          <a:xfrm flipH="1">
            <a:off x="6019800" y="28956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6" name="Line 22"/>
          <p:cNvSpPr>
            <a:spLocks noChangeShapeType="1"/>
          </p:cNvSpPr>
          <p:nvPr/>
        </p:nvSpPr>
        <p:spPr bwMode="auto">
          <a:xfrm flipH="1">
            <a:off x="1981200" y="4343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7" name="Line 23"/>
          <p:cNvSpPr>
            <a:spLocks noChangeShapeType="1"/>
          </p:cNvSpPr>
          <p:nvPr/>
        </p:nvSpPr>
        <p:spPr bwMode="auto">
          <a:xfrm>
            <a:off x="6019800" y="44958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8" name="Line 24"/>
          <p:cNvSpPr>
            <a:spLocks noChangeShapeType="1"/>
          </p:cNvSpPr>
          <p:nvPr/>
        </p:nvSpPr>
        <p:spPr bwMode="auto">
          <a:xfrm>
            <a:off x="4038600" y="4114800"/>
            <a:ext cx="11430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59" name="Line 25"/>
          <p:cNvSpPr>
            <a:spLocks noChangeShapeType="1"/>
          </p:cNvSpPr>
          <p:nvPr/>
        </p:nvSpPr>
        <p:spPr bwMode="auto">
          <a:xfrm>
            <a:off x="60960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60" name="Text Box 26"/>
          <p:cNvSpPr txBox="1">
            <a:spLocks noChangeArrowheads="1"/>
          </p:cNvSpPr>
          <p:nvPr/>
        </p:nvSpPr>
        <p:spPr bwMode="auto">
          <a:xfrm>
            <a:off x="6124575" y="3886200"/>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65561" name="Rectangle 27"/>
          <p:cNvSpPr>
            <a:spLocks noChangeArrowheads="1"/>
          </p:cNvSpPr>
          <p:nvPr/>
        </p:nvSpPr>
        <p:spPr bwMode="auto">
          <a:xfrm rot="2363930">
            <a:off x="5562600" y="5053013"/>
            <a:ext cx="1905000" cy="433387"/>
          </a:xfrm>
          <a:prstGeom prst="rect">
            <a:avLst/>
          </a:prstGeom>
          <a:noFill/>
          <a:ln w="9525">
            <a:noFill/>
            <a:miter lim="800000"/>
            <a:headEnd/>
            <a:tailEnd/>
          </a:ln>
        </p:spPr>
        <p:txBody>
          <a:bodyPr>
            <a:spAutoFit/>
          </a:bodyPr>
          <a:lstStyle/>
          <a:p>
            <a:pPr algn="ctr">
              <a:spcBef>
                <a:spcPct val="50000"/>
              </a:spcBef>
            </a:pPr>
            <a:r>
              <a:rPr lang="en-US" sz="900"/>
              <a:t>1 mole  =  6.022 x 10</a:t>
            </a:r>
            <a:r>
              <a:rPr lang="en-US" sz="900" baseline="30000"/>
              <a:t>23</a:t>
            </a:r>
            <a:r>
              <a:rPr lang="en-US" sz="900"/>
              <a:t> particles</a:t>
            </a:r>
          </a:p>
          <a:p>
            <a:pPr algn="ctr">
              <a:spcBef>
                <a:spcPct val="50000"/>
              </a:spcBef>
            </a:pPr>
            <a:r>
              <a:rPr lang="en-US" sz="900"/>
              <a:t>(atoms or molecules)</a:t>
            </a:r>
          </a:p>
        </p:txBody>
      </p:sp>
      <p:sp>
        <p:nvSpPr>
          <p:cNvPr id="65562" name="Rectangle 28"/>
          <p:cNvSpPr>
            <a:spLocks noChangeArrowheads="1"/>
          </p:cNvSpPr>
          <p:nvPr/>
        </p:nvSpPr>
        <p:spPr bwMode="auto">
          <a:xfrm rot="-2362659">
            <a:off x="5715000" y="3124200"/>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65563"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5564" name="Text Box 30"/>
          <p:cNvSpPr txBox="1">
            <a:spLocks noChangeArrowheads="1"/>
          </p:cNvSpPr>
          <p:nvPr/>
        </p:nvSpPr>
        <p:spPr bwMode="auto">
          <a:xfrm>
            <a:off x="688975" y="4191000"/>
            <a:ext cx="606425" cy="244475"/>
          </a:xfrm>
          <a:prstGeom prst="rect">
            <a:avLst/>
          </a:prstGeom>
          <a:noFill/>
          <a:ln w="9525">
            <a:noFill/>
            <a:miter lim="800000"/>
            <a:headEnd/>
            <a:tailEnd/>
          </a:ln>
        </p:spPr>
        <p:txBody>
          <a:bodyPr wrap="none">
            <a:spAutoFit/>
          </a:bodyPr>
          <a:lstStyle/>
          <a:p>
            <a:r>
              <a:rPr lang="en-US" sz="1000"/>
              <a:t>(gases)</a:t>
            </a:r>
          </a:p>
        </p:txBody>
      </p:sp>
      <p:sp>
        <p:nvSpPr>
          <p:cNvPr id="65565" name="Text Box 31"/>
          <p:cNvSpPr txBox="1">
            <a:spLocks noChangeArrowheads="1"/>
          </p:cNvSpPr>
          <p:nvPr/>
        </p:nvSpPr>
        <p:spPr bwMode="auto">
          <a:xfrm>
            <a:off x="7924800" y="4191000"/>
            <a:ext cx="606425" cy="244475"/>
          </a:xfrm>
          <a:prstGeom prst="rect">
            <a:avLst/>
          </a:prstGeom>
          <a:noFill/>
          <a:ln w="9525">
            <a:noFill/>
            <a:miter lim="800000"/>
            <a:headEnd/>
            <a:tailEnd/>
          </a:ln>
        </p:spPr>
        <p:txBody>
          <a:bodyPr wrap="none">
            <a:spAutoFit/>
          </a:bodyPr>
          <a:lstStyle/>
          <a:p>
            <a:r>
              <a:rPr lang="en-US" sz="1000"/>
              <a:t>(gases)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55750" y="1797050"/>
            <a:ext cx="5886450"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endParaRPr lang="en-US"/>
          </a:p>
        </p:txBody>
      </p:sp>
      <p:sp>
        <p:nvSpPr>
          <p:cNvPr id="71683" name="Rectangle 3"/>
          <p:cNvSpPr>
            <a:spLocks noChangeArrowheads="1"/>
          </p:cNvSpPr>
          <p:nvPr/>
        </p:nvSpPr>
        <p:spPr bwMode="auto">
          <a:xfrm>
            <a:off x="1581150" y="2152650"/>
            <a:ext cx="5857875" cy="4381500"/>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71684" name="Rectangle 4"/>
          <p:cNvSpPr>
            <a:spLocks noGrp="1" noChangeArrowheads="1"/>
          </p:cNvSpPr>
          <p:nvPr>
            <p:ph type="title"/>
          </p:nvPr>
        </p:nvSpPr>
        <p:spPr/>
        <p:txBody>
          <a:bodyPr/>
          <a:lstStyle/>
          <a:p>
            <a:pPr eaLnBrk="1" hangingPunct="1"/>
            <a:r>
              <a:rPr lang="en-US" smtClean="0"/>
              <a:t>Formation of Ammonia</a:t>
            </a:r>
          </a:p>
        </p:txBody>
      </p:sp>
      <p:sp>
        <p:nvSpPr>
          <p:cNvPr id="71685"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626694" name="Picture 6" descr="Image:Ammonia-3D-vdW.png">
            <a:hlinkClick r:id="rId5"/>
          </p:cNvPr>
          <p:cNvPicPr>
            <a:picLocks noChangeAspect="1" noChangeArrowheads="1"/>
          </p:cNvPicPr>
          <p:nvPr/>
        </p:nvPicPr>
        <p:blipFill>
          <a:blip r:embed="rId6" cstate="print"/>
          <a:srcRect/>
          <a:stretch>
            <a:fillRect/>
          </a:stretch>
        </p:blipFill>
        <p:spPr bwMode="auto">
          <a:xfrm>
            <a:off x="5821363" y="2219325"/>
            <a:ext cx="762000" cy="641350"/>
          </a:xfrm>
          <a:prstGeom prst="rect">
            <a:avLst/>
          </a:prstGeom>
          <a:noFill/>
          <a:ln w="9525">
            <a:noFill/>
            <a:miter lim="800000"/>
            <a:headEnd/>
            <a:tailEnd/>
          </a:ln>
        </p:spPr>
      </p:pic>
      <p:pic>
        <p:nvPicPr>
          <p:cNvPr id="626695" name="Picture 7" descr="Image:Ammonia-3D-vdW.png">
            <a:hlinkClick r:id="rId5"/>
          </p:cNvPr>
          <p:cNvPicPr>
            <a:picLocks noChangeAspect="1" noChangeArrowheads="1"/>
          </p:cNvPicPr>
          <p:nvPr/>
        </p:nvPicPr>
        <p:blipFill>
          <a:blip r:embed="rId6" cstate="print"/>
          <a:srcRect/>
          <a:stretch>
            <a:fillRect/>
          </a:stretch>
        </p:blipFill>
        <p:spPr bwMode="auto">
          <a:xfrm>
            <a:off x="6661150" y="2224088"/>
            <a:ext cx="762000" cy="641350"/>
          </a:xfrm>
          <a:prstGeom prst="rect">
            <a:avLst/>
          </a:prstGeom>
          <a:noFill/>
          <a:ln w="9525">
            <a:noFill/>
            <a:miter lim="800000"/>
            <a:headEnd/>
            <a:tailEnd/>
          </a:ln>
        </p:spPr>
      </p:pic>
      <p:pic>
        <p:nvPicPr>
          <p:cNvPr id="626696" name="Picture 8" descr="Image:Nitrogen-3D-vdW.png">
            <a:hlinkClick r:id="rId7"/>
          </p:cNvPr>
          <p:cNvPicPr>
            <a:picLocks noChangeAspect="1" noChangeArrowheads="1"/>
          </p:cNvPicPr>
          <p:nvPr/>
        </p:nvPicPr>
        <p:blipFill>
          <a:blip r:embed="rId8" cstate="print"/>
          <a:srcRect/>
          <a:stretch>
            <a:fillRect/>
          </a:stretch>
        </p:blipFill>
        <p:spPr bwMode="auto">
          <a:xfrm>
            <a:off x="1960563" y="2274888"/>
            <a:ext cx="817562" cy="619125"/>
          </a:xfrm>
          <a:prstGeom prst="rect">
            <a:avLst/>
          </a:prstGeom>
          <a:noFill/>
          <a:ln w="9525">
            <a:noFill/>
            <a:miter lim="800000"/>
            <a:headEnd/>
            <a:tailEnd/>
          </a:ln>
        </p:spPr>
      </p:pic>
      <p:grpSp>
        <p:nvGrpSpPr>
          <p:cNvPr id="2" name="Group 9"/>
          <p:cNvGrpSpPr>
            <a:grpSpLocks/>
          </p:cNvGrpSpPr>
          <p:nvPr/>
        </p:nvGrpSpPr>
        <p:grpSpPr bwMode="auto">
          <a:xfrm>
            <a:off x="4213225" y="2419350"/>
            <a:ext cx="404813" cy="295275"/>
            <a:chOff x="2623" y="3423"/>
            <a:chExt cx="696" cy="508"/>
          </a:xfrm>
        </p:grpSpPr>
        <p:sp>
          <p:nvSpPr>
            <p:cNvPr id="71763" name="Rectangle 1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699" name="Freeform 1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 name="Group 12"/>
          <p:cNvGrpSpPr>
            <a:grpSpLocks/>
          </p:cNvGrpSpPr>
          <p:nvPr/>
        </p:nvGrpSpPr>
        <p:grpSpPr bwMode="auto">
          <a:xfrm>
            <a:off x="3578225" y="2416175"/>
            <a:ext cx="404813" cy="295275"/>
            <a:chOff x="2623" y="3423"/>
            <a:chExt cx="696" cy="508"/>
          </a:xfrm>
        </p:grpSpPr>
        <p:sp>
          <p:nvSpPr>
            <p:cNvPr id="71761" name="Rectangle 1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702" name="Freeform 1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4" name="Group 15"/>
          <p:cNvGrpSpPr>
            <a:grpSpLocks/>
          </p:cNvGrpSpPr>
          <p:nvPr/>
        </p:nvGrpSpPr>
        <p:grpSpPr bwMode="auto">
          <a:xfrm>
            <a:off x="4862513" y="2409825"/>
            <a:ext cx="404812" cy="295275"/>
            <a:chOff x="2623" y="3423"/>
            <a:chExt cx="696" cy="508"/>
          </a:xfrm>
        </p:grpSpPr>
        <p:sp>
          <p:nvSpPr>
            <p:cNvPr id="71759" name="Rectangle 16"/>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705" name="Freeform 17"/>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sp>
        <p:nvSpPr>
          <p:cNvPr id="626706" name="Text Box 18"/>
          <p:cNvSpPr txBox="1">
            <a:spLocks noChangeArrowheads="1"/>
          </p:cNvSpPr>
          <p:nvPr/>
        </p:nvSpPr>
        <p:spPr bwMode="auto">
          <a:xfrm>
            <a:off x="1931988" y="3068638"/>
            <a:ext cx="877887" cy="274637"/>
          </a:xfrm>
          <a:prstGeom prst="rect">
            <a:avLst/>
          </a:prstGeom>
          <a:noFill/>
          <a:ln w="9525">
            <a:noFill/>
            <a:miter lim="800000"/>
            <a:headEnd/>
            <a:tailEnd/>
          </a:ln>
        </p:spPr>
        <p:txBody>
          <a:bodyPr wrap="none">
            <a:spAutoFit/>
          </a:bodyPr>
          <a:lstStyle/>
          <a:p>
            <a:r>
              <a:rPr lang="en-US" sz="1200"/>
              <a:t>2 atoms N</a:t>
            </a:r>
          </a:p>
        </p:txBody>
      </p:sp>
      <p:sp>
        <p:nvSpPr>
          <p:cNvPr id="626707" name="Text Box 19"/>
          <p:cNvSpPr txBox="1">
            <a:spLocks noChangeArrowheads="1"/>
          </p:cNvSpPr>
          <p:nvPr/>
        </p:nvSpPr>
        <p:spPr bwMode="auto">
          <a:xfrm>
            <a:off x="4010025" y="3068638"/>
            <a:ext cx="877888" cy="274637"/>
          </a:xfrm>
          <a:prstGeom prst="rect">
            <a:avLst/>
          </a:prstGeom>
          <a:noFill/>
          <a:ln w="9525">
            <a:noFill/>
            <a:miter lim="800000"/>
            <a:headEnd/>
            <a:tailEnd/>
          </a:ln>
        </p:spPr>
        <p:txBody>
          <a:bodyPr wrap="none">
            <a:spAutoFit/>
          </a:bodyPr>
          <a:lstStyle/>
          <a:p>
            <a:r>
              <a:rPr lang="en-US" sz="1200"/>
              <a:t>6 atoms H</a:t>
            </a:r>
          </a:p>
        </p:txBody>
      </p:sp>
      <p:sp>
        <p:nvSpPr>
          <p:cNvPr id="626708" name="Text Box 20"/>
          <p:cNvSpPr txBox="1">
            <a:spLocks noChangeArrowheads="1"/>
          </p:cNvSpPr>
          <p:nvPr/>
        </p:nvSpPr>
        <p:spPr bwMode="auto">
          <a:xfrm>
            <a:off x="6176963" y="3154363"/>
            <a:ext cx="877887" cy="274637"/>
          </a:xfrm>
          <a:prstGeom prst="rect">
            <a:avLst/>
          </a:prstGeom>
          <a:noFill/>
          <a:ln w="9525">
            <a:noFill/>
            <a:miter lim="800000"/>
            <a:headEnd/>
            <a:tailEnd/>
          </a:ln>
        </p:spPr>
        <p:txBody>
          <a:bodyPr wrap="none">
            <a:spAutoFit/>
          </a:bodyPr>
          <a:lstStyle/>
          <a:p>
            <a:r>
              <a:rPr lang="en-US" sz="1200"/>
              <a:t>6 atoms H</a:t>
            </a:r>
          </a:p>
        </p:txBody>
      </p:sp>
      <p:sp>
        <p:nvSpPr>
          <p:cNvPr id="626709" name="Text Box 21"/>
          <p:cNvSpPr txBox="1">
            <a:spLocks noChangeArrowheads="1"/>
          </p:cNvSpPr>
          <p:nvPr/>
        </p:nvSpPr>
        <p:spPr bwMode="auto">
          <a:xfrm>
            <a:off x="6046788" y="2963863"/>
            <a:ext cx="1173162" cy="274637"/>
          </a:xfrm>
          <a:prstGeom prst="rect">
            <a:avLst/>
          </a:prstGeom>
          <a:noFill/>
          <a:ln w="9525">
            <a:noFill/>
            <a:miter lim="800000"/>
            <a:headEnd/>
            <a:tailEnd/>
          </a:ln>
        </p:spPr>
        <p:txBody>
          <a:bodyPr wrap="none">
            <a:spAutoFit/>
          </a:bodyPr>
          <a:lstStyle/>
          <a:p>
            <a:r>
              <a:rPr lang="en-US" sz="1200"/>
              <a:t>2 atoms N and</a:t>
            </a:r>
          </a:p>
        </p:txBody>
      </p:sp>
      <p:sp>
        <p:nvSpPr>
          <p:cNvPr id="626710" name="Text Box 22"/>
          <p:cNvSpPr txBox="1">
            <a:spLocks noChangeArrowheads="1"/>
          </p:cNvSpPr>
          <p:nvPr/>
        </p:nvSpPr>
        <p:spPr bwMode="auto">
          <a:xfrm>
            <a:off x="3151188" y="3059113"/>
            <a:ext cx="287337" cy="304800"/>
          </a:xfrm>
          <a:prstGeom prst="rect">
            <a:avLst/>
          </a:prstGeom>
          <a:noFill/>
          <a:ln w="9525">
            <a:noFill/>
            <a:miter lim="800000"/>
            <a:headEnd/>
            <a:tailEnd/>
          </a:ln>
        </p:spPr>
        <p:txBody>
          <a:bodyPr wrap="none">
            <a:spAutoFit/>
          </a:bodyPr>
          <a:lstStyle/>
          <a:p>
            <a:r>
              <a:rPr lang="en-US"/>
              <a:t>+</a:t>
            </a:r>
          </a:p>
        </p:txBody>
      </p:sp>
      <p:sp>
        <p:nvSpPr>
          <p:cNvPr id="626711" name="Text Box 23"/>
          <p:cNvSpPr txBox="1">
            <a:spLocks noChangeArrowheads="1"/>
          </p:cNvSpPr>
          <p:nvPr/>
        </p:nvSpPr>
        <p:spPr bwMode="auto">
          <a:xfrm>
            <a:off x="3151188" y="2397125"/>
            <a:ext cx="287337" cy="304800"/>
          </a:xfrm>
          <a:prstGeom prst="rect">
            <a:avLst/>
          </a:prstGeom>
          <a:noFill/>
          <a:ln w="9525">
            <a:noFill/>
            <a:miter lim="800000"/>
            <a:headEnd/>
            <a:tailEnd/>
          </a:ln>
        </p:spPr>
        <p:txBody>
          <a:bodyPr wrap="none">
            <a:spAutoFit/>
          </a:bodyPr>
          <a:lstStyle/>
          <a:p>
            <a:r>
              <a:rPr lang="en-US"/>
              <a:t>+</a:t>
            </a:r>
          </a:p>
        </p:txBody>
      </p:sp>
      <p:sp>
        <p:nvSpPr>
          <p:cNvPr id="71698" name="Text Box 24"/>
          <p:cNvSpPr txBox="1">
            <a:spLocks noChangeArrowheads="1"/>
          </p:cNvSpPr>
          <p:nvPr/>
        </p:nvSpPr>
        <p:spPr bwMode="auto">
          <a:xfrm>
            <a:off x="3146425" y="1782763"/>
            <a:ext cx="287338" cy="304800"/>
          </a:xfrm>
          <a:prstGeom prst="rect">
            <a:avLst/>
          </a:prstGeom>
          <a:noFill/>
          <a:ln w="9525">
            <a:noFill/>
            <a:miter lim="800000"/>
            <a:headEnd/>
            <a:tailEnd/>
          </a:ln>
        </p:spPr>
        <p:txBody>
          <a:bodyPr wrap="none">
            <a:spAutoFit/>
          </a:bodyPr>
          <a:lstStyle/>
          <a:p>
            <a:r>
              <a:rPr lang="en-US"/>
              <a:t>+</a:t>
            </a:r>
          </a:p>
        </p:txBody>
      </p:sp>
      <p:sp>
        <p:nvSpPr>
          <p:cNvPr id="626713" name="Text Box 25"/>
          <p:cNvSpPr txBox="1">
            <a:spLocks noChangeArrowheads="1"/>
          </p:cNvSpPr>
          <p:nvPr/>
        </p:nvSpPr>
        <p:spPr bwMode="auto">
          <a:xfrm>
            <a:off x="3151188" y="3473450"/>
            <a:ext cx="287337" cy="304800"/>
          </a:xfrm>
          <a:prstGeom prst="rect">
            <a:avLst/>
          </a:prstGeom>
          <a:noFill/>
          <a:ln w="9525">
            <a:noFill/>
            <a:miter lim="800000"/>
            <a:headEnd/>
            <a:tailEnd/>
          </a:ln>
        </p:spPr>
        <p:txBody>
          <a:bodyPr wrap="none">
            <a:spAutoFit/>
          </a:bodyPr>
          <a:lstStyle/>
          <a:p>
            <a:r>
              <a:rPr lang="en-US"/>
              <a:t>+</a:t>
            </a:r>
          </a:p>
        </p:txBody>
      </p:sp>
      <p:sp>
        <p:nvSpPr>
          <p:cNvPr id="626714" name="Text Box 26"/>
          <p:cNvSpPr txBox="1">
            <a:spLocks noChangeArrowheads="1"/>
          </p:cNvSpPr>
          <p:nvPr/>
        </p:nvSpPr>
        <p:spPr bwMode="auto">
          <a:xfrm>
            <a:off x="3155950" y="3792538"/>
            <a:ext cx="287338" cy="304800"/>
          </a:xfrm>
          <a:prstGeom prst="rect">
            <a:avLst/>
          </a:prstGeom>
          <a:noFill/>
          <a:ln w="9525">
            <a:noFill/>
            <a:miter lim="800000"/>
            <a:headEnd/>
            <a:tailEnd/>
          </a:ln>
        </p:spPr>
        <p:txBody>
          <a:bodyPr wrap="none">
            <a:spAutoFit/>
          </a:bodyPr>
          <a:lstStyle/>
          <a:p>
            <a:r>
              <a:rPr lang="en-US"/>
              <a:t>+</a:t>
            </a:r>
          </a:p>
        </p:txBody>
      </p:sp>
      <p:sp>
        <p:nvSpPr>
          <p:cNvPr id="626715" name="Text Box 27"/>
          <p:cNvSpPr txBox="1">
            <a:spLocks noChangeArrowheads="1"/>
          </p:cNvSpPr>
          <p:nvPr/>
        </p:nvSpPr>
        <p:spPr bwMode="auto">
          <a:xfrm>
            <a:off x="3155950" y="4206875"/>
            <a:ext cx="287338" cy="304800"/>
          </a:xfrm>
          <a:prstGeom prst="rect">
            <a:avLst/>
          </a:prstGeom>
          <a:noFill/>
          <a:ln w="9525">
            <a:noFill/>
            <a:miter lim="800000"/>
            <a:headEnd/>
            <a:tailEnd/>
          </a:ln>
        </p:spPr>
        <p:txBody>
          <a:bodyPr wrap="none">
            <a:spAutoFit/>
          </a:bodyPr>
          <a:lstStyle/>
          <a:p>
            <a:r>
              <a:rPr lang="en-US"/>
              <a:t>+</a:t>
            </a:r>
          </a:p>
        </p:txBody>
      </p:sp>
      <p:sp>
        <p:nvSpPr>
          <p:cNvPr id="626716" name="Text Box 28"/>
          <p:cNvSpPr txBox="1">
            <a:spLocks noChangeArrowheads="1"/>
          </p:cNvSpPr>
          <p:nvPr/>
        </p:nvSpPr>
        <p:spPr bwMode="auto">
          <a:xfrm>
            <a:off x="3155950" y="4625975"/>
            <a:ext cx="287338" cy="304800"/>
          </a:xfrm>
          <a:prstGeom prst="rect">
            <a:avLst/>
          </a:prstGeom>
          <a:noFill/>
          <a:ln w="9525">
            <a:noFill/>
            <a:miter lim="800000"/>
            <a:headEnd/>
            <a:tailEnd/>
          </a:ln>
        </p:spPr>
        <p:txBody>
          <a:bodyPr wrap="none">
            <a:spAutoFit/>
          </a:bodyPr>
          <a:lstStyle/>
          <a:p>
            <a:r>
              <a:rPr lang="en-US"/>
              <a:t>+</a:t>
            </a:r>
          </a:p>
        </p:txBody>
      </p:sp>
      <p:sp>
        <p:nvSpPr>
          <p:cNvPr id="626717" name="Text Box 29"/>
          <p:cNvSpPr txBox="1">
            <a:spLocks noChangeArrowheads="1"/>
          </p:cNvSpPr>
          <p:nvPr/>
        </p:nvSpPr>
        <p:spPr bwMode="auto">
          <a:xfrm>
            <a:off x="3155950" y="4945063"/>
            <a:ext cx="287338" cy="304800"/>
          </a:xfrm>
          <a:prstGeom prst="rect">
            <a:avLst/>
          </a:prstGeom>
          <a:noFill/>
          <a:ln w="9525">
            <a:noFill/>
            <a:miter lim="800000"/>
            <a:headEnd/>
            <a:tailEnd/>
          </a:ln>
        </p:spPr>
        <p:txBody>
          <a:bodyPr wrap="none">
            <a:spAutoFit/>
          </a:bodyPr>
          <a:lstStyle/>
          <a:p>
            <a:r>
              <a:rPr lang="en-US"/>
              <a:t>+</a:t>
            </a:r>
          </a:p>
        </p:txBody>
      </p:sp>
      <p:sp>
        <p:nvSpPr>
          <p:cNvPr id="626718" name="Text Box 30"/>
          <p:cNvSpPr txBox="1">
            <a:spLocks noChangeArrowheads="1"/>
          </p:cNvSpPr>
          <p:nvPr/>
        </p:nvSpPr>
        <p:spPr bwMode="auto">
          <a:xfrm>
            <a:off x="3160713" y="5773738"/>
            <a:ext cx="287337" cy="304800"/>
          </a:xfrm>
          <a:prstGeom prst="rect">
            <a:avLst/>
          </a:prstGeom>
          <a:noFill/>
          <a:ln w="9525">
            <a:noFill/>
            <a:miter lim="800000"/>
            <a:headEnd/>
            <a:tailEnd/>
          </a:ln>
        </p:spPr>
        <p:txBody>
          <a:bodyPr wrap="none">
            <a:spAutoFit/>
          </a:bodyPr>
          <a:lstStyle/>
          <a:p>
            <a:r>
              <a:rPr lang="en-US"/>
              <a:t>+</a:t>
            </a:r>
          </a:p>
        </p:txBody>
      </p:sp>
      <p:sp>
        <p:nvSpPr>
          <p:cNvPr id="626719" name="Line 31"/>
          <p:cNvSpPr>
            <a:spLocks noChangeShapeType="1"/>
          </p:cNvSpPr>
          <p:nvPr/>
        </p:nvSpPr>
        <p:spPr bwMode="auto">
          <a:xfrm>
            <a:off x="5457825" y="3205163"/>
            <a:ext cx="204788" cy="0"/>
          </a:xfrm>
          <a:prstGeom prst="line">
            <a:avLst/>
          </a:prstGeom>
          <a:noFill/>
          <a:ln w="9525">
            <a:solidFill>
              <a:schemeClr val="tx1"/>
            </a:solidFill>
            <a:round/>
            <a:headEnd/>
            <a:tailEnd type="arrow" w="med" len="sm"/>
          </a:ln>
        </p:spPr>
        <p:txBody>
          <a:bodyPr/>
          <a:lstStyle/>
          <a:p>
            <a:endParaRPr lang="en-US"/>
          </a:p>
        </p:txBody>
      </p:sp>
      <p:sp>
        <p:nvSpPr>
          <p:cNvPr id="626720" name="Line 32"/>
          <p:cNvSpPr>
            <a:spLocks noChangeShapeType="1"/>
          </p:cNvSpPr>
          <p:nvPr/>
        </p:nvSpPr>
        <p:spPr bwMode="auto">
          <a:xfrm>
            <a:off x="5457825" y="3619500"/>
            <a:ext cx="204788" cy="0"/>
          </a:xfrm>
          <a:prstGeom prst="line">
            <a:avLst/>
          </a:prstGeom>
          <a:noFill/>
          <a:ln w="9525">
            <a:solidFill>
              <a:schemeClr val="tx1"/>
            </a:solidFill>
            <a:round/>
            <a:headEnd/>
            <a:tailEnd type="arrow" w="med" len="sm"/>
          </a:ln>
        </p:spPr>
        <p:txBody>
          <a:bodyPr/>
          <a:lstStyle/>
          <a:p>
            <a:endParaRPr lang="en-US"/>
          </a:p>
        </p:txBody>
      </p:sp>
      <p:sp>
        <p:nvSpPr>
          <p:cNvPr id="626721" name="Line 33"/>
          <p:cNvSpPr>
            <a:spLocks noChangeShapeType="1"/>
          </p:cNvSpPr>
          <p:nvPr/>
        </p:nvSpPr>
        <p:spPr bwMode="auto">
          <a:xfrm>
            <a:off x="5457825" y="3948113"/>
            <a:ext cx="204788" cy="0"/>
          </a:xfrm>
          <a:prstGeom prst="line">
            <a:avLst/>
          </a:prstGeom>
          <a:noFill/>
          <a:ln w="9525">
            <a:solidFill>
              <a:schemeClr val="tx1"/>
            </a:solidFill>
            <a:round/>
            <a:headEnd/>
            <a:tailEnd type="arrow" w="med" len="sm"/>
          </a:ln>
        </p:spPr>
        <p:txBody>
          <a:bodyPr/>
          <a:lstStyle/>
          <a:p>
            <a:endParaRPr lang="en-US"/>
          </a:p>
        </p:txBody>
      </p:sp>
      <p:sp>
        <p:nvSpPr>
          <p:cNvPr id="626722" name="Line 34"/>
          <p:cNvSpPr>
            <a:spLocks noChangeShapeType="1"/>
          </p:cNvSpPr>
          <p:nvPr/>
        </p:nvSpPr>
        <p:spPr bwMode="auto">
          <a:xfrm>
            <a:off x="5457825" y="4352925"/>
            <a:ext cx="204788" cy="0"/>
          </a:xfrm>
          <a:prstGeom prst="line">
            <a:avLst/>
          </a:prstGeom>
          <a:noFill/>
          <a:ln w="9525">
            <a:solidFill>
              <a:schemeClr val="tx1"/>
            </a:solidFill>
            <a:round/>
            <a:headEnd/>
            <a:tailEnd type="arrow" w="med" len="sm"/>
          </a:ln>
        </p:spPr>
        <p:txBody>
          <a:bodyPr/>
          <a:lstStyle/>
          <a:p>
            <a:endParaRPr lang="en-US"/>
          </a:p>
        </p:txBody>
      </p:sp>
      <p:sp>
        <p:nvSpPr>
          <p:cNvPr id="626723" name="Line 35"/>
          <p:cNvSpPr>
            <a:spLocks noChangeShapeType="1"/>
          </p:cNvSpPr>
          <p:nvPr/>
        </p:nvSpPr>
        <p:spPr bwMode="auto">
          <a:xfrm>
            <a:off x="5457825" y="4767263"/>
            <a:ext cx="204788" cy="0"/>
          </a:xfrm>
          <a:prstGeom prst="line">
            <a:avLst/>
          </a:prstGeom>
          <a:noFill/>
          <a:ln w="9525">
            <a:solidFill>
              <a:schemeClr val="tx1"/>
            </a:solidFill>
            <a:round/>
            <a:headEnd/>
            <a:tailEnd type="arrow" w="med" len="sm"/>
          </a:ln>
        </p:spPr>
        <p:txBody>
          <a:bodyPr/>
          <a:lstStyle/>
          <a:p>
            <a:endParaRPr lang="en-US"/>
          </a:p>
        </p:txBody>
      </p:sp>
      <p:sp>
        <p:nvSpPr>
          <p:cNvPr id="626724" name="Line 36"/>
          <p:cNvSpPr>
            <a:spLocks noChangeShapeType="1"/>
          </p:cNvSpPr>
          <p:nvPr/>
        </p:nvSpPr>
        <p:spPr bwMode="auto">
          <a:xfrm>
            <a:off x="5457825" y="5095875"/>
            <a:ext cx="204788" cy="0"/>
          </a:xfrm>
          <a:prstGeom prst="line">
            <a:avLst/>
          </a:prstGeom>
          <a:noFill/>
          <a:ln w="9525">
            <a:solidFill>
              <a:schemeClr val="tx1"/>
            </a:solidFill>
            <a:round/>
            <a:headEnd/>
            <a:tailEnd type="arrow" w="med" len="sm"/>
          </a:ln>
        </p:spPr>
        <p:txBody>
          <a:bodyPr/>
          <a:lstStyle/>
          <a:p>
            <a:endParaRPr lang="en-US"/>
          </a:p>
        </p:txBody>
      </p:sp>
      <p:sp>
        <p:nvSpPr>
          <p:cNvPr id="626725" name="Line 37"/>
          <p:cNvSpPr>
            <a:spLocks noChangeShapeType="1"/>
          </p:cNvSpPr>
          <p:nvPr/>
        </p:nvSpPr>
        <p:spPr bwMode="auto">
          <a:xfrm>
            <a:off x="5457825" y="5419725"/>
            <a:ext cx="204788" cy="0"/>
          </a:xfrm>
          <a:prstGeom prst="line">
            <a:avLst/>
          </a:prstGeom>
          <a:noFill/>
          <a:ln w="9525">
            <a:solidFill>
              <a:schemeClr val="tx1"/>
            </a:solidFill>
            <a:round/>
            <a:headEnd/>
            <a:tailEnd type="arrow" w="med" len="sm"/>
          </a:ln>
        </p:spPr>
        <p:txBody>
          <a:bodyPr/>
          <a:lstStyle/>
          <a:p>
            <a:endParaRPr lang="en-US"/>
          </a:p>
        </p:txBody>
      </p:sp>
      <p:sp>
        <p:nvSpPr>
          <p:cNvPr id="626726" name="Line 38"/>
          <p:cNvSpPr>
            <a:spLocks noChangeShapeType="1"/>
          </p:cNvSpPr>
          <p:nvPr/>
        </p:nvSpPr>
        <p:spPr bwMode="auto">
          <a:xfrm>
            <a:off x="5457825" y="5919788"/>
            <a:ext cx="204788" cy="0"/>
          </a:xfrm>
          <a:prstGeom prst="line">
            <a:avLst/>
          </a:prstGeom>
          <a:noFill/>
          <a:ln w="9525">
            <a:solidFill>
              <a:schemeClr val="tx1"/>
            </a:solidFill>
            <a:round/>
            <a:headEnd/>
            <a:tailEnd type="arrow" w="med" len="sm"/>
          </a:ln>
        </p:spPr>
        <p:txBody>
          <a:bodyPr/>
          <a:lstStyle/>
          <a:p>
            <a:endParaRPr lang="en-US"/>
          </a:p>
        </p:txBody>
      </p:sp>
      <p:sp>
        <p:nvSpPr>
          <p:cNvPr id="626727" name="Line 39"/>
          <p:cNvSpPr>
            <a:spLocks noChangeShapeType="1"/>
          </p:cNvSpPr>
          <p:nvPr/>
        </p:nvSpPr>
        <p:spPr bwMode="auto">
          <a:xfrm>
            <a:off x="5457825" y="2543175"/>
            <a:ext cx="204788" cy="0"/>
          </a:xfrm>
          <a:prstGeom prst="line">
            <a:avLst/>
          </a:prstGeom>
          <a:noFill/>
          <a:ln w="9525">
            <a:solidFill>
              <a:schemeClr val="tx1"/>
            </a:solidFill>
            <a:round/>
            <a:headEnd/>
            <a:tailEnd type="arrow" w="med" len="sm"/>
          </a:ln>
        </p:spPr>
        <p:txBody>
          <a:bodyPr/>
          <a:lstStyle/>
          <a:p>
            <a:endParaRPr lang="en-US"/>
          </a:p>
        </p:txBody>
      </p:sp>
      <p:sp>
        <p:nvSpPr>
          <p:cNvPr id="626728" name="Text Box 40"/>
          <p:cNvSpPr txBox="1">
            <a:spLocks noChangeArrowheads="1"/>
          </p:cNvSpPr>
          <p:nvPr/>
        </p:nvSpPr>
        <p:spPr bwMode="auto">
          <a:xfrm>
            <a:off x="1812925" y="3492500"/>
            <a:ext cx="1127125" cy="274638"/>
          </a:xfrm>
          <a:prstGeom prst="rect">
            <a:avLst/>
          </a:prstGeom>
          <a:noFill/>
          <a:ln w="9525">
            <a:noFill/>
            <a:miter lim="800000"/>
            <a:headEnd/>
            <a:tailEnd/>
          </a:ln>
        </p:spPr>
        <p:txBody>
          <a:bodyPr wrap="none">
            <a:spAutoFit/>
          </a:bodyPr>
          <a:lstStyle/>
          <a:p>
            <a:r>
              <a:rPr lang="en-US" sz="1200"/>
              <a:t>1 molecule N</a:t>
            </a:r>
            <a:r>
              <a:rPr lang="en-US" sz="1200" baseline="-25000"/>
              <a:t>2</a:t>
            </a:r>
          </a:p>
        </p:txBody>
      </p:sp>
      <p:sp>
        <p:nvSpPr>
          <p:cNvPr id="626729" name="Text Box 41"/>
          <p:cNvSpPr txBox="1">
            <a:spLocks noChangeArrowheads="1"/>
          </p:cNvSpPr>
          <p:nvPr/>
        </p:nvSpPr>
        <p:spPr bwMode="auto">
          <a:xfrm>
            <a:off x="3890963" y="3492500"/>
            <a:ext cx="1203325" cy="274638"/>
          </a:xfrm>
          <a:prstGeom prst="rect">
            <a:avLst/>
          </a:prstGeom>
          <a:noFill/>
          <a:ln w="9525">
            <a:noFill/>
            <a:miter lim="800000"/>
            <a:headEnd/>
            <a:tailEnd/>
          </a:ln>
        </p:spPr>
        <p:txBody>
          <a:bodyPr wrap="none">
            <a:spAutoFit/>
          </a:bodyPr>
          <a:lstStyle/>
          <a:p>
            <a:r>
              <a:rPr lang="en-US" sz="1200"/>
              <a:t>3 molecules H</a:t>
            </a:r>
            <a:r>
              <a:rPr lang="en-US" sz="1200" baseline="-25000"/>
              <a:t>2</a:t>
            </a:r>
          </a:p>
        </p:txBody>
      </p:sp>
      <p:sp>
        <p:nvSpPr>
          <p:cNvPr id="626730" name="Text Box 42"/>
          <p:cNvSpPr txBox="1">
            <a:spLocks noChangeArrowheads="1"/>
          </p:cNvSpPr>
          <p:nvPr/>
        </p:nvSpPr>
        <p:spPr bwMode="auto">
          <a:xfrm>
            <a:off x="5981700" y="3492500"/>
            <a:ext cx="1312863" cy="274638"/>
          </a:xfrm>
          <a:prstGeom prst="rect">
            <a:avLst/>
          </a:prstGeom>
          <a:noFill/>
          <a:ln w="9525">
            <a:noFill/>
            <a:miter lim="800000"/>
            <a:headEnd/>
            <a:tailEnd/>
          </a:ln>
        </p:spPr>
        <p:txBody>
          <a:bodyPr wrap="none">
            <a:spAutoFit/>
          </a:bodyPr>
          <a:lstStyle/>
          <a:p>
            <a:r>
              <a:rPr lang="en-US" sz="1200"/>
              <a:t>2 molecules NH</a:t>
            </a:r>
            <a:r>
              <a:rPr lang="en-US" sz="1200" baseline="-25000"/>
              <a:t>3</a:t>
            </a:r>
          </a:p>
        </p:txBody>
      </p:sp>
      <p:sp>
        <p:nvSpPr>
          <p:cNvPr id="626731" name="Text Box 43"/>
          <p:cNvSpPr txBox="1">
            <a:spLocks noChangeArrowheads="1"/>
          </p:cNvSpPr>
          <p:nvPr/>
        </p:nvSpPr>
        <p:spPr bwMode="auto">
          <a:xfrm>
            <a:off x="1779588" y="3806825"/>
            <a:ext cx="1211262" cy="274638"/>
          </a:xfrm>
          <a:prstGeom prst="rect">
            <a:avLst/>
          </a:prstGeom>
          <a:noFill/>
          <a:ln w="9525">
            <a:noFill/>
            <a:miter lim="800000"/>
            <a:headEnd/>
            <a:tailEnd/>
          </a:ln>
        </p:spPr>
        <p:txBody>
          <a:bodyPr wrap="none">
            <a:spAutoFit/>
          </a:bodyPr>
          <a:lstStyle/>
          <a:p>
            <a:r>
              <a:rPr lang="en-US" sz="1200"/>
              <a:t>10 molecule N</a:t>
            </a:r>
            <a:r>
              <a:rPr lang="en-US" sz="1200" baseline="-25000"/>
              <a:t>2</a:t>
            </a:r>
          </a:p>
        </p:txBody>
      </p:sp>
      <p:sp>
        <p:nvSpPr>
          <p:cNvPr id="626732" name="Text Box 44"/>
          <p:cNvSpPr txBox="1">
            <a:spLocks noChangeArrowheads="1"/>
          </p:cNvSpPr>
          <p:nvPr/>
        </p:nvSpPr>
        <p:spPr bwMode="auto">
          <a:xfrm>
            <a:off x="3838575" y="3806825"/>
            <a:ext cx="1287463" cy="274638"/>
          </a:xfrm>
          <a:prstGeom prst="rect">
            <a:avLst/>
          </a:prstGeom>
          <a:noFill/>
          <a:ln w="9525">
            <a:noFill/>
            <a:miter lim="800000"/>
            <a:headEnd/>
            <a:tailEnd/>
          </a:ln>
        </p:spPr>
        <p:txBody>
          <a:bodyPr wrap="none">
            <a:spAutoFit/>
          </a:bodyPr>
          <a:lstStyle/>
          <a:p>
            <a:r>
              <a:rPr lang="en-US" sz="1200"/>
              <a:t>30 molecules H</a:t>
            </a:r>
            <a:r>
              <a:rPr lang="en-US" sz="1200" baseline="-25000"/>
              <a:t>2</a:t>
            </a:r>
          </a:p>
        </p:txBody>
      </p:sp>
      <p:sp>
        <p:nvSpPr>
          <p:cNvPr id="626733" name="Text Box 45"/>
          <p:cNvSpPr txBox="1">
            <a:spLocks noChangeArrowheads="1"/>
          </p:cNvSpPr>
          <p:nvPr/>
        </p:nvSpPr>
        <p:spPr bwMode="auto">
          <a:xfrm>
            <a:off x="5915025" y="3806825"/>
            <a:ext cx="1397000" cy="274638"/>
          </a:xfrm>
          <a:prstGeom prst="rect">
            <a:avLst/>
          </a:prstGeom>
          <a:noFill/>
          <a:ln w="9525">
            <a:noFill/>
            <a:miter lim="800000"/>
            <a:headEnd/>
            <a:tailEnd/>
          </a:ln>
        </p:spPr>
        <p:txBody>
          <a:bodyPr wrap="none">
            <a:spAutoFit/>
          </a:bodyPr>
          <a:lstStyle/>
          <a:p>
            <a:r>
              <a:rPr lang="en-US" sz="1200"/>
              <a:t>20 molecules NH</a:t>
            </a:r>
            <a:r>
              <a:rPr lang="en-US" sz="1200" baseline="-25000"/>
              <a:t>3</a:t>
            </a:r>
          </a:p>
        </p:txBody>
      </p:sp>
      <p:sp>
        <p:nvSpPr>
          <p:cNvPr id="626734" name="Text Box 46"/>
          <p:cNvSpPr txBox="1">
            <a:spLocks noChangeArrowheads="1"/>
          </p:cNvSpPr>
          <p:nvPr/>
        </p:nvSpPr>
        <p:spPr bwMode="auto">
          <a:xfrm>
            <a:off x="2008188" y="4645025"/>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626735" name="Text Box 47"/>
          <p:cNvSpPr txBox="1">
            <a:spLocks noChangeArrowheads="1"/>
          </p:cNvSpPr>
          <p:nvPr/>
        </p:nvSpPr>
        <p:spPr bwMode="auto">
          <a:xfrm>
            <a:off x="4086225" y="4645025"/>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626736" name="Text Box 48"/>
          <p:cNvSpPr txBox="1">
            <a:spLocks noChangeArrowheads="1"/>
          </p:cNvSpPr>
          <p:nvPr/>
        </p:nvSpPr>
        <p:spPr bwMode="auto">
          <a:xfrm>
            <a:off x="6176963" y="4645025"/>
            <a:ext cx="874712"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626737" name="Text Box 49"/>
          <p:cNvSpPr txBox="1">
            <a:spLocks noChangeArrowheads="1"/>
          </p:cNvSpPr>
          <p:nvPr/>
        </p:nvSpPr>
        <p:spPr bwMode="auto">
          <a:xfrm>
            <a:off x="1998663" y="4964113"/>
            <a:ext cx="688975" cy="274637"/>
          </a:xfrm>
          <a:prstGeom prst="rect">
            <a:avLst/>
          </a:prstGeom>
          <a:noFill/>
          <a:ln w="9525">
            <a:noFill/>
            <a:miter lim="800000"/>
            <a:headEnd/>
            <a:tailEnd/>
          </a:ln>
        </p:spPr>
        <p:txBody>
          <a:bodyPr wrap="none">
            <a:spAutoFit/>
          </a:bodyPr>
          <a:lstStyle/>
          <a:p>
            <a:r>
              <a:rPr lang="en-US" sz="1200"/>
              <a:t>28 g N</a:t>
            </a:r>
            <a:r>
              <a:rPr lang="en-US" sz="1200" baseline="-25000"/>
              <a:t>2</a:t>
            </a:r>
          </a:p>
        </p:txBody>
      </p:sp>
      <p:sp>
        <p:nvSpPr>
          <p:cNvPr id="626738" name="Text Box 50"/>
          <p:cNvSpPr txBox="1">
            <a:spLocks noChangeArrowheads="1"/>
          </p:cNvSpPr>
          <p:nvPr/>
        </p:nvSpPr>
        <p:spPr bwMode="auto">
          <a:xfrm>
            <a:off x="4076700" y="4964113"/>
            <a:ext cx="850900" cy="274637"/>
          </a:xfrm>
          <a:prstGeom prst="rect">
            <a:avLst/>
          </a:prstGeom>
          <a:noFill/>
          <a:ln w="9525">
            <a:noFill/>
            <a:miter lim="800000"/>
            <a:headEnd/>
            <a:tailEnd/>
          </a:ln>
        </p:spPr>
        <p:txBody>
          <a:bodyPr wrap="none">
            <a:spAutoFit/>
          </a:bodyPr>
          <a:lstStyle/>
          <a:p>
            <a:r>
              <a:rPr lang="en-US" sz="1200"/>
              <a:t>3 x 2 g H</a:t>
            </a:r>
            <a:r>
              <a:rPr lang="en-US" sz="1200" baseline="-25000"/>
              <a:t>2</a:t>
            </a:r>
          </a:p>
        </p:txBody>
      </p:sp>
      <p:sp>
        <p:nvSpPr>
          <p:cNvPr id="626739" name="Text Box 51"/>
          <p:cNvSpPr txBox="1">
            <a:spLocks noChangeArrowheads="1"/>
          </p:cNvSpPr>
          <p:nvPr/>
        </p:nvSpPr>
        <p:spPr bwMode="auto">
          <a:xfrm>
            <a:off x="6167438" y="4964113"/>
            <a:ext cx="1044575" cy="274637"/>
          </a:xfrm>
          <a:prstGeom prst="rect">
            <a:avLst/>
          </a:prstGeom>
          <a:noFill/>
          <a:ln w="9525">
            <a:noFill/>
            <a:miter lim="800000"/>
            <a:headEnd/>
            <a:tailEnd/>
          </a:ln>
        </p:spPr>
        <p:txBody>
          <a:bodyPr wrap="none">
            <a:spAutoFit/>
          </a:bodyPr>
          <a:lstStyle/>
          <a:p>
            <a:r>
              <a:rPr lang="en-US" sz="1200"/>
              <a:t>2 x 17 g NH</a:t>
            </a:r>
            <a:r>
              <a:rPr lang="en-US" sz="1200" baseline="-25000"/>
              <a:t>3</a:t>
            </a:r>
          </a:p>
        </p:txBody>
      </p:sp>
      <p:sp>
        <p:nvSpPr>
          <p:cNvPr id="626740" name="Text Box 52"/>
          <p:cNvSpPr txBox="1">
            <a:spLocks noChangeArrowheads="1"/>
          </p:cNvSpPr>
          <p:nvPr/>
        </p:nvSpPr>
        <p:spPr bwMode="auto">
          <a:xfrm>
            <a:off x="3890963" y="5278438"/>
            <a:ext cx="1147762" cy="274637"/>
          </a:xfrm>
          <a:prstGeom prst="rect">
            <a:avLst/>
          </a:prstGeom>
          <a:noFill/>
          <a:ln w="9525">
            <a:noFill/>
            <a:miter lim="800000"/>
            <a:headEnd/>
            <a:tailEnd/>
          </a:ln>
        </p:spPr>
        <p:txBody>
          <a:bodyPr wrap="none">
            <a:spAutoFit/>
          </a:bodyPr>
          <a:lstStyle/>
          <a:p>
            <a:r>
              <a:rPr lang="en-US" sz="1200"/>
              <a:t>34 g reactants</a:t>
            </a:r>
            <a:endParaRPr lang="en-US" sz="1200" baseline="-25000"/>
          </a:p>
        </p:txBody>
      </p:sp>
      <p:sp>
        <p:nvSpPr>
          <p:cNvPr id="626741" name="Text Box 53"/>
          <p:cNvSpPr txBox="1">
            <a:spLocks noChangeArrowheads="1"/>
          </p:cNvSpPr>
          <p:nvPr/>
        </p:nvSpPr>
        <p:spPr bwMode="auto">
          <a:xfrm>
            <a:off x="6057900" y="5278438"/>
            <a:ext cx="1104900" cy="274637"/>
          </a:xfrm>
          <a:prstGeom prst="rect">
            <a:avLst/>
          </a:prstGeom>
          <a:noFill/>
          <a:ln w="9525">
            <a:noFill/>
            <a:miter lim="800000"/>
            <a:headEnd/>
            <a:tailEnd/>
          </a:ln>
        </p:spPr>
        <p:txBody>
          <a:bodyPr wrap="none">
            <a:spAutoFit/>
          </a:bodyPr>
          <a:lstStyle/>
          <a:p>
            <a:r>
              <a:rPr lang="en-US" sz="1200"/>
              <a:t>34 g products</a:t>
            </a:r>
            <a:endParaRPr lang="en-US" sz="1200" baseline="-25000"/>
          </a:p>
        </p:txBody>
      </p:sp>
      <p:sp>
        <p:nvSpPr>
          <p:cNvPr id="71728" name="Text Box 54"/>
          <p:cNvSpPr txBox="1">
            <a:spLocks noChangeArrowheads="1"/>
          </p:cNvSpPr>
          <p:nvPr/>
        </p:nvSpPr>
        <p:spPr bwMode="auto">
          <a:xfrm>
            <a:off x="2055813" y="1774825"/>
            <a:ext cx="590550" cy="304800"/>
          </a:xfrm>
          <a:prstGeom prst="rect">
            <a:avLst/>
          </a:prstGeom>
          <a:noFill/>
          <a:ln w="9525">
            <a:noFill/>
            <a:miter lim="800000"/>
            <a:headEnd/>
            <a:tailEnd/>
          </a:ln>
        </p:spPr>
        <p:txBody>
          <a:bodyPr wrap="none">
            <a:spAutoFit/>
          </a:bodyPr>
          <a:lstStyle/>
          <a:p>
            <a:r>
              <a:rPr lang="en-US" b="1"/>
              <a:t>N</a:t>
            </a:r>
            <a:r>
              <a:rPr lang="en-US" b="1" baseline="-25000"/>
              <a:t>2</a:t>
            </a:r>
            <a:r>
              <a:rPr lang="en-US" sz="1200" baseline="-25000"/>
              <a:t> </a:t>
            </a:r>
            <a:r>
              <a:rPr lang="en-US" sz="1200"/>
              <a:t>(</a:t>
            </a:r>
            <a:r>
              <a:rPr lang="en-US" sz="1200" i="1"/>
              <a:t>g</a:t>
            </a:r>
            <a:r>
              <a:rPr lang="en-US" sz="1200"/>
              <a:t>)</a:t>
            </a:r>
          </a:p>
        </p:txBody>
      </p:sp>
      <p:sp>
        <p:nvSpPr>
          <p:cNvPr id="71729" name="Text Box 55"/>
          <p:cNvSpPr txBox="1">
            <a:spLocks noChangeArrowheads="1"/>
          </p:cNvSpPr>
          <p:nvPr/>
        </p:nvSpPr>
        <p:spPr bwMode="auto">
          <a:xfrm>
            <a:off x="4133850" y="1774825"/>
            <a:ext cx="738188" cy="304800"/>
          </a:xfrm>
          <a:prstGeom prst="rect">
            <a:avLst/>
          </a:prstGeom>
          <a:noFill/>
          <a:ln w="9525">
            <a:noFill/>
            <a:miter lim="800000"/>
            <a:headEnd/>
            <a:tailEnd/>
          </a:ln>
        </p:spPr>
        <p:txBody>
          <a:bodyPr wrap="none">
            <a:spAutoFit/>
          </a:bodyPr>
          <a:lstStyle/>
          <a:p>
            <a:r>
              <a:rPr lang="en-US" b="1"/>
              <a:t>3 H</a:t>
            </a:r>
            <a:r>
              <a:rPr lang="en-US" b="1" baseline="-25000"/>
              <a:t>2</a:t>
            </a:r>
            <a:r>
              <a:rPr lang="en-US" sz="1200" baseline="-25000"/>
              <a:t> </a:t>
            </a:r>
            <a:r>
              <a:rPr lang="en-US" sz="1200"/>
              <a:t>(</a:t>
            </a:r>
            <a:r>
              <a:rPr lang="en-US" sz="1200" i="1"/>
              <a:t>g</a:t>
            </a:r>
            <a:r>
              <a:rPr lang="en-US" sz="1200"/>
              <a:t>)</a:t>
            </a:r>
          </a:p>
        </p:txBody>
      </p:sp>
      <p:sp>
        <p:nvSpPr>
          <p:cNvPr id="71730" name="Text Box 56"/>
          <p:cNvSpPr txBox="1">
            <a:spLocks noChangeArrowheads="1"/>
          </p:cNvSpPr>
          <p:nvPr/>
        </p:nvSpPr>
        <p:spPr bwMode="auto">
          <a:xfrm>
            <a:off x="6224588" y="1774825"/>
            <a:ext cx="866775" cy="304800"/>
          </a:xfrm>
          <a:prstGeom prst="rect">
            <a:avLst/>
          </a:prstGeom>
          <a:noFill/>
          <a:ln w="9525">
            <a:noFill/>
            <a:miter lim="800000"/>
            <a:headEnd/>
            <a:tailEnd/>
          </a:ln>
        </p:spPr>
        <p:txBody>
          <a:bodyPr wrap="none">
            <a:spAutoFit/>
          </a:bodyPr>
          <a:lstStyle/>
          <a:p>
            <a:r>
              <a:rPr lang="en-US" b="1"/>
              <a:t>2 NH</a:t>
            </a:r>
            <a:r>
              <a:rPr lang="en-US" b="1" baseline="-25000"/>
              <a:t>3</a:t>
            </a:r>
            <a:r>
              <a:rPr lang="en-US" sz="1200" baseline="-25000"/>
              <a:t> </a:t>
            </a:r>
            <a:r>
              <a:rPr lang="en-US" sz="1200"/>
              <a:t>(</a:t>
            </a:r>
            <a:r>
              <a:rPr lang="en-US" sz="1200" i="1"/>
              <a:t>g</a:t>
            </a:r>
            <a:r>
              <a:rPr lang="en-US" sz="1200"/>
              <a:t>)</a:t>
            </a:r>
          </a:p>
        </p:txBody>
      </p:sp>
      <p:sp>
        <p:nvSpPr>
          <p:cNvPr id="71731" name="Line 57"/>
          <p:cNvSpPr>
            <a:spLocks noChangeShapeType="1"/>
          </p:cNvSpPr>
          <p:nvPr/>
        </p:nvSpPr>
        <p:spPr bwMode="auto">
          <a:xfrm>
            <a:off x="5462588" y="1938338"/>
            <a:ext cx="204787" cy="0"/>
          </a:xfrm>
          <a:prstGeom prst="line">
            <a:avLst/>
          </a:prstGeom>
          <a:noFill/>
          <a:ln w="9525">
            <a:solidFill>
              <a:schemeClr val="tx1"/>
            </a:solidFill>
            <a:round/>
            <a:headEnd/>
            <a:tailEnd type="arrow" w="med" len="sm"/>
          </a:ln>
        </p:spPr>
        <p:txBody>
          <a:bodyPr/>
          <a:lstStyle/>
          <a:p>
            <a:endParaRPr lang="en-US"/>
          </a:p>
        </p:txBody>
      </p:sp>
      <p:sp>
        <p:nvSpPr>
          <p:cNvPr id="626746" name="Text Box 58"/>
          <p:cNvSpPr txBox="1">
            <a:spLocks noChangeArrowheads="1"/>
          </p:cNvSpPr>
          <p:nvPr/>
        </p:nvSpPr>
        <p:spPr bwMode="auto">
          <a:xfrm>
            <a:off x="2270125" y="6230938"/>
            <a:ext cx="815975" cy="274637"/>
          </a:xfrm>
          <a:prstGeom prst="rect">
            <a:avLst/>
          </a:prstGeom>
          <a:noFill/>
          <a:ln w="9525">
            <a:noFill/>
            <a:miter lim="800000"/>
            <a:headEnd/>
            <a:tailEnd/>
          </a:ln>
        </p:spPr>
        <p:txBody>
          <a:bodyPr wrap="none">
            <a:spAutoFit/>
          </a:bodyPr>
          <a:lstStyle/>
          <a:p>
            <a:r>
              <a:rPr lang="en-US" sz="1200"/>
              <a:t>22.4 L N</a:t>
            </a:r>
            <a:r>
              <a:rPr lang="en-US" sz="1200" baseline="-25000"/>
              <a:t>2</a:t>
            </a:r>
          </a:p>
        </p:txBody>
      </p:sp>
      <p:sp>
        <p:nvSpPr>
          <p:cNvPr id="626747" name="Text Box 59"/>
          <p:cNvSpPr txBox="1">
            <a:spLocks noChangeArrowheads="1"/>
          </p:cNvSpPr>
          <p:nvPr/>
        </p:nvSpPr>
        <p:spPr bwMode="auto">
          <a:xfrm>
            <a:off x="4033838" y="6230938"/>
            <a:ext cx="815975" cy="274637"/>
          </a:xfrm>
          <a:prstGeom prst="rect">
            <a:avLst/>
          </a:prstGeom>
          <a:noFill/>
          <a:ln w="9525">
            <a:noFill/>
            <a:miter lim="800000"/>
            <a:headEnd/>
            <a:tailEnd/>
          </a:ln>
        </p:spPr>
        <p:txBody>
          <a:bodyPr wrap="none">
            <a:spAutoFit/>
          </a:bodyPr>
          <a:lstStyle/>
          <a:p>
            <a:r>
              <a:rPr lang="en-US" sz="1200"/>
              <a:t>67.2 L H</a:t>
            </a:r>
            <a:r>
              <a:rPr lang="en-US" sz="1200" baseline="-25000"/>
              <a:t>2</a:t>
            </a:r>
          </a:p>
        </p:txBody>
      </p:sp>
      <p:sp>
        <p:nvSpPr>
          <p:cNvPr id="626748" name="Text Box 60"/>
          <p:cNvSpPr txBox="1">
            <a:spLocks noChangeArrowheads="1"/>
          </p:cNvSpPr>
          <p:nvPr/>
        </p:nvSpPr>
        <p:spPr bwMode="auto">
          <a:xfrm>
            <a:off x="6124575" y="6230938"/>
            <a:ext cx="925513" cy="274637"/>
          </a:xfrm>
          <a:prstGeom prst="rect">
            <a:avLst/>
          </a:prstGeom>
          <a:noFill/>
          <a:ln w="9525">
            <a:noFill/>
            <a:miter lim="800000"/>
            <a:headEnd/>
            <a:tailEnd/>
          </a:ln>
        </p:spPr>
        <p:txBody>
          <a:bodyPr wrap="none">
            <a:spAutoFit/>
          </a:bodyPr>
          <a:lstStyle/>
          <a:p>
            <a:r>
              <a:rPr lang="en-US" sz="1200"/>
              <a:t>44.8 L NH</a:t>
            </a:r>
            <a:r>
              <a:rPr lang="en-US" sz="1200" baseline="-25000"/>
              <a:t>3</a:t>
            </a:r>
          </a:p>
        </p:txBody>
      </p:sp>
      <p:sp>
        <p:nvSpPr>
          <p:cNvPr id="626749" name="Rectangle 61"/>
          <p:cNvSpPr>
            <a:spLocks noChangeArrowheads="1"/>
          </p:cNvSpPr>
          <p:nvPr/>
        </p:nvSpPr>
        <p:spPr bwMode="auto">
          <a:xfrm>
            <a:off x="2481263" y="5724525"/>
            <a:ext cx="400050" cy="400050"/>
          </a:xfrm>
          <a:prstGeom prst="rect">
            <a:avLst/>
          </a:prstGeom>
          <a:solidFill>
            <a:srgbClr val="333399"/>
          </a:solidFill>
          <a:ln w="9525">
            <a:noFill/>
            <a:miter lim="800000"/>
            <a:headEnd/>
            <a:tailEnd/>
          </a:ln>
          <a:effectLst>
            <a:prstShdw prst="shdw17" dist="17961" dir="2700000">
              <a:srgbClr val="1F1F5C"/>
            </a:prstShdw>
          </a:effectLst>
        </p:spPr>
        <p:txBody>
          <a:bodyPr wrap="none" anchor="ctr"/>
          <a:lstStyle/>
          <a:p>
            <a:pPr algn="ctr"/>
            <a:r>
              <a:rPr lang="en-US" sz="1000">
                <a:solidFill>
                  <a:schemeClr val="bg1"/>
                </a:solidFill>
              </a:rPr>
              <a:t>22.4</a:t>
            </a:r>
          </a:p>
          <a:p>
            <a:pPr algn="ctr"/>
            <a:r>
              <a:rPr lang="en-US" sz="1000">
                <a:solidFill>
                  <a:schemeClr val="bg1"/>
                </a:solidFill>
              </a:rPr>
              <a:t>L</a:t>
            </a:r>
          </a:p>
        </p:txBody>
      </p:sp>
      <p:sp>
        <p:nvSpPr>
          <p:cNvPr id="626750" name="Rectangle 62"/>
          <p:cNvSpPr>
            <a:spLocks noChangeArrowheads="1"/>
          </p:cNvSpPr>
          <p:nvPr/>
        </p:nvSpPr>
        <p:spPr bwMode="auto">
          <a:xfrm>
            <a:off x="3695700" y="5710238"/>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1" name="Rectangle 63"/>
          <p:cNvSpPr>
            <a:spLocks noChangeArrowheads="1"/>
          </p:cNvSpPr>
          <p:nvPr/>
        </p:nvSpPr>
        <p:spPr bwMode="auto">
          <a:xfrm>
            <a:off x="4224338" y="5715000"/>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2" name="Rectangle 64"/>
          <p:cNvSpPr>
            <a:spLocks noChangeArrowheads="1"/>
          </p:cNvSpPr>
          <p:nvPr/>
        </p:nvSpPr>
        <p:spPr bwMode="auto">
          <a:xfrm>
            <a:off x="4757738" y="5705475"/>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3" name="Rectangle 65"/>
          <p:cNvSpPr>
            <a:spLocks noChangeArrowheads="1"/>
          </p:cNvSpPr>
          <p:nvPr/>
        </p:nvSpPr>
        <p:spPr bwMode="auto">
          <a:xfrm>
            <a:off x="6148388" y="5700713"/>
            <a:ext cx="400050" cy="400050"/>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pPr algn="ctr"/>
            <a:r>
              <a:rPr lang="en-US" sz="1000"/>
              <a:t>22.4</a:t>
            </a:r>
          </a:p>
          <a:p>
            <a:pPr algn="ctr"/>
            <a:r>
              <a:rPr lang="en-US" sz="1000"/>
              <a:t>L</a:t>
            </a:r>
          </a:p>
        </p:txBody>
      </p:sp>
      <p:sp>
        <p:nvSpPr>
          <p:cNvPr id="626754" name="Rectangle 66"/>
          <p:cNvSpPr>
            <a:spLocks noChangeArrowheads="1"/>
          </p:cNvSpPr>
          <p:nvPr/>
        </p:nvSpPr>
        <p:spPr bwMode="auto">
          <a:xfrm>
            <a:off x="6677025" y="5700713"/>
            <a:ext cx="400050" cy="400050"/>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pPr algn="ctr"/>
            <a:r>
              <a:rPr lang="en-US" sz="1000"/>
              <a:t>22.4</a:t>
            </a:r>
          </a:p>
          <a:p>
            <a:pPr algn="ctr"/>
            <a:r>
              <a:rPr lang="en-US" sz="1000"/>
              <a:t>L</a:t>
            </a:r>
          </a:p>
        </p:txBody>
      </p:sp>
      <p:sp>
        <p:nvSpPr>
          <p:cNvPr id="626755" name="Text Box 67"/>
          <p:cNvSpPr txBox="1">
            <a:spLocks noChangeArrowheads="1"/>
          </p:cNvSpPr>
          <p:nvPr/>
        </p:nvSpPr>
        <p:spPr bwMode="auto">
          <a:xfrm>
            <a:off x="1762125" y="5692775"/>
            <a:ext cx="671513" cy="457200"/>
          </a:xfrm>
          <a:prstGeom prst="rect">
            <a:avLst/>
          </a:prstGeom>
          <a:noFill/>
          <a:ln w="9525">
            <a:noFill/>
            <a:miter lim="800000"/>
            <a:headEnd/>
            <a:tailEnd/>
          </a:ln>
        </p:spPr>
        <p:txBody>
          <a:bodyPr wrap="none">
            <a:spAutoFit/>
          </a:bodyPr>
          <a:lstStyle/>
          <a:p>
            <a:pPr algn="ctr"/>
            <a:r>
              <a:rPr lang="en-US" sz="1200" b="1">
                <a:latin typeface="Arial Narrow" pitchFamily="34" charset="0"/>
              </a:rPr>
              <a:t>Assume</a:t>
            </a:r>
          </a:p>
          <a:p>
            <a:pPr algn="ctr"/>
            <a:r>
              <a:rPr lang="en-US" sz="1200" b="1">
                <a:latin typeface="Arial Narrow" pitchFamily="34" charset="0"/>
              </a:rPr>
              <a:t>STP</a:t>
            </a:r>
            <a:endParaRPr lang="en-US" sz="1200" b="1" baseline="-25000">
              <a:latin typeface="Arial Narrow" pitchFamily="34" charset="0"/>
            </a:endParaRPr>
          </a:p>
        </p:txBody>
      </p:sp>
      <p:sp>
        <p:nvSpPr>
          <p:cNvPr id="626756" name="Text Box 68"/>
          <p:cNvSpPr txBox="1">
            <a:spLocks noChangeArrowheads="1"/>
          </p:cNvSpPr>
          <p:nvPr/>
        </p:nvSpPr>
        <p:spPr bwMode="auto">
          <a:xfrm>
            <a:off x="1636713" y="4216400"/>
            <a:ext cx="387350" cy="274638"/>
          </a:xfrm>
          <a:prstGeom prst="rect">
            <a:avLst/>
          </a:prstGeom>
          <a:noFill/>
          <a:ln w="9525">
            <a:noFill/>
            <a:miter lim="800000"/>
            <a:headEnd/>
            <a:tailEnd/>
          </a:ln>
        </p:spPr>
        <p:txBody>
          <a:bodyPr wrap="none">
            <a:spAutoFit/>
          </a:bodyPr>
          <a:lstStyle/>
          <a:p>
            <a:r>
              <a:rPr lang="en-US" sz="1200"/>
              <a:t>1 x</a:t>
            </a:r>
            <a:endParaRPr lang="en-US" sz="1200" baseline="-25000"/>
          </a:p>
        </p:txBody>
      </p:sp>
      <p:sp>
        <p:nvSpPr>
          <p:cNvPr id="626757" name="Text Box 69"/>
          <p:cNvSpPr txBox="1">
            <a:spLocks noChangeArrowheads="1"/>
          </p:cNvSpPr>
          <p:nvPr/>
        </p:nvSpPr>
        <p:spPr bwMode="auto">
          <a:xfrm>
            <a:off x="3714750" y="4216400"/>
            <a:ext cx="387350" cy="274638"/>
          </a:xfrm>
          <a:prstGeom prst="rect">
            <a:avLst/>
          </a:prstGeom>
          <a:noFill/>
          <a:ln w="9525">
            <a:noFill/>
            <a:miter lim="800000"/>
            <a:headEnd/>
            <a:tailEnd/>
          </a:ln>
        </p:spPr>
        <p:txBody>
          <a:bodyPr wrap="none">
            <a:spAutoFit/>
          </a:bodyPr>
          <a:lstStyle/>
          <a:p>
            <a:r>
              <a:rPr lang="en-US" sz="1200"/>
              <a:t>3 x</a:t>
            </a:r>
            <a:endParaRPr lang="en-US" sz="1200" baseline="-25000"/>
          </a:p>
        </p:txBody>
      </p:sp>
      <p:sp>
        <p:nvSpPr>
          <p:cNvPr id="626758" name="Text Box 70"/>
          <p:cNvSpPr txBox="1">
            <a:spLocks noChangeArrowheads="1"/>
          </p:cNvSpPr>
          <p:nvPr/>
        </p:nvSpPr>
        <p:spPr bwMode="auto">
          <a:xfrm>
            <a:off x="5829300" y="4216400"/>
            <a:ext cx="387350" cy="274638"/>
          </a:xfrm>
          <a:prstGeom prst="rect">
            <a:avLst/>
          </a:prstGeom>
          <a:noFill/>
          <a:ln w="9525">
            <a:noFill/>
            <a:miter lim="800000"/>
            <a:headEnd/>
            <a:tailEnd/>
          </a:ln>
        </p:spPr>
        <p:txBody>
          <a:bodyPr wrap="none">
            <a:spAutoFit/>
          </a:bodyPr>
          <a:lstStyle/>
          <a:p>
            <a:r>
              <a:rPr lang="en-US" sz="1200"/>
              <a:t>2 x</a:t>
            </a:r>
            <a:endParaRPr lang="en-US" sz="1200" baseline="-25000"/>
          </a:p>
        </p:txBody>
      </p:sp>
      <p:sp>
        <p:nvSpPr>
          <p:cNvPr id="626759" name="AutoShape 71"/>
          <p:cNvSpPr>
            <a:spLocks noChangeArrowheads="1"/>
          </p:cNvSpPr>
          <p:nvPr/>
        </p:nvSpPr>
        <p:spPr bwMode="auto">
          <a:xfrm>
            <a:off x="2052638" y="4171950"/>
            <a:ext cx="1000125" cy="366713"/>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0" name="Text Box 72"/>
          <p:cNvSpPr txBox="1">
            <a:spLocks noChangeArrowheads="1"/>
          </p:cNvSpPr>
          <p:nvPr/>
        </p:nvSpPr>
        <p:spPr bwMode="auto">
          <a:xfrm>
            <a:off x="1993900" y="4116388"/>
            <a:ext cx="1076325"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N</a:t>
            </a:r>
            <a:r>
              <a:rPr lang="en-US" sz="1200" baseline="-25000"/>
              <a:t>2</a:t>
            </a:r>
          </a:p>
        </p:txBody>
      </p:sp>
      <p:sp>
        <p:nvSpPr>
          <p:cNvPr id="626761" name="AutoShape 73"/>
          <p:cNvSpPr>
            <a:spLocks noChangeArrowheads="1"/>
          </p:cNvSpPr>
          <p:nvPr/>
        </p:nvSpPr>
        <p:spPr bwMode="auto">
          <a:xfrm>
            <a:off x="4119563" y="4176713"/>
            <a:ext cx="1000125" cy="36671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2" name="Text Box 74"/>
          <p:cNvSpPr txBox="1">
            <a:spLocks noChangeArrowheads="1"/>
          </p:cNvSpPr>
          <p:nvPr/>
        </p:nvSpPr>
        <p:spPr bwMode="auto">
          <a:xfrm>
            <a:off x="4060825" y="4121150"/>
            <a:ext cx="1076325"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H</a:t>
            </a:r>
            <a:r>
              <a:rPr lang="en-US" sz="1200" baseline="-25000"/>
              <a:t>2</a:t>
            </a:r>
          </a:p>
        </p:txBody>
      </p:sp>
      <p:sp>
        <p:nvSpPr>
          <p:cNvPr id="626763" name="AutoShape 75"/>
          <p:cNvSpPr>
            <a:spLocks noChangeArrowheads="1"/>
          </p:cNvSpPr>
          <p:nvPr/>
        </p:nvSpPr>
        <p:spPr bwMode="auto">
          <a:xfrm>
            <a:off x="6248400" y="4176713"/>
            <a:ext cx="1109663" cy="36671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4" name="Text Box 76"/>
          <p:cNvSpPr txBox="1">
            <a:spLocks noChangeArrowheads="1"/>
          </p:cNvSpPr>
          <p:nvPr/>
        </p:nvSpPr>
        <p:spPr bwMode="auto">
          <a:xfrm>
            <a:off x="6188075" y="4121150"/>
            <a:ext cx="1185863"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NH</a:t>
            </a:r>
            <a:r>
              <a:rPr lang="en-US" sz="1200" baseline="-25000"/>
              <a:t>3</a:t>
            </a:r>
          </a:p>
        </p:txBody>
      </p:sp>
      <p:sp>
        <p:nvSpPr>
          <p:cNvPr id="626765" name="Line 77"/>
          <p:cNvSpPr>
            <a:spLocks noChangeShapeType="1"/>
          </p:cNvSpPr>
          <p:nvPr/>
        </p:nvSpPr>
        <p:spPr bwMode="auto">
          <a:xfrm>
            <a:off x="1568450" y="2959100"/>
            <a:ext cx="5861050" cy="0"/>
          </a:xfrm>
          <a:prstGeom prst="line">
            <a:avLst/>
          </a:prstGeom>
          <a:noFill/>
          <a:ln w="19050">
            <a:solidFill>
              <a:srgbClr val="C0C0C0"/>
            </a:solidFill>
            <a:round/>
            <a:headEnd/>
            <a:tailEnd/>
          </a:ln>
        </p:spPr>
        <p:txBody>
          <a:bodyPr/>
          <a:lstStyle/>
          <a:p>
            <a:endParaRPr lang="en-US"/>
          </a:p>
        </p:txBody>
      </p:sp>
      <p:sp>
        <p:nvSpPr>
          <p:cNvPr id="626766" name="Line 78"/>
          <p:cNvSpPr>
            <a:spLocks noChangeShapeType="1"/>
          </p:cNvSpPr>
          <p:nvPr/>
        </p:nvSpPr>
        <p:spPr bwMode="auto">
          <a:xfrm>
            <a:off x="1555750" y="3460750"/>
            <a:ext cx="5861050" cy="0"/>
          </a:xfrm>
          <a:prstGeom prst="line">
            <a:avLst/>
          </a:prstGeom>
          <a:noFill/>
          <a:ln w="19050">
            <a:solidFill>
              <a:srgbClr val="C0C0C0"/>
            </a:solidFill>
            <a:round/>
            <a:headEnd/>
            <a:tailEnd/>
          </a:ln>
        </p:spPr>
        <p:txBody>
          <a:bodyPr/>
          <a:lstStyle/>
          <a:p>
            <a:endParaRPr lang="en-US"/>
          </a:p>
        </p:txBody>
      </p:sp>
      <p:sp>
        <p:nvSpPr>
          <p:cNvPr id="626767" name="Line 79"/>
          <p:cNvSpPr>
            <a:spLocks noChangeShapeType="1"/>
          </p:cNvSpPr>
          <p:nvPr/>
        </p:nvSpPr>
        <p:spPr bwMode="auto">
          <a:xfrm>
            <a:off x="1574800" y="3790950"/>
            <a:ext cx="5861050" cy="0"/>
          </a:xfrm>
          <a:prstGeom prst="line">
            <a:avLst/>
          </a:prstGeom>
          <a:noFill/>
          <a:ln w="19050">
            <a:solidFill>
              <a:srgbClr val="C0C0C0"/>
            </a:solidFill>
            <a:round/>
            <a:headEnd/>
            <a:tailEnd/>
          </a:ln>
        </p:spPr>
        <p:txBody>
          <a:bodyPr/>
          <a:lstStyle/>
          <a:p>
            <a:endParaRPr lang="en-US"/>
          </a:p>
        </p:txBody>
      </p:sp>
      <p:sp>
        <p:nvSpPr>
          <p:cNvPr id="626768" name="Line 80"/>
          <p:cNvSpPr>
            <a:spLocks noChangeShapeType="1"/>
          </p:cNvSpPr>
          <p:nvPr/>
        </p:nvSpPr>
        <p:spPr bwMode="auto">
          <a:xfrm>
            <a:off x="1568450" y="4114800"/>
            <a:ext cx="5861050" cy="0"/>
          </a:xfrm>
          <a:prstGeom prst="line">
            <a:avLst/>
          </a:prstGeom>
          <a:noFill/>
          <a:ln w="19050">
            <a:solidFill>
              <a:srgbClr val="C0C0C0"/>
            </a:solidFill>
            <a:round/>
            <a:headEnd/>
            <a:tailEnd/>
          </a:ln>
        </p:spPr>
        <p:txBody>
          <a:bodyPr/>
          <a:lstStyle/>
          <a:p>
            <a:endParaRPr lang="en-US"/>
          </a:p>
        </p:txBody>
      </p:sp>
      <p:sp>
        <p:nvSpPr>
          <p:cNvPr id="626769" name="Line 81"/>
          <p:cNvSpPr>
            <a:spLocks noChangeShapeType="1"/>
          </p:cNvSpPr>
          <p:nvPr/>
        </p:nvSpPr>
        <p:spPr bwMode="auto">
          <a:xfrm>
            <a:off x="1581150" y="4616450"/>
            <a:ext cx="5861050" cy="0"/>
          </a:xfrm>
          <a:prstGeom prst="line">
            <a:avLst/>
          </a:prstGeom>
          <a:noFill/>
          <a:ln w="19050">
            <a:solidFill>
              <a:srgbClr val="C0C0C0"/>
            </a:solidFill>
            <a:round/>
            <a:headEnd/>
            <a:tailEnd/>
          </a:ln>
        </p:spPr>
        <p:txBody>
          <a:bodyPr/>
          <a:lstStyle/>
          <a:p>
            <a:endParaRPr lang="en-US"/>
          </a:p>
        </p:txBody>
      </p:sp>
      <p:sp>
        <p:nvSpPr>
          <p:cNvPr id="626770" name="Line 82"/>
          <p:cNvSpPr>
            <a:spLocks noChangeShapeType="1"/>
          </p:cNvSpPr>
          <p:nvPr/>
        </p:nvSpPr>
        <p:spPr bwMode="auto">
          <a:xfrm>
            <a:off x="1581150" y="4940300"/>
            <a:ext cx="5861050" cy="0"/>
          </a:xfrm>
          <a:prstGeom prst="line">
            <a:avLst/>
          </a:prstGeom>
          <a:noFill/>
          <a:ln w="19050">
            <a:solidFill>
              <a:srgbClr val="C0C0C0"/>
            </a:solidFill>
            <a:round/>
            <a:headEnd/>
            <a:tailEnd/>
          </a:ln>
        </p:spPr>
        <p:txBody>
          <a:bodyPr/>
          <a:lstStyle/>
          <a:p>
            <a:endParaRPr lang="en-US"/>
          </a:p>
        </p:txBody>
      </p:sp>
      <p:sp>
        <p:nvSpPr>
          <p:cNvPr id="626771" name="Line 83"/>
          <p:cNvSpPr>
            <a:spLocks noChangeShapeType="1"/>
          </p:cNvSpPr>
          <p:nvPr/>
        </p:nvSpPr>
        <p:spPr bwMode="auto">
          <a:xfrm>
            <a:off x="1587500" y="5270500"/>
            <a:ext cx="5861050" cy="0"/>
          </a:xfrm>
          <a:prstGeom prst="line">
            <a:avLst/>
          </a:prstGeom>
          <a:noFill/>
          <a:ln w="19050">
            <a:solidFill>
              <a:srgbClr val="C0C0C0"/>
            </a:solidFill>
            <a:round/>
            <a:headEnd/>
            <a:tailEnd/>
          </a:ln>
        </p:spPr>
        <p:txBody>
          <a:bodyPr/>
          <a:lstStyle/>
          <a:p>
            <a:endParaRPr lang="en-US"/>
          </a:p>
        </p:txBody>
      </p:sp>
      <p:sp>
        <p:nvSpPr>
          <p:cNvPr id="626772" name="Line 84"/>
          <p:cNvSpPr>
            <a:spLocks noChangeShapeType="1"/>
          </p:cNvSpPr>
          <p:nvPr/>
        </p:nvSpPr>
        <p:spPr bwMode="auto">
          <a:xfrm>
            <a:off x="1587500" y="5594350"/>
            <a:ext cx="5861050" cy="0"/>
          </a:xfrm>
          <a:prstGeom prst="line">
            <a:avLst/>
          </a:prstGeom>
          <a:noFill/>
          <a:ln w="19050">
            <a:solidFill>
              <a:srgbClr val="C0C0C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6696"/>
                                        </p:tgtEl>
                                        <p:attrNameLst>
                                          <p:attrName>style.visibility</p:attrName>
                                        </p:attrNameLst>
                                      </p:cBhvr>
                                      <p:to>
                                        <p:strVal val="visible"/>
                                      </p:to>
                                    </p:set>
                                    <p:animEffect transition="in" filter="dissolve">
                                      <p:cBhvr>
                                        <p:cTn id="7" dur="500"/>
                                        <p:tgtEl>
                                          <p:spTgt spid="626696"/>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626711"/>
                                        </p:tgtEl>
                                        <p:attrNameLst>
                                          <p:attrName>style.visibility</p:attrName>
                                        </p:attrNameLst>
                                      </p:cBhvr>
                                      <p:to>
                                        <p:strVal val="visible"/>
                                      </p:to>
                                    </p:set>
                                    <p:animEffect transition="in" filter="plus(in)">
                                      <p:cBhvr>
                                        <p:cTn id="11" dur="2000"/>
                                        <p:tgtEl>
                                          <p:spTgt spid="6267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26727"/>
                                        </p:tgtEl>
                                        <p:attrNameLst>
                                          <p:attrName>style.visibility</p:attrName>
                                        </p:attrNameLst>
                                      </p:cBhvr>
                                      <p:to>
                                        <p:strVal val="visible"/>
                                      </p:to>
                                    </p:set>
                                    <p:animEffect transition="in" filter="wipe(left)">
                                      <p:cBhvr>
                                        <p:cTn id="29" dur="500"/>
                                        <p:tgtEl>
                                          <p:spTgt spid="6267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26694"/>
                                        </p:tgtEl>
                                        <p:attrNameLst>
                                          <p:attrName>style.visibility</p:attrName>
                                        </p:attrNameLst>
                                      </p:cBhvr>
                                      <p:to>
                                        <p:strVal val="visible"/>
                                      </p:to>
                                    </p:set>
                                    <p:animEffect transition="in" filter="dissolve">
                                      <p:cBhvr>
                                        <p:cTn id="34" dur="500"/>
                                        <p:tgtEl>
                                          <p:spTgt spid="626694"/>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626695"/>
                                        </p:tgtEl>
                                        <p:attrNameLst>
                                          <p:attrName>style.visibility</p:attrName>
                                        </p:attrNameLst>
                                      </p:cBhvr>
                                      <p:to>
                                        <p:strVal val="visible"/>
                                      </p:to>
                                    </p:set>
                                    <p:animEffect transition="in" filter="dissolve">
                                      <p:cBhvr>
                                        <p:cTn id="38" dur="500"/>
                                        <p:tgtEl>
                                          <p:spTgt spid="62669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26765"/>
                                        </p:tgtEl>
                                        <p:attrNameLst>
                                          <p:attrName>style.visibility</p:attrName>
                                        </p:attrNameLst>
                                      </p:cBhvr>
                                      <p:to>
                                        <p:strVal val="visible"/>
                                      </p:to>
                                    </p:set>
                                    <p:animEffect transition="in" filter="wipe(down)">
                                      <p:cBhvr>
                                        <p:cTn id="43" dur="500"/>
                                        <p:tgtEl>
                                          <p:spTgt spid="626765"/>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626706"/>
                                        </p:tgtEl>
                                        <p:attrNameLst>
                                          <p:attrName>style.visibility</p:attrName>
                                        </p:attrNameLst>
                                      </p:cBhvr>
                                      <p:to>
                                        <p:strVal val="visible"/>
                                      </p:to>
                                    </p:set>
                                    <p:animEffect transition="in" filter="fade">
                                      <p:cBhvr>
                                        <p:cTn id="48" dur="1000"/>
                                        <p:tgtEl>
                                          <p:spTgt spid="626706"/>
                                        </p:tgtEl>
                                      </p:cBhvr>
                                    </p:animEffect>
                                    <p:anim calcmode="lin" valueType="num">
                                      <p:cBhvr>
                                        <p:cTn id="49" dur="1000" fill="hold"/>
                                        <p:tgtEl>
                                          <p:spTgt spid="626706"/>
                                        </p:tgtEl>
                                        <p:attrNameLst>
                                          <p:attrName>ppt_x</p:attrName>
                                        </p:attrNameLst>
                                      </p:cBhvr>
                                      <p:tavLst>
                                        <p:tav tm="0">
                                          <p:val>
                                            <p:strVal val="#ppt_x"/>
                                          </p:val>
                                        </p:tav>
                                        <p:tav tm="100000">
                                          <p:val>
                                            <p:strVal val="#ppt_x"/>
                                          </p:val>
                                        </p:tav>
                                      </p:tavLst>
                                    </p:anim>
                                    <p:anim calcmode="lin" valueType="num">
                                      <p:cBhvr>
                                        <p:cTn id="50" dur="1000" fill="hold"/>
                                        <p:tgtEl>
                                          <p:spTgt spid="62670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26710"/>
                                        </p:tgtEl>
                                        <p:attrNameLst>
                                          <p:attrName>style.visibility</p:attrName>
                                        </p:attrNameLst>
                                      </p:cBhvr>
                                      <p:to>
                                        <p:strVal val="visible"/>
                                      </p:to>
                                    </p:set>
                                    <p:animEffect transition="in" filter="wipe(up)">
                                      <p:cBhvr>
                                        <p:cTn id="55" dur="500"/>
                                        <p:tgtEl>
                                          <p:spTgt spid="626710"/>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26707"/>
                                        </p:tgtEl>
                                        <p:attrNameLst>
                                          <p:attrName>style.visibility</p:attrName>
                                        </p:attrNameLst>
                                      </p:cBhvr>
                                      <p:to>
                                        <p:strVal val="visible"/>
                                      </p:to>
                                    </p:set>
                                    <p:animEffect transition="in" filter="fade">
                                      <p:cBhvr>
                                        <p:cTn id="60" dur="1000"/>
                                        <p:tgtEl>
                                          <p:spTgt spid="626707"/>
                                        </p:tgtEl>
                                      </p:cBhvr>
                                    </p:animEffect>
                                    <p:anim calcmode="lin" valueType="num">
                                      <p:cBhvr>
                                        <p:cTn id="61" dur="1000" fill="hold"/>
                                        <p:tgtEl>
                                          <p:spTgt spid="626707"/>
                                        </p:tgtEl>
                                        <p:attrNameLst>
                                          <p:attrName>ppt_x</p:attrName>
                                        </p:attrNameLst>
                                      </p:cBhvr>
                                      <p:tavLst>
                                        <p:tav tm="0">
                                          <p:val>
                                            <p:strVal val="#ppt_x"/>
                                          </p:val>
                                        </p:tav>
                                        <p:tav tm="100000">
                                          <p:val>
                                            <p:strVal val="#ppt_x"/>
                                          </p:val>
                                        </p:tav>
                                      </p:tavLst>
                                    </p:anim>
                                    <p:anim calcmode="lin" valueType="num">
                                      <p:cBhvr>
                                        <p:cTn id="62" dur="1000" fill="hold"/>
                                        <p:tgtEl>
                                          <p:spTgt spid="62670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26719"/>
                                        </p:tgtEl>
                                        <p:attrNameLst>
                                          <p:attrName>style.visibility</p:attrName>
                                        </p:attrNameLst>
                                      </p:cBhvr>
                                      <p:to>
                                        <p:strVal val="visible"/>
                                      </p:to>
                                    </p:set>
                                    <p:animEffect transition="in" filter="wipe(left)">
                                      <p:cBhvr>
                                        <p:cTn id="67" dur="500"/>
                                        <p:tgtEl>
                                          <p:spTgt spid="626719"/>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626709"/>
                                        </p:tgtEl>
                                        <p:attrNameLst>
                                          <p:attrName>style.visibility</p:attrName>
                                        </p:attrNameLst>
                                      </p:cBhvr>
                                      <p:to>
                                        <p:strVal val="visible"/>
                                      </p:to>
                                    </p:set>
                                    <p:animEffect transition="in" filter="fade">
                                      <p:cBhvr>
                                        <p:cTn id="72" dur="1000"/>
                                        <p:tgtEl>
                                          <p:spTgt spid="626709"/>
                                        </p:tgtEl>
                                      </p:cBhvr>
                                    </p:animEffect>
                                    <p:anim calcmode="lin" valueType="num">
                                      <p:cBhvr>
                                        <p:cTn id="73" dur="1000" fill="hold"/>
                                        <p:tgtEl>
                                          <p:spTgt spid="626709"/>
                                        </p:tgtEl>
                                        <p:attrNameLst>
                                          <p:attrName>ppt_x</p:attrName>
                                        </p:attrNameLst>
                                      </p:cBhvr>
                                      <p:tavLst>
                                        <p:tav tm="0">
                                          <p:val>
                                            <p:strVal val="#ppt_x"/>
                                          </p:val>
                                        </p:tav>
                                        <p:tav tm="100000">
                                          <p:val>
                                            <p:strVal val="#ppt_x"/>
                                          </p:val>
                                        </p:tav>
                                      </p:tavLst>
                                    </p:anim>
                                    <p:anim calcmode="lin" valueType="num">
                                      <p:cBhvr>
                                        <p:cTn id="74" dur="1000" fill="hold"/>
                                        <p:tgtEl>
                                          <p:spTgt spid="626709"/>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7" presetClass="entr" presetSubtype="0" fill="hold" grpId="0" nodeType="afterEffect">
                                  <p:stCondLst>
                                    <p:cond delay="0"/>
                                  </p:stCondLst>
                                  <p:childTnLst>
                                    <p:set>
                                      <p:cBhvr>
                                        <p:cTn id="77" dur="1" fill="hold">
                                          <p:stCondLst>
                                            <p:cond delay="0"/>
                                          </p:stCondLst>
                                        </p:cTn>
                                        <p:tgtEl>
                                          <p:spTgt spid="626708"/>
                                        </p:tgtEl>
                                        <p:attrNameLst>
                                          <p:attrName>style.visibility</p:attrName>
                                        </p:attrNameLst>
                                      </p:cBhvr>
                                      <p:to>
                                        <p:strVal val="visible"/>
                                      </p:to>
                                    </p:set>
                                    <p:animEffect transition="in" filter="fade">
                                      <p:cBhvr>
                                        <p:cTn id="78" dur="1000"/>
                                        <p:tgtEl>
                                          <p:spTgt spid="626708"/>
                                        </p:tgtEl>
                                      </p:cBhvr>
                                    </p:animEffect>
                                    <p:anim calcmode="lin" valueType="num">
                                      <p:cBhvr>
                                        <p:cTn id="79" dur="1000" fill="hold"/>
                                        <p:tgtEl>
                                          <p:spTgt spid="626708"/>
                                        </p:tgtEl>
                                        <p:attrNameLst>
                                          <p:attrName>ppt_x</p:attrName>
                                        </p:attrNameLst>
                                      </p:cBhvr>
                                      <p:tavLst>
                                        <p:tav tm="0">
                                          <p:val>
                                            <p:strVal val="#ppt_x"/>
                                          </p:val>
                                        </p:tav>
                                        <p:tav tm="100000">
                                          <p:val>
                                            <p:strVal val="#ppt_x"/>
                                          </p:val>
                                        </p:tav>
                                      </p:tavLst>
                                    </p:anim>
                                    <p:anim calcmode="lin" valueType="num">
                                      <p:cBhvr>
                                        <p:cTn id="80" dur="1000" fill="hold"/>
                                        <p:tgtEl>
                                          <p:spTgt spid="62670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9" presetClass="emph" presetSubtype="0" grpId="1" nodeType="clickEffect">
                                  <p:stCondLst>
                                    <p:cond delay="0"/>
                                  </p:stCondLst>
                                  <p:childTnLst>
                                    <p:set>
                                      <p:cBhvr rctx="PPT">
                                        <p:cTn id="84" dur="indefinite"/>
                                        <p:tgtEl>
                                          <p:spTgt spid="626706"/>
                                        </p:tgtEl>
                                        <p:attrNameLst>
                                          <p:attrName>style.opacity</p:attrName>
                                        </p:attrNameLst>
                                      </p:cBhvr>
                                      <p:to>
                                        <p:strVal val="0.5"/>
                                      </p:to>
                                    </p:set>
                                    <p:animEffect filter="image" prLst="opacity: 0.5">
                                      <p:cBhvr rctx="IE">
                                        <p:cTn id="85" dur="indefinite"/>
                                        <p:tgtEl>
                                          <p:spTgt spid="626706"/>
                                        </p:tgtEl>
                                      </p:cBhvr>
                                    </p:animEffect>
                                  </p:childTnLst>
                                </p:cTn>
                              </p:par>
                              <p:par>
                                <p:cTn id="86" presetID="9" presetClass="emph" presetSubtype="0" grpId="1" nodeType="withEffect">
                                  <p:stCondLst>
                                    <p:cond delay="0"/>
                                  </p:stCondLst>
                                  <p:childTnLst>
                                    <p:set>
                                      <p:cBhvr rctx="PPT">
                                        <p:cTn id="87" dur="indefinite"/>
                                        <p:tgtEl>
                                          <p:spTgt spid="626707"/>
                                        </p:tgtEl>
                                        <p:attrNameLst>
                                          <p:attrName>style.opacity</p:attrName>
                                        </p:attrNameLst>
                                      </p:cBhvr>
                                      <p:to>
                                        <p:strVal val="0.5"/>
                                      </p:to>
                                    </p:set>
                                    <p:animEffect filter="image" prLst="opacity: 0.5">
                                      <p:cBhvr rctx="IE">
                                        <p:cTn id="88" dur="indefinite"/>
                                        <p:tgtEl>
                                          <p:spTgt spid="626707"/>
                                        </p:tgtEl>
                                      </p:cBhvr>
                                    </p:animEffect>
                                  </p:childTnLst>
                                </p:cTn>
                              </p:par>
                              <p:par>
                                <p:cTn id="89" presetID="9" presetClass="emph" presetSubtype="0" grpId="1" nodeType="withEffect">
                                  <p:stCondLst>
                                    <p:cond delay="0"/>
                                  </p:stCondLst>
                                  <p:childTnLst>
                                    <p:set>
                                      <p:cBhvr rctx="PPT">
                                        <p:cTn id="90" dur="indefinite"/>
                                        <p:tgtEl>
                                          <p:spTgt spid="626708"/>
                                        </p:tgtEl>
                                        <p:attrNameLst>
                                          <p:attrName>style.opacity</p:attrName>
                                        </p:attrNameLst>
                                      </p:cBhvr>
                                      <p:to>
                                        <p:strVal val="0.5"/>
                                      </p:to>
                                    </p:set>
                                    <p:animEffect filter="image" prLst="opacity: 0.5">
                                      <p:cBhvr rctx="IE">
                                        <p:cTn id="91" dur="indefinite"/>
                                        <p:tgtEl>
                                          <p:spTgt spid="626708"/>
                                        </p:tgtEl>
                                      </p:cBhvr>
                                    </p:animEffect>
                                  </p:childTnLst>
                                </p:cTn>
                              </p:par>
                              <p:par>
                                <p:cTn id="92" presetID="9" presetClass="emph" presetSubtype="0" grpId="1" nodeType="withEffect">
                                  <p:stCondLst>
                                    <p:cond delay="0"/>
                                  </p:stCondLst>
                                  <p:childTnLst>
                                    <p:set>
                                      <p:cBhvr rctx="PPT">
                                        <p:cTn id="93" dur="indefinite"/>
                                        <p:tgtEl>
                                          <p:spTgt spid="626710"/>
                                        </p:tgtEl>
                                        <p:attrNameLst>
                                          <p:attrName>style.opacity</p:attrName>
                                        </p:attrNameLst>
                                      </p:cBhvr>
                                      <p:to>
                                        <p:strVal val="0.5"/>
                                      </p:to>
                                    </p:set>
                                    <p:animEffect filter="image" prLst="opacity: 0.5">
                                      <p:cBhvr rctx="IE">
                                        <p:cTn id="94" dur="indefinite"/>
                                        <p:tgtEl>
                                          <p:spTgt spid="626710"/>
                                        </p:tgtEl>
                                      </p:cBhvr>
                                    </p:animEffect>
                                  </p:childTnLst>
                                </p:cTn>
                              </p:par>
                              <p:par>
                                <p:cTn id="95" presetID="9" presetClass="emph" presetSubtype="0" grpId="1" nodeType="withEffect">
                                  <p:stCondLst>
                                    <p:cond delay="0"/>
                                  </p:stCondLst>
                                  <p:childTnLst>
                                    <p:set>
                                      <p:cBhvr rctx="PPT">
                                        <p:cTn id="96" dur="indefinite"/>
                                        <p:tgtEl>
                                          <p:spTgt spid="626719"/>
                                        </p:tgtEl>
                                        <p:attrNameLst>
                                          <p:attrName>style.opacity</p:attrName>
                                        </p:attrNameLst>
                                      </p:cBhvr>
                                      <p:to>
                                        <p:strVal val="0.5"/>
                                      </p:to>
                                    </p:set>
                                    <p:animEffect filter="image" prLst="opacity: 0.5">
                                      <p:cBhvr rctx="IE">
                                        <p:cTn id="97" dur="indefinite"/>
                                        <p:tgtEl>
                                          <p:spTgt spid="626719"/>
                                        </p:tgtEl>
                                      </p:cBhvr>
                                    </p:animEffect>
                                  </p:childTnLst>
                                </p:cTn>
                              </p:par>
                              <p:par>
                                <p:cTn id="98" presetID="9" presetClass="emph" presetSubtype="0" grpId="1" nodeType="withEffect">
                                  <p:stCondLst>
                                    <p:cond delay="0"/>
                                  </p:stCondLst>
                                  <p:childTnLst>
                                    <p:set>
                                      <p:cBhvr rctx="PPT">
                                        <p:cTn id="99" dur="indefinite"/>
                                        <p:tgtEl>
                                          <p:spTgt spid="626709"/>
                                        </p:tgtEl>
                                        <p:attrNameLst>
                                          <p:attrName>style.opacity</p:attrName>
                                        </p:attrNameLst>
                                      </p:cBhvr>
                                      <p:to>
                                        <p:strVal val="0.5"/>
                                      </p:to>
                                    </p:set>
                                    <p:animEffect filter="image" prLst="opacity: 0.5">
                                      <p:cBhvr rctx="IE">
                                        <p:cTn id="100" dur="indefinite"/>
                                        <p:tgtEl>
                                          <p:spTgt spid="626709"/>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626766"/>
                                        </p:tgtEl>
                                        <p:attrNameLst>
                                          <p:attrName>style.visibility</p:attrName>
                                        </p:attrNameLst>
                                      </p:cBhvr>
                                      <p:to>
                                        <p:strVal val="visible"/>
                                      </p:to>
                                    </p:set>
                                    <p:anim calcmode="lin" valueType="num">
                                      <p:cBhvr>
                                        <p:cTn id="105" dur="500" fill="hold"/>
                                        <p:tgtEl>
                                          <p:spTgt spid="626766"/>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626766"/>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626766"/>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626766"/>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626728"/>
                                        </p:tgtEl>
                                        <p:attrNameLst>
                                          <p:attrName>style.visibility</p:attrName>
                                        </p:attrNameLst>
                                      </p:cBhvr>
                                      <p:to>
                                        <p:strVal val="visible"/>
                                      </p:to>
                                    </p:set>
                                    <p:anim calcmode="lin" valueType="num">
                                      <p:cBhvr>
                                        <p:cTn id="113" dur="500" fill="hold"/>
                                        <p:tgtEl>
                                          <p:spTgt spid="626728"/>
                                        </p:tgtEl>
                                        <p:attrNameLst>
                                          <p:attrName>ppt_w</p:attrName>
                                        </p:attrNameLst>
                                      </p:cBhvr>
                                      <p:tavLst>
                                        <p:tav tm="0">
                                          <p:val>
                                            <p:fltVal val="0"/>
                                          </p:val>
                                        </p:tav>
                                        <p:tav tm="100000">
                                          <p:val>
                                            <p:strVal val="#ppt_w"/>
                                          </p:val>
                                        </p:tav>
                                      </p:tavLst>
                                    </p:anim>
                                    <p:anim calcmode="lin" valueType="num">
                                      <p:cBhvr>
                                        <p:cTn id="114" dur="500" fill="hold"/>
                                        <p:tgtEl>
                                          <p:spTgt spid="626728"/>
                                        </p:tgtEl>
                                        <p:attrNameLst>
                                          <p:attrName>ppt_h</p:attrName>
                                        </p:attrNameLst>
                                      </p:cBhvr>
                                      <p:tavLst>
                                        <p:tav tm="0">
                                          <p:val>
                                            <p:fltVal val="0"/>
                                          </p:val>
                                        </p:tav>
                                        <p:tav tm="100000">
                                          <p:val>
                                            <p:strVal val="#ppt_h"/>
                                          </p:val>
                                        </p:tav>
                                      </p:tavLst>
                                    </p:anim>
                                    <p:animEffect transition="in" filter="fade">
                                      <p:cBhvr>
                                        <p:cTn id="115" dur="500"/>
                                        <p:tgtEl>
                                          <p:spTgt spid="62672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26713"/>
                                        </p:tgtEl>
                                        <p:attrNameLst>
                                          <p:attrName>style.visibility</p:attrName>
                                        </p:attrNameLst>
                                      </p:cBhvr>
                                      <p:to>
                                        <p:strVal val="visible"/>
                                      </p:to>
                                    </p:set>
                                    <p:animEffect transition="in" filter="wipe(down)">
                                      <p:cBhvr>
                                        <p:cTn id="120" dur="500"/>
                                        <p:tgtEl>
                                          <p:spTgt spid="626713"/>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626729"/>
                                        </p:tgtEl>
                                        <p:attrNameLst>
                                          <p:attrName>style.visibility</p:attrName>
                                        </p:attrNameLst>
                                      </p:cBhvr>
                                      <p:to>
                                        <p:strVal val="visible"/>
                                      </p:to>
                                    </p:set>
                                    <p:anim calcmode="lin" valueType="num">
                                      <p:cBhvr>
                                        <p:cTn id="125" dur="500" fill="hold"/>
                                        <p:tgtEl>
                                          <p:spTgt spid="626729"/>
                                        </p:tgtEl>
                                        <p:attrNameLst>
                                          <p:attrName>ppt_w</p:attrName>
                                        </p:attrNameLst>
                                      </p:cBhvr>
                                      <p:tavLst>
                                        <p:tav tm="0">
                                          <p:val>
                                            <p:fltVal val="0"/>
                                          </p:val>
                                        </p:tav>
                                        <p:tav tm="100000">
                                          <p:val>
                                            <p:strVal val="#ppt_w"/>
                                          </p:val>
                                        </p:tav>
                                      </p:tavLst>
                                    </p:anim>
                                    <p:anim calcmode="lin" valueType="num">
                                      <p:cBhvr>
                                        <p:cTn id="126" dur="500" fill="hold"/>
                                        <p:tgtEl>
                                          <p:spTgt spid="626729"/>
                                        </p:tgtEl>
                                        <p:attrNameLst>
                                          <p:attrName>ppt_h</p:attrName>
                                        </p:attrNameLst>
                                      </p:cBhvr>
                                      <p:tavLst>
                                        <p:tav tm="0">
                                          <p:val>
                                            <p:fltVal val="0"/>
                                          </p:val>
                                        </p:tav>
                                        <p:tav tm="100000">
                                          <p:val>
                                            <p:strVal val="#ppt_h"/>
                                          </p:val>
                                        </p:tav>
                                      </p:tavLst>
                                    </p:anim>
                                    <p:animEffect transition="in" filter="fade">
                                      <p:cBhvr>
                                        <p:cTn id="127" dur="500"/>
                                        <p:tgtEl>
                                          <p:spTgt spid="62672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26720"/>
                                        </p:tgtEl>
                                        <p:attrNameLst>
                                          <p:attrName>style.visibility</p:attrName>
                                        </p:attrNameLst>
                                      </p:cBhvr>
                                      <p:to>
                                        <p:strVal val="visible"/>
                                      </p:to>
                                    </p:set>
                                    <p:animEffect transition="in" filter="wipe(left)">
                                      <p:cBhvr>
                                        <p:cTn id="132" dur="500"/>
                                        <p:tgtEl>
                                          <p:spTgt spid="626720"/>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626730"/>
                                        </p:tgtEl>
                                        <p:attrNameLst>
                                          <p:attrName>style.visibility</p:attrName>
                                        </p:attrNameLst>
                                      </p:cBhvr>
                                      <p:to>
                                        <p:strVal val="visible"/>
                                      </p:to>
                                    </p:set>
                                    <p:anim calcmode="lin" valueType="num">
                                      <p:cBhvr>
                                        <p:cTn id="137" dur="500" fill="hold"/>
                                        <p:tgtEl>
                                          <p:spTgt spid="626730"/>
                                        </p:tgtEl>
                                        <p:attrNameLst>
                                          <p:attrName>ppt_w</p:attrName>
                                        </p:attrNameLst>
                                      </p:cBhvr>
                                      <p:tavLst>
                                        <p:tav tm="0">
                                          <p:val>
                                            <p:fltVal val="0"/>
                                          </p:val>
                                        </p:tav>
                                        <p:tav tm="100000">
                                          <p:val>
                                            <p:strVal val="#ppt_w"/>
                                          </p:val>
                                        </p:tav>
                                      </p:tavLst>
                                    </p:anim>
                                    <p:anim calcmode="lin" valueType="num">
                                      <p:cBhvr>
                                        <p:cTn id="138" dur="500" fill="hold"/>
                                        <p:tgtEl>
                                          <p:spTgt spid="626730"/>
                                        </p:tgtEl>
                                        <p:attrNameLst>
                                          <p:attrName>ppt_h</p:attrName>
                                        </p:attrNameLst>
                                      </p:cBhvr>
                                      <p:tavLst>
                                        <p:tav tm="0">
                                          <p:val>
                                            <p:fltVal val="0"/>
                                          </p:val>
                                        </p:tav>
                                        <p:tav tm="100000">
                                          <p:val>
                                            <p:strVal val="#ppt_h"/>
                                          </p:val>
                                        </p:tav>
                                      </p:tavLst>
                                    </p:anim>
                                    <p:animEffect transition="in" filter="fade">
                                      <p:cBhvr>
                                        <p:cTn id="139" dur="500"/>
                                        <p:tgtEl>
                                          <p:spTgt spid="626730"/>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mph" presetSubtype="0" grpId="1" nodeType="clickEffect">
                                  <p:stCondLst>
                                    <p:cond delay="0"/>
                                  </p:stCondLst>
                                  <p:childTnLst>
                                    <p:set>
                                      <p:cBhvr rctx="PPT">
                                        <p:cTn id="143" dur="indefinite"/>
                                        <p:tgtEl>
                                          <p:spTgt spid="626728"/>
                                        </p:tgtEl>
                                        <p:attrNameLst>
                                          <p:attrName>style.opacity</p:attrName>
                                        </p:attrNameLst>
                                      </p:cBhvr>
                                      <p:to>
                                        <p:strVal val="0.5"/>
                                      </p:to>
                                    </p:set>
                                    <p:animEffect filter="image" prLst="opacity: 0.5">
                                      <p:cBhvr rctx="IE">
                                        <p:cTn id="144" dur="indefinite"/>
                                        <p:tgtEl>
                                          <p:spTgt spid="626728"/>
                                        </p:tgtEl>
                                      </p:cBhvr>
                                    </p:animEffect>
                                  </p:childTnLst>
                                </p:cTn>
                              </p:par>
                              <p:par>
                                <p:cTn id="145" presetID="9" presetClass="emph" presetSubtype="0" grpId="1" nodeType="withEffect">
                                  <p:stCondLst>
                                    <p:cond delay="0"/>
                                  </p:stCondLst>
                                  <p:childTnLst>
                                    <p:set>
                                      <p:cBhvr rctx="PPT">
                                        <p:cTn id="146" dur="indefinite"/>
                                        <p:tgtEl>
                                          <p:spTgt spid="626713"/>
                                        </p:tgtEl>
                                        <p:attrNameLst>
                                          <p:attrName>style.opacity</p:attrName>
                                        </p:attrNameLst>
                                      </p:cBhvr>
                                      <p:to>
                                        <p:strVal val="0.5"/>
                                      </p:to>
                                    </p:set>
                                    <p:animEffect filter="image" prLst="opacity: 0.5">
                                      <p:cBhvr rctx="IE">
                                        <p:cTn id="147" dur="indefinite"/>
                                        <p:tgtEl>
                                          <p:spTgt spid="626713"/>
                                        </p:tgtEl>
                                      </p:cBhvr>
                                    </p:animEffect>
                                  </p:childTnLst>
                                </p:cTn>
                              </p:par>
                              <p:par>
                                <p:cTn id="148" presetID="9" presetClass="emph" presetSubtype="0" grpId="1" nodeType="withEffect">
                                  <p:stCondLst>
                                    <p:cond delay="0"/>
                                  </p:stCondLst>
                                  <p:childTnLst>
                                    <p:set>
                                      <p:cBhvr rctx="PPT">
                                        <p:cTn id="149" dur="indefinite"/>
                                        <p:tgtEl>
                                          <p:spTgt spid="626729"/>
                                        </p:tgtEl>
                                        <p:attrNameLst>
                                          <p:attrName>style.opacity</p:attrName>
                                        </p:attrNameLst>
                                      </p:cBhvr>
                                      <p:to>
                                        <p:strVal val="0.5"/>
                                      </p:to>
                                    </p:set>
                                    <p:animEffect filter="image" prLst="opacity: 0.5">
                                      <p:cBhvr rctx="IE">
                                        <p:cTn id="150" dur="indefinite"/>
                                        <p:tgtEl>
                                          <p:spTgt spid="626729"/>
                                        </p:tgtEl>
                                      </p:cBhvr>
                                    </p:animEffect>
                                  </p:childTnLst>
                                </p:cTn>
                              </p:par>
                              <p:par>
                                <p:cTn id="151" presetID="9" presetClass="emph" presetSubtype="0" grpId="1" nodeType="withEffect">
                                  <p:stCondLst>
                                    <p:cond delay="0"/>
                                  </p:stCondLst>
                                  <p:childTnLst>
                                    <p:set>
                                      <p:cBhvr rctx="PPT">
                                        <p:cTn id="152" dur="indefinite"/>
                                        <p:tgtEl>
                                          <p:spTgt spid="626720"/>
                                        </p:tgtEl>
                                        <p:attrNameLst>
                                          <p:attrName>style.opacity</p:attrName>
                                        </p:attrNameLst>
                                      </p:cBhvr>
                                      <p:to>
                                        <p:strVal val="0.5"/>
                                      </p:to>
                                    </p:set>
                                    <p:animEffect filter="image" prLst="opacity: 0.5">
                                      <p:cBhvr rctx="IE">
                                        <p:cTn id="153" dur="indefinite"/>
                                        <p:tgtEl>
                                          <p:spTgt spid="626720"/>
                                        </p:tgtEl>
                                      </p:cBhvr>
                                    </p:animEffect>
                                  </p:childTnLst>
                                </p:cTn>
                              </p:par>
                              <p:par>
                                <p:cTn id="154" presetID="9" presetClass="emph" presetSubtype="0" grpId="1" nodeType="withEffect">
                                  <p:stCondLst>
                                    <p:cond delay="0"/>
                                  </p:stCondLst>
                                  <p:childTnLst>
                                    <p:set>
                                      <p:cBhvr rctx="PPT">
                                        <p:cTn id="155" dur="indefinite"/>
                                        <p:tgtEl>
                                          <p:spTgt spid="626730"/>
                                        </p:tgtEl>
                                        <p:attrNameLst>
                                          <p:attrName>style.opacity</p:attrName>
                                        </p:attrNameLst>
                                      </p:cBhvr>
                                      <p:to>
                                        <p:strVal val="0.5"/>
                                      </p:to>
                                    </p:set>
                                    <p:animEffect filter="image" prLst="opacity: 0.5">
                                      <p:cBhvr rctx="IE">
                                        <p:cTn id="156" dur="indefinite"/>
                                        <p:tgtEl>
                                          <p:spTgt spid="62673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626767"/>
                                        </p:tgtEl>
                                        <p:attrNameLst>
                                          <p:attrName>style.visibility</p:attrName>
                                        </p:attrNameLst>
                                      </p:cBhvr>
                                      <p:to>
                                        <p:strVal val="visible"/>
                                      </p:to>
                                    </p:set>
                                    <p:animEffect transition="in" filter="wipe(down)">
                                      <p:cBhvr>
                                        <p:cTn id="161" dur="500"/>
                                        <p:tgtEl>
                                          <p:spTgt spid="626767"/>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626731"/>
                                        </p:tgtEl>
                                        <p:attrNameLst>
                                          <p:attrName>style.visibility</p:attrName>
                                        </p:attrNameLst>
                                      </p:cBhvr>
                                      <p:to>
                                        <p:strVal val="visible"/>
                                      </p:to>
                                    </p:set>
                                    <p:animEffect transition="in" filter="dissolve">
                                      <p:cBhvr>
                                        <p:cTn id="166" dur="500"/>
                                        <p:tgtEl>
                                          <p:spTgt spid="626731"/>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626714"/>
                                        </p:tgtEl>
                                        <p:attrNameLst>
                                          <p:attrName>style.visibility</p:attrName>
                                        </p:attrNameLst>
                                      </p:cBhvr>
                                      <p:to>
                                        <p:strVal val="visible"/>
                                      </p:to>
                                    </p:set>
                                    <p:animEffect transition="in" filter="dissolve">
                                      <p:cBhvr>
                                        <p:cTn id="169" dur="500"/>
                                        <p:tgtEl>
                                          <p:spTgt spid="626714"/>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626732"/>
                                        </p:tgtEl>
                                        <p:attrNameLst>
                                          <p:attrName>style.visibility</p:attrName>
                                        </p:attrNameLst>
                                      </p:cBhvr>
                                      <p:to>
                                        <p:strVal val="visible"/>
                                      </p:to>
                                    </p:set>
                                    <p:animEffect transition="in" filter="dissolve">
                                      <p:cBhvr>
                                        <p:cTn id="172" dur="500"/>
                                        <p:tgtEl>
                                          <p:spTgt spid="626732"/>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626721"/>
                                        </p:tgtEl>
                                        <p:attrNameLst>
                                          <p:attrName>style.visibility</p:attrName>
                                        </p:attrNameLst>
                                      </p:cBhvr>
                                      <p:to>
                                        <p:strVal val="visible"/>
                                      </p:to>
                                    </p:set>
                                    <p:animEffect transition="in" filter="dissolve">
                                      <p:cBhvr>
                                        <p:cTn id="175" dur="500"/>
                                        <p:tgtEl>
                                          <p:spTgt spid="626721"/>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626733"/>
                                        </p:tgtEl>
                                        <p:attrNameLst>
                                          <p:attrName>style.visibility</p:attrName>
                                        </p:attrNameLst>
                                      </p:cBhvr>
                                      <p:to>
                                        <p:strVal val="visible"/>
                                      </p:to>
                                    </p:set>
                                    <p:animEffect transition="in" filter="dissolve">
                                      <p:cBhvr>
                                        <p:cTn id="178" dur="500"/>
                                        <p:tgtEl>
                                          <p:spTgt spid="626733"/>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mph" presetSubtype="0" grpId="1" nodeType="clickEffect">
                                  <p:stCondLst>
                                    <p:cond delay="0"/>
                                  </p:stCondLst>
                                  <p:childTnLst>
                                    <p:set>
                                      <p:cBhvr rctx="PPT">
                                        <p:cTn id="182" dur="indefinite"/>
                                        <p:tgtEl>
                                          <p:spTgt spid="626731"/>
                                        </p:tgtEl>
                                        <p:attrNameLst>
                                          <p:attrName>style.opacity</p:attrName>
                                        </p:attrNameLst>
                                      </p:cBhvr>
                                      <p:to>
                                        <p:strVal val="0.5"/>
                                      </p:to>
                                    </p:set>
                                    <p:animEffect filter="image" prLst="opacity: 0.5">
                                      <p:cBhvr rctx="IE">
                                        <p:cTn id="183" dur="indefinite"/>
                                        <p:tgtEl>
                                          <p:spTgt spid="626731"/>
                                        </p:tgtEl>
                                      </p:cBhvr>
                                    </p:animEffect>
                                  </p:childTnLst>
                                </p:cTn>
                              </p:par>
                              <p:par>
                                <p:cTn id="184" presetID="9" presetClass="emph" presetSubtype="0" grpId="1" nodeType="withEffect">
                                  <p:stCondLst>
                                    <p:cond delay="0"/>
                                  </p:stCondLst>
                                  <p:childTnLst>
                                    <p:set>
                                      <p:cBhvr rctx="PPT">
                                        <p:cTn id="185" dur="indefinite"/>
                                        <p:tgtEl>
                                          <p:spTgt spid="626714"/>
                                        </p:tgtEl>
                                        <p:attrNameLst>
                                          <p:attrName>style.opacity</p:attrName>
                                        </p:attrNameLst>
                                      </p:cBhvr>
                                      <p:to>
                                        <p:strVal val="0.5"/>
                                      </p:to>
                                    </p:set>
                                    <p:animEffect filter="image" prLst="opacity: 0.5">
                                      <p:cBhvr rctx="IE">
                                        <p:cTn id="186" dur="indefinite"/>
                                        <p:tgtEl>
                                          <p:spTgt spid="626714"/>
                                        </p:tgtEl>
                                      </p:cBhvr>
                                    </p:animEffect>
                                  </p:childTnLst>
                                </p:cTn>
                              </p:par>
                              <p:par>
                                <p:cTn id="187" presetID="9" presetClass="emph" presetSubtype="0" grpId="1" nodeType="withEffect">
                                  <p:stCondLst>
                                    <p:cond delay="0"/>
                                  </p:stCondLst>
                                  <p:childTnLst>
                                    <p:set>
                                      <p:cBhvr rctx="PPT">
                                        <p:cTn id="188" dur="indefinite"/>
                                        <p:tgtEl>
                                          <p:spTgt spid="626732"/>
                                        </p:tgtEl>
                                        <p:attrNameLst>
                                          <p:attrName>style.opacity</p:attrName>
                                        </p:attrNameLst>
                                      </p:cBhvr>
                                      <p:to>
                                        <p:strVal val="0.5"/>
                                      </p:to>
                                    </p:set>
                                    <p:animEffect filter="image" prLst="opacity: 0.5">
                                      <p:cBhvr rctx="IE">
                                        <p:cTn id="189" dur="indefinite"/>
                                        <p:tgtEl>
                                          <p:spTgt spid="626732"/>
                                        </p:tgtEl>
                                      </p:cBhvr>
                                    </p:animEffect>
                                  </p:childTnLst>
                                </p:cTn>
                              </p:par>
                              <p:par>
                                <p:cTn id="190" presetID="9" presetClass="emph" presetSubtype="0" grpId="1" nodeType="withEffect">
                                  <p:stCondLst>
                                    <p:cond delay="0"/>
                                  </p:stCondLst>
                                  <p:childTnLst>
                                    <p:set>
                                      <p:cBhvr rctx="PPT">
                                        <p:cTn id="191" dur="indefinite"/>
                                        <p:tgtEl>
                                          <p:spTgt spid="626721"/>
                                        </p:tgtEl>
                                        <p:attrNameLst>
                                          <p:attrName>style.opacity</p:attrName>
                                        </p:attrNameLst>
                                      </p:cBhvr>
                                      <p:to>
                                        <p:strVal val="0.5"/>
                                      </p:to>
                                    </p:set>
                                    <p:animEffect filter="image" prLst="opacity: 0.5">
                                      <p:cBhvr rctx="IE">
                                        <p:cTn id="192" dur="indefinite"/>
                                        <p:tgtEl>
                                          <p:spTgt spid="626721"/>
                                        </p:tgtEl>
                                      </p:cBhvr>
                                    </p:animEffect>
                                  </p:childTnLst>
                                </p:cTn>
                              </p:par>
                              <p:par>
                                <p:cTn id="193" presetID="9" presetClass="emph" presetSubtype="0" grpId="1" nodeType="withEffect">
                                  <p:stCondLst>
                                    <p:cond delay="0"/>
                                  </p:stCondLst>
                                  <p:childTnLst>
                                    <p:set>
                                      <p:cBhvr rctx="PPT">
                                        <p:cTn id="194" dur="indefinite"/>
                                        <p:tgtEl>
                                          <p:spTgt spid="626733"/>
                                        </p:tgtEl>
                                        <p:attrNameLst>
                                          <p:attrName>style.opacity</p:attrName>
                                        </p:attrNameLst>
                                      </p:cBhvr>
                                      <p:to>
                                        <p:strVal val="0.5"/>
                                      </p:to>
                                    </p:set>
                                    <p:animEffect filter="image" prLst="opacity: 0.5">
                                      <p:cBhvr rctx="IE">
                                        <p:cTn id="195" dur="indefinite"/>
                                        <p:tgtEl>
                                          <p:spTgt spid="626733"/>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grpId="0" nodeType="clickEffect">
                                  <p:stCondLst>
                                    <p:cond delay="0"/>
                                  </p:stCondLst>
                                  <p:childTnLst>
                                    <p:set>
                                      <p:cBhvr>
                                        <p:cTn id="199" dur="1" fill="hold">
                                          <p:stCondLst>
                                            <p:cond delay="0"/>
                                          </p:stCondLst>
                                        </p:cTn>
                                        <p:tgtEl>
                                          <p:spTgt spid="626768"/>
                                        </p:tgtEl>
                                        <p:attrNameLst>
                                          <p:attrName>style.visibility</p:attrName>
                                        </p:attrNameLst>
                                      </p:cBhvr>
                                      <p:to>
                                        <p:strVal val="visible"/>
                                      </p:to>
                                    </p:set>
                                    <p:animEffect transition="in" filter="wipe(down)">
                                      <p:cBhvr>
                                        <p:cTn id="200" dur="500"/>
                                        <p:tgtEl>
                                          <p:spTgt spid="626768"/>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grpId="0" nodeType="clickEffect">
                                  <p:stCondLst>
                                    <p:cond delay="0"/>
                                  </p:stCondLst>
                                  <p:childTnLst>
                                    <p:set>
                                      <p:cBhvr>
                                        <p:cTn id="204" dur="1" fill="hold">
                                          <p:stCondLst>
                                            <p:cond delay="0"/>
                                          </p:stCondLst>
                                        </p:cTn>
                                        <p:tgtEl>
                                          <p:spTgt spid="626756"/>
                                        </p:tgtEl>
                                        <p:attrNameLst>
                                          <p:attrName>style.visibility</p:attrName>
                                        </p:attrNameLst>
                                      </p:cBhvr>
                                      <p:to>
                                        <p:strVal val="visible"/>
                                      </p:to>
                                    </p:set>
                                    <p:animEffect transition="in" filter="dissolve">
                                      <p:cBhvr>
                                        <p:cTn id="205" dur="500"/>
                                        <p:tgtEl>
                                          <p:spTgt spid="626756"/>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626760"/>
                                        </p:tgtEl>
                                        <p:attrNameLst>
                                          <p:attrName>style.visibility</p:attrName>
                                        </p:attrNameLst>
                                      </p:cBhvr>
                                      <p:to>
                                        <p:strVal val="visible"/>
                                      </p:to>
                                    </p:set>
                                    <p:animEffect transition="in" filter="dissolve">
                                      <p:cBhvr>
                                        <p:cTn id="208" dur="500"/>
                                        <p:tgtEl>
                                          <p:spTgt spid="626760"/>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626759"/>
                                        </p:tgtEl>
                                        <p:attrNameLst>
                                          <p:attrName>style.visibility</p:attrName>
                                        </p:attrNameLst>
                                      </p:cBhvr>
                                      <p:to>
                                        <p:strVal val="visible"/>
                                      </p:to>
                                    </p:set>
                                    <p:animEffect transition="in" filter="dissolve">
                                      <p:cBhvr>
                                        <p:cTn id="211" dur="500"/>
                                        <p:tgtEl>
                                          <p:spTgt spid="626759"/>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626715"/>
                                        </p:tgtEl>
                                        <p:attrNameLst>
                                          <p:attrName>style.visibility</p:attrName>
                                        </p:attrNameLst>
                                      </p:cBhvr>
                                      <p:to>
                                        <p:strVal val="visible"/>
                                      </p:to>
                                    </p:set>
                                    <p:animEffect transition="in" filter="dissolve">
                                      <p:cBhvr>
                                        <p:cTn id="214" dur="500"/>
                                        <p:tgtEl>
                                          <p:spTgt spid="626715"/>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626757"/>
                                        </p:tgtEl>
                                        <p:attrNameLst>
                                          <p:attrName>style.visibility</p:attrName>
                                        </p:attrNameLst>
                                      </p:cBhvr>
                                      <p:to>
                                        <p:strVal val="visible"/>
                                      </p:to>
                                    </p:set>
                                    <p:animEffect transition="in" filter="dissolve">
                                      <p:cBhvr>
                                        <p:cTn id="217" dur="500"/>
                                        <p:tgtEl>
                                          <p:spTgt spid="626757"/>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626762"/>
                                        </p:tgtEl>
                                        <p:attrNameLst>
                                          <p:attrName>style.visibility</p:attrName>
                                        </p:attrNameLst>
                                      </p:cBhvr>
                                      <p:to>
                                        <p:strVal val="visible"/>
                                      </p:to>
                                    </p:set>
                                    <p:animEffect transition="in" filter="dissolve">
                                      <p:cBhvr>
                                        <p:cTn id="220" dur="500"/>
                                        <p:tgtEl>
                                          <p:spTgt spid="626762"/>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626761"/>
                                        </p:tgtEl>
                                        <p:attrNameLst>
                                          <p:attrName>style.visibility</p:attrName>
                                        </p:attrNameLst>
                                      </p:cBhvr>
                                      <p:to>
                                        <p:strVal val="visible"/>
                                      </p:to>
                                    </p:set>
                                    <p:animEffect transition="in" filter="dissolve">
                                      <p:cBhvr>
                                        <p:cTn id="223" dur="500"/>
                                        <p:tgtEl>
                                          <p:spTgt spid="626761"/>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626722"/>
                                        </p:tgtEl>
                                        <p:attrNameLst>
                                          <p:attrName>style.visibility</p:attrName>
                                        </p:attrNameLst>
                                      </p:cBhvr>
                                      <p:to>
                                        <p:strVal val="visible"/>
                                      </p:to>
                                    </p:set>
                                    <p:animEffect transition="in" filter="dissolve">
                                      <p:cBhvr>
                                        <p:cTn id="226" dur="500"/>
                                        <p:tgtEl>
                                          <p:spTgt spid="626722"/>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626758"/>
                                        </p:tgtEl>
                                        <p:attrNameLst>
                                          <p:attrName>style.visibility</p:attrName>
                                        </p:attrNameLst>
                                      </p:cBhvr>
                                      <p:to>
                                        <p:strVal val="visible"/>
                                      </p:to>
                                    </p:set>
                                    <p:animEffect transition="in" filter="dissolve">
                                      <p:cBhvr>
                                        <p:cTn id="229" dur="500"/>
                                        <p:tgtEl>
                                          <p:spTgt spid="626758"/>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626764"/>
                                        </p:tgtEl>
                                        <p:attrNameLst>
                                          <p:attrName>style.visibility</p:attrName>
                                        </p:attrNameLst>
                                      </p:cBhvr>
                                      <p:to>
                                        <p:strVal val="visible"/>
                                      </p:to>
                                    </p:set>
                                    <p:animEffect transition="in" filter="dissolve">
                                      <p:cBhvr>
                                        <p:cTn id="232" dur="500"/>
                                        <p:tgtEl>
                                          <p:spTgt spid="626764"/>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626763"/>
                                        </p:tgtEl>
                                        <p:attrNameLst>
                                          <p:attrName>style.visibility</p:attrName>
                                        </p:attrNameLst>
                                      </p:cBhvr>
                                      <p:to>
                                        <p:strVal val="visible"/>
                                      </p:to>
                                    </p:set>
                                    <p:animEffect transition="in" filter="dissolve">
                                      <p:cBhvr>
                                        <p:cTn id="235" dur="500"/>
                                        <p:tgtEl>
                                          <p:spTgt spid="62676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626769"/>
                                        </p:tgtEl>
                                        <p:attrNameLst>
                                          <p:attrName>style.visibility</p:attrName>
                                        </p:attrNameLst>
                                      </p:cBhvr>
                                      <p:to>
                                        <p:strVal val="visible"/>
                                      </p:to>
                                    </p:set>
                                    <p:animEffect transition="in" filter="wipe(down)">
                                      <p:cBhvr>
                                        <p:cTn id="240" dur="500"/>
                                        <p:tgtEl>
                                          <p:spTgt spid="626769"/>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mph" presetSubtype="0" grpId="1" nodeType="clickEffect">
                                  <p:stCondLst>
                                    <p:cond delay="0"/>
                                  </p:stCondLst>
                                  <p:childTnLst>
                                    <p:set>
                                      <p:cBhvr rctx="PPT">
                                        <p:cTn id="244" dur="indefinite"/>
                                        <p:tgtEl>
                                          <p:spTgt spid="626756"/>
                                        </p:tgtEl>
                                        <p:attrNameLst>
                                          <p:attrName>style.opacity</p:attrName>
                                        </p:attrNameLst>
                                      </p:cBhvr>
                                      <p:to>
                                        <p:strVal val="0.5"/>
                                      </p:to>
                                    </p:set>
                                    <p:animEffect filter="image" prLst="opacity: 0.5">
                                      <p:cBhvr rctx="IE">
                                        <p:cTn id="245" dur="indefinite"/>
                                        <p:tgtEl>
                                          <p:spTgt spid="626756"/>
                                        </p:tgtEl>
                                      </p:cBhvr>
                                    </p:animEffect>
                                  </p:childTnLst>
                                </p:cTn>
                              </p:par>
                              <p:par>
                                <p:cTn id="246" presetID="9" presetClass="emph" presetSubtype="0" grpId="1" nodeType="withEffect">
                                  <p:stCondLst>
                                    <p:cond delay="0"/>
                                  </p:stCondLst>
                                  <p:childTnLst>
                                    <p:set>
                                      <p:cBhvr rctx="PPT">
                                        <p:cTn id="247" dur="indefinite"/>
                                        <p:tgtEl>
                                          <p:spTgt spid="626760"/>
                                        </p:tgtEl>
                                        <p:attrNameLst>
                                          <p:attrName>style.opacity</p:attrName>
                                        </p:attrNameLst>
                                      </p:cBhvr>
                                      <p:to>
                                        <p:strVal val="0.5"/>
                                      </p:to>
                                    </p:set>
                                    <p:animEffect filter="image" prLst="opacity: 0.5">
                                      <p:cBhvr rctx="IE">
                                        <p:cTn id="248" dur="indefinite"/>
                                        <p:tgtEl>
                                          <p:spTgt spid="626760"/>
                                        </p:tgtEl>
                                      </p:cBhvr>
                                    </p:animEffect>
                                  </p:childTnLst>
                                </p:cTn>
                              </p:par>
                              <p:par>
                                <p:cTn id="249" presetID="9" presetClass="emph" presetSubtype="0" grpId="1" nodeType="withEffect">
                                  <p:stCondLst>
                                    <p:cond delay="0"/>
                                  </p:stCondLst>
                                  <p:childTnLst>
                                    <p:set>
                                      <p:cBhvr rctx="PPT">
                                        <p:cTn id="250" dur="indefinite"/>
                                        <p:tgtEl>
                                          <p:spTgt spid="626715"/>
                                        </p:tgtEl>
                                        <p:attrNameLst>
                                          <p:attrName>style.opacity</p:attrName>
                                        </p:attrNameLst>
                                      </p:cBhvr>
                                      <p:to>
                                        <p:strVal val="0.5"/>
                                      </p:to>
                                    </p:set>
                                    <p:animEffect filter="image" prLst="opacity: 0.5">
                                      <p:cBhvr rctx="IE">
                                        <p:cTn id="251" dur="indefinite"/>
                                        <p:tgtEl>
                                          <p:spTgt spid="626715"/>
                                        </p:tgtEl>
                                      </p:cBhvr>
                                    </p:animEffect>
                                  </p:childTnLst>
                                </p:cTn>
                              </p:par>
                              <p:par>
                                <p:cTn id="252" presetID="9" presetClass="emph" presetSubtype="0" grpId="1" nodeType="withEffect">
                                  <p:stCondLst>
                                    <p:cond delay="0"/>
                                  </p:stCondLst>
                                  <p:childTnLst>
                                    <p:set>
                                      <p:cBhvr rctx="PPT">
                                        <p:cTn id="253" dur="indefinite"/>
                                        <p:tgtEl>
                                          <p:spTgt spid="626757"/>
                                        </p:tgtEl>
                                        <p:attrNameLst>
                                          <p:attrName>style.opacity</p:attrName>
                                        </p:attrNameLst>
                                      </p:cBhvr>
                                      <p:to>
                                        <p:strVal val="0.5"/>
                                      </p:to>
                                    </p:set>
                                    <p:animEffect filter="image" prLst="opacity: 0.5">
                                      <p:cBhvr rctx="IE">
                                        <p:cTn id="254" dur="indefinite"/>
                                        <p:tgtEl>
                                          <p:spTgt spid="626757"/>
                                        </p:tgtEl>
                                      </p:cBhvr>
                                    </p:animEffect>
                                  </p:childTnLst>
                                </p:cTn>
                              </p:par>
                              <p:par>
                                <p:cTn id="255" presetID="9" presetClass="emph" presetSubtype="0" grpId="1" nodeType="withEffect">
                                  <p:stCondLst>
                                    <p:cond delay="0"/>
                                  </p:stCondLst>
                                  <p:childTnLst>
                                    <p:set>
                                      <p:cBhvr rctx="PPT">
                                        <p:cTn id="256" dur="indefinite"/>
                                        <p:tgtEl>
                                          <p:spTgt spid="626762"/>
                                        </p:tgtEl>
                                        <p:attrNameLst>
                                          <p:attrName>style.opacity</p:attrName>
                                        </p:attrNameLst>
                                      </p:cBhvr>
                                      <p:to>
                                        <p:strVal val="0.5"/>
                                      </p:to>
                                    </p:set>
                                    <p:animEffect filter="image" prLst="opacity: 0.5">
                                      <p:cBhvr rctx="IE">
                                        <p:cTn id="257" dur="indefinite"/>
                                        <p:tgtEl>
                                          <p:spTgt spid="626762"/>
                                        </p:tgtEl>
                                      </p:cBhvr>
                                    </p:animEffect>
                                  </p:childTnLst>
                                </p:cTn>
                              </p:par>
                              <p:par>
                                <p:cTn id="258" presetID="9" presetClass="emph" presetSubtype="0" grpId="1" nodeType="withEffect">
                                  <p:stCondLst>
                                    <p:cond delay="0"/>
                                  </p:stCondLst>
                                  <p:childTnLst>
                                    <p:set>
                                      <p:cBhvr rctx="PPT">
                                        <p:cTn id="259" dur="indefinite"/>
                                        <p:tgtEl>
                                          <p:spTgt spid="626722"/>
                                        </p:tgtEl>
                                        <p:attrNameLst>
                                          <p:attrName>style.opacity</p:attrName>
                                        </p:attrNameLst>
                                      </p:cBhvr>
                                      <p:to>
                                        <p:strVal val="0.5"/>
                                      </p:to>
                                    </p:set>
                                    <p:animEffect filter="image" prLst="opacity: 0.5">
                                      <p:cBhvr rctx="IE">
                                        <p:cTn id="260" dur="indefinite"/>
                                        <p:tgtEl>
                                          <p:spTgt spid="626722"/>
                                        </p:tgtEl>
                                      </p:cBhvr>
                                    </p:animEffect>
                                  </p:childTnLst>
                                </p:cTn>
                              </p:par>
                              <p:par>
                                <p:cTn id="261" presetID="9" presetClass="emph" presetSubtype="0" grpId="1" nodeType="withEffect">
                                  <p:stCondLst>
                                    <p:cond delay="0"/>
                                  </p:stCondLst>
                                  <p:childTnLst>
                                    <p:set>
                                      <p:cBhvr rctx="PPT">
                                        <p:cTn id="262" dur="indefinite"/>
                                        <p:tgtEl>
                                          <p:spTgt spid="626758"/>
                                        </p:tgtEl>
                                        <p:attrNameLst>
                                          <p:attrName>style.opacity</p:attrName>
                                        </p:attrNameLst>
                                      </p:cBhvr>
                                      <p:to>
                                        <p:strVal val="0.5"/>
                                      </p:to>
                                    </p:set>
                                    <p:animEffect filter="image" prLst="opacity: 0.5">
                                      <p:cBhvr rctx="IE">
                                        <p:cTn id="263" dur="indefinite"/>
                                        <p:tgtEl>
                                          <p:spTgt spid="626758"/>
                                        </p:tgtEl>
                                      </p:cBhvr>
                                    </p:animEffect>
                                  </p:childTnLst>
                                </p:cTn>
                              </p:par>
                              <p:par>
                                <p:cTn id="264" presetID="9" presetClass="emph" presetSubtype="0" grpId="1" nodeType="withEffect">
                                  <p:stCondLst>
                                    <p:cond delay="0"/>
                                  </p:stCondLst>
                                  <p:childTnLst>
                                    <p:set>
                                      <p:cBhvr rctx="PPT">
                                        <p:cTn id="265" dur="indefinite"/>
                                        <p:tgtEl>
                                          <p:spTgt spid="626764"/>
                                        </p:tgtEl>
                                        <p:attrNameLst>
                                          <p:attrName>style.opacity</p:attrName>
                                        </p:attrNameLst>
                                      </p:cBhvr>
                                      <p:to>
                                        <p:strVal val="0.5"/>
                                      </p:to>
                                    </p:set>
                                    <p:animEffect filter="image" prLst="opacity: 0.5">
                                      <p:cBhvr rctx="IE">
                                        <p:cTn id="266" dur="indefinite"/>
                                        <p:tgtEl>
                                          <p:spTgt spid="626764"/>
                                        </p:tgtEl>
                                      </p:cBhvr>
                                    </p:animEffect>
                                  </p:childTnLst>
                                </p:cTn>
                              </p:par>
                              <p:par>
                                <p:cTn id="267" presetID="9" presetClass="emph" presetSubtype="0" grpId="1" nodeType="withEffect">
                                  <p:stCondLst>
                                    <p:cond delay="0"/>
                                  </p:stCondLst>
                                  <p:childTnLst>
                                    <p:set>
                                      <p:cBhvr rctx="PPT">
                                        <p:cTn id="268" dur="indefinite"/>
                                        <p:tgtEl>
                                          <p:spTgt spid="626763"/>
                                        </p:tgtEl>
                                        <p:attrNameLst>
                                          <p:attrName>style.opacity</p:attrName>
                                        </p:attrNameLst>
                                      </p:cBhvr>
                                      <p:to>
                                        <p:strVal val="0.5"/>
                                      </p:to>
                                    </p:set>
                                    <p:animEffect filter="image" prLst="opacity: 0.5">
                                      <p:cBhvr rctx="IE">
                                        <p:cTn id="269" dur="indefinite"/>
                                        <p:tgtEl>
                                          <p:spTgt spid="626763"/>
                                        </p:tgtEl>
                                      </p:cBhvr>
                                    </p:animEffect>
                                  </p:childTnLst>
                                </p:cTn>
                              </p:par>
                              <p:par>
                                <p:cTn id="270" presetID="9" presetClass="emph" presetSubtype="0" grpId="1" nodeType="withEffect">
                                  <p:stCondLst>
                                    <p:cond delay="0"/>
                                  </p:stCondLst>
                                  <p:childTnLst>
                                    <p:set>
                                      <p:cBhvr rctx="PPT">
                                        <p:cTn id="271" dur="indefinite"/>
                                        <p:tgtEl>
                                          <p:spTgt spid="626761"/>
                                        </p:tgtEl>
                                        <p:attrNameLst>
                                          <p:attrName>style.opacity</p:attrName>
                                        </p:attrNameLst>
                                      </p:cBhvr>
                                      <p:to>
                                        <p:strVal val="0.5"/>
                                      </p:to>
                                    </p:set>
                                    <p:animEffect filter="image" prLst="opacity: 0.5">
                                      <p:cBhvr rctx="IE">
                                        <p:cTn id="272" dur="indefinite"/>
                                        <p:tgtEl>
                                          <p:spTgt spid="626761"/>
                                        </p:tgtEl>
                                      </p:cBhvr>
                                    </p:animEffect>
                                  </p:childTnLst>
                                </p:cTn>
                              </p:par>
                              <p:par>
                                <p:cTn id="273" presetID="9" presetClass="emph" presetSubtype="0" grpId="1" nodeType="withEffect">
                                  <p:stCondLst>
                                    <p:cond delay="0"/>
                                  </p:stCondLst>
                                  <p:childTnLst>
                                    <p:set>
                                      <p:cBhvr rctx="PPT">
                                        <p:cTn id="274" dur="indefinite"/>
                                        <p:tgtEl>
                                          <p:spTgt spid="626759"/>
                                        </p:tgtEl>
                                        <p:attrNameLst>
                                          <p:attrName>style.opacity</p:attrName>
                                        </p:attrNameLst>
                                      </p:cBhvr>
                                      <p:to>
                                        <p:strVal val="0.5"/>
                                      </p:to>
                                    </p:set>
                                    <p:animEffect filter="image" prLst="opacity: 0.5">
                                      <p:cBhvr rctx="IE">
                                        <p:cTn id="275" dur="indefinite"/>
                                        <p:tgtEl>
                                          <p:spTgt spid="626759"/>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26734"/>
                                        </p:tgtEl>
                                        <p:attrNameLst>
                                          <p:attrName>style.visibility</p:attrName>
                                        </p:attrNameLst>
                                      </p:cBhvr>
                                      <p:to>
                                        <p:strVal val="visible"/>
                                      </p:to>
                                    </p:set>
                                    <p:animEffect transition="in" filter="dissolve">
                                      <p:cBhvr>
                                        <p:cTn id="280" dur="500"/>
                                        <p:tgtEl>
                                          <p:spTgt spid="626734"/>
                                        </p:tgtEl>
                                      </p:cBhvr>
                                    </p:animEffect>
                                  </p:childTnLst>
                                </p:cTn>
                              </p:par>
                              <p:par>
                                <p:cTn id="281" presetID="9" presetClass="entr" presetSubtype="0" fill="hold" grpId="0" nodeType="withEffect">
                                  <p:stCondLst>
                                    <p:cond delay="0"/>
                                  </p:stCondLst>
                                  <p:childTnLst>
                                    <p:set>
                                      <p:cBhvr>
                                        <p:cTn id="282" dur="1" fill="hold">
                                          <p:stCondLst>
                                            <p:cond delay="0"/>
                                          </p:stCondLst>
                                        </p:cTn>
                                        <p:tgtEl>
                                          <p:spTgt spid="626716"/>
                                        </p:tgtEl>
                                        <p:attrNameLst>
                                          <p:attrName>style.visibility</p:attrName>
                                        </p:attrNameLst>
                                      </p:cBhvr>
                                      <p:to>
                                        <p:strVal val="visible"/>
                                      </p:to>
                                    </p:set>
                                    <p:animEffect transition="in" filter="dissolve">
                                      <p:cBhvr>
                                        <p:cTn id="283" dur="500"/>
                                        <p:tgtEl>
                                          <p:spTgt spid="626716"/>
                                        </p:tgtEl>
                                      </p:cBhvr>
                                    </p:animEffect>
                                  </p:childTnLst>
                                </p:cTn>
                              </p:par>
                              <p:par>
                                <p:cTn id="284" presetID="9" presetClass="entr" presetSubtype="0" fill="hold" grpId="0" nodeType="withEffect">
                                  <p:stCondLst>
                                    <p:cond delay="0"/>
                                  </p:stCondLst>
                                  <p:childTnLst>
                                    <p:set>
                                      <p:cBhvr>
                                        <p:cTn id="285" dur="1" fill="hold">
                                          <p:stCondLst>
                                            <p:cond delay="0"/>
                                          </p:stCondLst>
                                        </p:cTn>
                                        <p:tgtEl>
                                          <p:spTgt spid="626735"/>
                                        </p:tgtEl>
                                        <p:attrNameLst>
                                          <p:attrName>style.visibility</p:attrName>
                                        </p:attrNameLst>
                                      </p:cBhvr>
                                      <p:to>
                                        <p:strVal val="visible"/>
                                      </p:to>
                                    </p:set>
                                    <p:animEffect transition="in" filter="dissolve">
                                      <p:cBhvr>
                                        <p:cTn id="286" dur="500"/>
                                        <p:tgtEl>
                                          <p:spTgt spid="626735"/>
                                        </p:tgtEl>
                                      </p:cBhvr>
                                    </p:animEffect>
                                  </p:childTnLst>
                                </p:cTn>
                              </p:par>
                              <p:par>
                                <p:cTn id="287" presetID="9" presetClass="entr" presetSubtype="0" fill="hold" grpId="0" nodeType="withEffect">
                                  <p:stCondLst>
                                    <p:cond delay="0"/>
                                  </p:stCondLst>
                                  <p:childTnLst>
                                    <p:set>
                                      <p:cBhvr>
                                        <p:cTn id="288" dur="1" fill="hold">
                                          <p:stCondLst>
                                            <p:cond delay="0"/>
                                          </p:stCondLst>
                                        </p:cTn>
                                        <p:tgtEl>
                                          <p:spTgt spid="626723"/>
                                        </p:tgtEl>
                                        <p:attrNameLst>
                                          <p:attrName>style.visibility</p:attrName>
                                        </p:attrNameLst>
                                      </p:cBhvr>
                                      <p:to>
                                        <p:strVal val="visible"/>
                                      </p:to>
                                    </p:set>
                                    <p:animEffect transition="in" filter="dissolve">
                                      <p:cBhvr>
                                        <p:cTn id="289" dur="500"/>
                                        <p:tgtEl>
                                          <p:spTgt spid="626723"/>
                                        </p:tgtEl>
                                      </p:cBhvr>
                                    </p:animEffect>
                                  </p:childTnLst>
                                </p:cTn>
                              </p:par>
                              <p:par>
                                <p:cTn id="290" presetID="9" presetClass="entr" presetSubtype="0" fill="hold" grpId="0" nodeType="withEffect">
                                  <p:stCondLst>
                                    <p:cond delay="0"/>
                                  </p:stCondLst>
                                  <p:childTnLst>
                                    <p:set>
                                      <p:cBhvr>
                                        <p:cTn id="291" dur="1" fill="hold">
                                          <p:stCondLst>
                                            <p:cond delay="0"/>
                                          </p:stCondLst>
                                        </p:cTn>
                                        <p:tgtEl>
                                          <p:spTgt spid="626736"/>
                                        </p:tgtEl>
                                        <p:attrNameLst>
                                          <p:attrName>style.visibility</p:attrName>
                                        </p:attrNameLst>
                                      </p:cBhvr>
                                      <p:to>
                                        <p:strVal val="visible"/>
                                      </p:to>
                                    </p:set>
                                    <p:animEffect transition="in" filter="dissolve">
                                      <p:cBhvr>
                                        <p:cTn id="292" dur="500"/>
                                        <p:tgtEl>
                                          <p:spTgt spid="626736"/>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4" fill="hold" grpId="0" nodeType="clickEffect">
                                  <p:stCondLst>
                                    <p:cond delay="0"/>
                                  </p:stCondLst>
                                  <p:childTnLst>
                                    <p:set>
                                      <p:cBhvr>
                                        <p:cTn id="296" dur="1" fill="hold">
                                          <p:stCondLst>
                                            <p:cond delay="0"/>
                                          </p:stCondLst>
                                        </p:cTn>
                                        <p:tgtEl>
                                          <p:spTgt spid="626770"/>
                                        </p:tgtEl>
                                        <p:attrNameLst>
                                          <p:attrName>style.visibility</p:attrName>
                                        </p:attrNameLst>
                                      </p:cBhvr>
                                      <p:to>
                                        <p:strVal val="visible"/>
                                      </p:to>
                                    </p:set>
                                    <p:animEffect transition="in" filter="wipe(down)">
                                      <p:cBhvr>
                                        <p:cTn id="297" dur="500"/>
                                        <p:tgtEl>
                                          <p:spTgt spid="626770"/>
                                        </p:tgtEl>
                                      </p:cBhvr>
                                    </p:animEffect>
                                  </p:childTnLst>
                                </p:cTn>
                              </p:par>
                            </p:childTnLst>
                          </p:cTn>
                        </p:par>
                      </p:childTnLst>
                    </p:cTn>
                  </p:par>
                  <p:par>
                    <p:cTn id="298" fill="hold">
                      <p:stCondLst>
                        <p:cond delay="indefinite"/>
                      </p:stCondLst>
                      <p:childTnLst>
                        <p:par>
                          <p:cTn id="299" fill="hold">
                            <p:stCondLst>
                              <p:cond delay="0"/>
                            </p:stCondLst>
                            <p:childTnLst>
                              <p:par>
                                <p:cTn id="300" presetID="47" presetClass="entr" presetSubtype="0" fill="hold" grpId="0" nodeType="clickEffect">
                                  <p:stCondLst>
                                    <p:cond delay="0"/>
                                  </p:stCondLst>
                                  <p:childTnLst>
                                    <p:set>
                                      <p:cBhvr>
                                        <p:cTn id="301" dur="1" fill="hold">
                                          <p:stCondLst>
                                            <p:cond delay="0"/>
                                          </p:stCondLst>
                                        </p:cTn>
                                        <p:tgtEl>
                                          <p:spTgt spid="626737"/>
                                        </p:tgtEl>
                                        <p:attrNameLst>
                                          <p:attrName>style.visibility</p:attrName>
                                        </p:attrNameLst>
                                      </p:cBhvr>
                                      <p:to>
                                        <p:strVal val="visible"/>
                                      </p:to>
                                    </p:set>
                                    <p:animEffect transition="in" filter="fade">
                                      <p:cBhvr>
                                        <p:cTn id="302" dur="1000"/>
                                        <p:tgtEl>
                                          <p:spTgt spid="626737"/>
                                        </p:tgtEl>
                                      </p:cBhvr>
                                    </p:animEffect>
                                    <p:anim calcmode="lin" valueType="num">
                                      <p:cBhvr>
                                        <p:cTn id="303" dur="1000" fill="hold"/>
                                        <p:tgtEl>
                                          <p:spTgt spid="626737"/>
                                        </p:tgtEl>
                                        <p:attrNameLst>
                                          <p:attrName>ppt_x</p:attrName>
                                        </p:attrNameLst>
                                      </p:cBhvr>
                                      <p:tavLst>
                                        <p:tav tm="0">
                                          <p:val>
                                            <p:strVal val="#ppt_x"/>
                                          </p:val>
                                        </p:tav>
                                        <p:tav tm="100000">
                                          <p:val>
                                            <p:strVal val="#ppt_x"/>
                                          </p:val>
                                        </p:tav>
                                      </p:tavLst>
                                    </p:anim>
                                    <p:anim calcmode="lin" valueType="num">
                                      <p:cBhvr>
                                        <p:cTn id="304" dur="1000" fill="hold"/>
                                        <p:tgtEl>
                                          <p:spTgt spid="626737"/>
                                        </p:tgtEl>
                                        <p:attrNameLst>
                                          <p:attrName>ppt_y</p:attrName>
                                        </p:attrNameLst>
                                      </p:cBhvr>
                                      <p:tavLst>
                                        <p:tav tm="0">
                                          <p:val>
                                            <p:strVal val="#ppt_y-.1"/>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9" presetClass="entr" presetSubtype="0" fill="hold" grpId="0" nodeType="clickEffect">
                                  <p:stCondLst>
                                    <p:cond delay="0"/>
                                  </p:stCondLst>
                                  <p:childTnLst>
                                    <p:set>
                                      <p:cBhvr>
                                        <p:cTn id="308" dur="1" fill="hold">
                                          <p:stCondLst>
                                            <p:cond delay="0"/>
                                          </p:stCondLst>
                                        </p:cTn>
                                        <p:tgtEl>
                                          <p:spTgt spid="626717"/>
                                        </p:tgtEl>
                                        <p:attrNameLst>
                                          <p:attrName>style.visibility</p:attrName>
                                        </p:attrNameLst>
                                      </p:cBhvr>
                                      <p:to>
                                        <p:strVal val="visible"/>
                                      </p:to>
                                    </p:set>
                                    <p:animEffect transition="in" filter="dissolve">
                                      <p:cBhvr>
                                        <p:cTn id="309" dur="500"/>
                                        <p:tgtEl>
                                          <p:spTgt spid="626717"/>
                                        </p:tgtEl>
                                      </p:cBhvr>
                                    </p:animEffect>
                                  </p:childTnLst>
                                </p:cTn>
                              </p:par>
                            </p:childTnLst>
                          </p:cTn>
                        </p:par>
                      </p:childTnLst>
                    </p:cTn>
                  </p:par>
                  <p:par>
                    <p:cTn id="310" fill="hold">
                      <p:stCondLst>
                        <p:cond delay="indefinite"/>
                      </p:stCondLst>
                      <p:childTnLst>
                        <p:par>
                          <p:cTn id="311" fill="hold">
                            <p:stCondLst>
                              <p:cond delay="0"/>
                            </p:stCondLst>
                            <p:childTnLst>
                              <p:par>
                                <p:cTn id="312" presetID="47" presetClass="entr" presetSubtype="0" fill="hold" grpId="0" nodeType="clickEffect">
                                  <p:stCondLst>
                                    <p:cond delay="0"/>
                                  </p:stCondLst>
                                  <p:childTnLst>
                                    <p:set>
                                      <p:cBhvr>
                                        <p:cTn id="313" dur="1" fill="hold">
                                          <p:stCondLst>
                                            <p:cond delay="0"/>
                                          </p:stCondLst>
                                        </p:cTn>
                                        <p:tgtEl>
                                          <p:spTgt spid="626738"/>
                                        </p:tgtEl>
                                        <p:attrNameLst>
                                          <p:attrName>style.visibility</p:attrName>
                                        </p:attrNameLst>
                                      </p:cBhvr>
                                      <p:to>
                                        <p:strVal val="visible"/>
                                      </p:to>
                                    </p:set>
                                    <p:animEffect transition="in" filter="fade">
                                      <p:cBhvr>
                                        <p:cTn id="314" dur="1000"/>
                                        <p:tgtEl>
                                          <p:spTgt spid="626738"/>
                                        </p:tgtEl>
                                      </p:cBhvr>
                                    </p:animEffect>
                                    <p:anim calcmode="lin" valueType="num">
                                      <p:cBhvr>
                                        <p:cTn id="315" dur="1000" fill="hold"/>
                                        <p:tgtEl>
                                          <p:spTgt spid="626738"/>
                                        </p:tgtEl>
                                        <p:attrNameLst>
                                          <p:attrName>ppt_x</p:attrName>
                                        </p:attrNameLst>
                                      </p:cBhvr>
                                      <p:tavLst>
                                        <p:tav tm="0">
                                          <p:val>
                                            <p:strVal val="#ppt_x"/>
                                          </p:val>
                                        </p:tav>
                                        <p:tav tm="100000">
                                          <p:val>
                                            <p:strVal val="#ppt_x"/>
                                          </p:val>
                                        </p:tav>
                                      </p:tavLst>
                                    </p:anim>
                                    <p:anim calcmode="lin" valueType="num">
                                      <p:cBhvr>
                                        <p:cTn id="316" dur="1000" fill="hold"/>
                                        <p:tgtEl>
                                          <p:spTgt spid="626738"/>
                                        </p:tgtEl>
                                        <p:attrNameLst>
                                          <p:attrName>ppt_y</p:attrName>
                                        </p:attrNameLst>
                                      </p:cBhvr>
                                      <p:tavLst>
                                        <p:tav tm="0">
                                          <p:val>
                                            <p:strVal val="#ppt_y-.1"/>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22" presetClass="entr" presetSubtype="8" fill="hold" grpId="0" nodeType="clickEffect">
                                  <p:stCondLst>
                                    <p:cond delay="0"/>
                                  </p:stCondLst>
                                  <p:childTnLst>
                                    <p:set>
                                      <p:cBhvr>
                                        <p:cTn id="320" dur="1" fill="hold">
                                          <p:stCondLst>
                                            <p:cond delay="0"/>
                                          </p:stCondLst>
                                        </p:cTn>
                                        <p:tgtEl>
                                          <p:spTgt spid="626724"/>
                                        </p:tgtEl>
                                        <p:attrNameLst>
                                          <p:attrName>style.visibility</p:attrName>
                                        </p:attrNameLst>
                                      </p:cBhvr>
                                      <p:to>
                                        <p:strVal val="visible"/>
                                      </p:to>
                                    </p:set>
                                    <p:animEffect transition="in" filter="wipe(left)">
                                      <p:cBhvr>
                                        <p:cTn id="321" dur="500"/>
                                        <p:tgtEl>
                                          <p:spTgt spid="626724"/>
                                        </p:tgtEl>
                                      </p:cBhvr>
                                    </p:animEffect>
                                  </p:childTnLst>
                                </p:cTn>
                              </p:par>
                            </p:childTnLst>
                          </p:cTn>
                        </p:par>
                      </p:childTnLst>
                    </p:cTn>
                  </p:par>
                  <p:par>
                    <p:cTn id="322" fill="hold">
                      <p:stCondLst>
                        <p:cond delay="indefinite"/>
                      </p:stCondLst>
                      <p:childTnLst>
                        <p:par>
                          <p:cTn id="323" fill="hold">
                            <p:stCondLst>
                              <p:cond delay="0"/>
                            </p:stCondLst>
                            <p:childTnLst>
                              <p:par>
                                <p:cTn id="324" presetID="47" presetClass="entr" presetSubtype="0" fill="hold" grpId="0" nodeType="clickEffect">
                                  <p:stCondLst>
                                    <p:cond delay="0"/>
                                  </p:stCondLst>
                                  <p:childTnLst>
                                    <p:set>
                                      <p:cBhvr>
                                        <p:cTn id="325" dur="1" fill="hold">
                                          <p:stCondLst>
                                            <p:cond delay="0"/>
                                          </p:stCondLst>
                                        </p:cTn>
                                        <p:tgtEl>
                                          <p:spTgt spid="626739"/>
                                        </p:tgtEl>
                                        <p:attrNameLst>
                                          <p:attrName>style.visibility</p:attrName>
                                        </p:attrNameLst>
                                      </p:cBhvr>
                                      <p:to>
                                        <p:strVal val="visible"/>
                                      </p:to>
                                    </p:set>
                                    <p:animEffect transition="in" filter="fade">
                                      <p:cBhvr>
                                        <p:cTn id="326" dur="1000"/>
                                        <p:tgtEl>
                                          <p:spTgt spid="626739"/>
                                        </p:tgtEl>
                                      </p:cBhvr>
                                    </p:animEffect>
                                    <p:anim calcmode="lin" valueType="num">
                                      <p:cBhvr>
                                        <p:cTn id="327" dur="1000" fill="hold"/>
                                        <p:tgtEl>
                                          <p:spTgt spid="626739"/>
                                        </p:tgtEl>
                                        <p:attrNameLst>
                                          <p:attrName>ppt_x</p:attrName>
                                        </p:attrNameLst>
                                      </p:cBhvr>
                                      <p:tavLst>
                                        <p:tav tm="0">
                                          <p:val>
                                            <p:strVal val="#ppt_x"/>
                                          </p:val>
                                        </p:tav>
                                        <p:tav tm="100000">
                                          <p:val>
                                            <p:strVal val="#ppt_x"/>
                                          </p:val>
                                        </p:tav>
                                      </p:tavLst>
                                    </p:anim>
                                    <p:anim calcmode="lin" valueType="num">
                                      <p:cBhvr>
                                        <p:cTn id="328" dur="1000" fill="hold"/>
                                        <p:tgtEl>
                                          <p:spTgt spid="626739"/>
                                        </p:tgtEl>
                                        <p:attrNameLst>
                                          <p:attrName>ppt_y</p:attrName>
                                        </p:attrNameLst>
                                      </p:cBhvr>
                                      <p:tavLst>
                                        <p:tav tm="0">
                                          <p:val>
                                            <p:strVal val="#ppt_y-.1"/>
                                          </p:val>
                                        </p:tav>
                                        <p:tav tm="100000">
                                          <p:val>
                                            <p:strVal val="#ppt_y"/>
                                          </p:val>
                                        </p:tav>
                                      </p:tavLst>
                                    </p:anim>
                                  </p:childTnLst>
                                </p:cTn>
                              </p:par>
                            </p:childTnLst>
                          </p:cTn>
                        </p:par>
                      </p:childTnLst>
                    </p:cTn>
                  </p:par>
                  <p:par>
                    <p:cTn id="329" fill="hold">
                      <p:stCondLst>
                        <p:cond delay="indefinite"/>
                      </p:stCondLst>
                      <p:childTnLst>
                        <p:par>
                          <p:cTn id="330" fill="hold">
                            <p:stCondLst>
                              <p:cond delay="0"/>
                            </p:stCondLst>
                            <p:childTnLst>
                              <p:par>
                                <p:cTn id="331" presetID="22" presetClass="entr" presetSubtype="4" fill="hold" grpId="0" nodeType="clickEffect">
                                  <p:stCondLst>
                                    <p:cond delay="0"/>
                                  </p:stCondLst>
                                  <p:childTnLst>
                                    <p:set>
                                      <p:cBhvr>
                                        <p:cTn id="332" dur="1" fill="hold">
                                          <p:stCondLst>
                                            <p:cond delay="0"/>
                                          </p:stCondLst>
                                        </p:cTn>
                                        <p:tgtEl>
                                          <p:spTgt spid="626771"/>
                                        </p:tgtEl>
                                        <p:attrNameLst>
                                          <p:attrName>style.visibility</p:attrName>
                                        </p:attrNameLst>
                                      </p:cBhvr>
                                      <p:to>
                                        <p:strVal val="visible"/>
                                      </p:to>
                                    </p:set>
                                    <p:animEffect transition="in" filter="wipe(down)">
                                      <p:cBhvr>
                                        <p:cTn id="333" dur="500"/>
                                        <p:tgtEl>
                                          <p:spTgt spid="626771"/>
                                        </p:tgtEl>
                                      </p:cBhvr>
                                    </p:animEffect>
                                  </p:childTnLst>
                                </p:cTn>
                              </p:par>
                            </p:childTnLst>
                          </p:cTn>
                        </p:par>
                      </p:childTnLst>
                    </p:cTn>
                  </p:par>
                  <p:par>
                    <p:cTn id="334" fill="hold">
                      <p:stCondLst>
                        <p:cond delay="indefinite"/>
                      </p:stCondLst>
                      <p:childTnLst>
                        <p:par>
                          <p:cTn id="335" fill="hold">
                            <p:stCondLst>
                              <p:cond delay="0"/>
                            </p:stCondLst>
                            <p:childTnLst>
                              <p:par>
                                <p:cTn id="336" presetID="3" presetClass="entr" presetSubtype="10" fill="hold" grpId="0" nodeType="clickEffect">
                                  <p:stCondLst>
                                    <p:cond delay="0"/>
                                  </p:stCondLst>
                                  <p:childTnLst>
                                    <p:set>
                                      <p:cBhvr>
                                        <p:cTn id="337" dur="1" fill="hold">
                                          <p:stCondLst>
                                            <p:cond delay="0"/>
                                          </p:stCondLst>
                                        </p:cTn>
                                        <p:tgtEl>
                                          <p:spTgt spid="626740"/>
                                        </p:tgtEl>
                                        <p:attrNameLst>
                                          <p:attrName>style.visibility</p:attrName>
                                        </p:attrNameLst>
                                      </p:cBhvr>
                                      <p:to>
                                        <p:strVal val="visible"/>
                                      </p:to>
                                    </p:set>
                                    <p:animEffect transition="in" filter="blinds(horizontal)">
                                      <p:cBhvr>
                                        <p:cTn id="338" dur="500"/>
                                        <p:tgtEl>
                                          <p:spTgt spid="626740"/>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8" fill="hold" grpId="0" nodeType="clickEffect">
                                  <p:stCondLst>
                                    <p:cond delay="0"/>
                                  </p:stCondLst>
                                  <p:childTnLst>
                                    <p:set>
                                      <p:cBhvr>
                                        <p:cTn id="342" dur="1" fill="hold">
                                          <p:stCondLst>
                                            <p:cond delay="0"/>
                                          </p:stCondLst>
                                        </p:cTn>
                                        <p:tgtEl>
                                          <p:spTgt spid="626725"/>
                                        </p:tgtEl>
                                        <p:attrNameLst>
                                          <p:attrName>style.visibility</p:attrName>
                                        </p:attrNameLst>
                                      </p:cBhvr>
                                      <p:to>
                                        <p:strVal val="visible"/>
                                      </p:to>
                                    </p:set>
                                    <p:animEffect transition="in" filter="wipe(left)">
                                      <p:cBhvr>
                                        <p:cTn id="343" dur="500"/>
                                        <p:tgtEl>
                                          <p:spTgt spid="626725"/>
                                        </p:tgtEl>
                                      </p:cBhvr>
                                    </p:animEffect>
                                  </p:childTnLst>
                                </p:cTn>
                              </p:par>
                            </p:childTnLst>
                          </p:cTn>
                        </p:par>
                      </p:childTnLst>
                    </p:cTn>
                  </p:par>
                  <p:par>
                    <p:cTn id="344" fill="hold">
                      <p:stCondLst>
                        <p:cond delay="indefinite"/>
                      </p:stCondLst>
                      <p:childTnLst>
                        <p:par>
                          <p:cTn id="345" fill="hold">
                            <p:stCondLst>
                              <p:cond delay="0"/>
                            </p:stCondLst>
                            <p:childTnLst>
                              <p:par>
                                <p:cTn id="346" presetID="3" presetClass="entr" presetSubtype="10" fill="hold" grpId="0" nodeType="clickEffect">
                                  <p:stCondLst>
                                    <p:cond delay="0"/>
                                  </p:stCondLst>
                                  <p:childTnLst>
                                    <p:set>
                                      <p:cBhvr>
                                        <p:cTn id="347" dur="1" fill="hold">
                                          <p:stCondLst>
                                            <p:cond delay="0"/>
                                          </p:stCondLst>
                                        </p:cTn>
                                        <p:tgtEl>
                                          <p:spTgt spid="626741"/>
                                        </p:tgtEl>
                                        <p:attrNameLst>
                                          <p:attrName>style.visibility</p:attrName>
                                        </p:attrNameLst>
                                      </p:cBhvr>
                                      <p:to>
                                        <p:strVal val="visible"/>
                                      </p:to>
                                    </p:set>
                                    <p:animEffect transition="in" filter="blinds(horizontal)">
                                      <p:cBhvr>
                                        <p:cTn id="348" dur="500"/>
                                        <p:tgtEl>
                                          <p:spTgt spid="626741"/>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mph" presetSubtype="0" grpId="1" nodeType="clickEffect">
                                  <p:stCondLst>
                                    <p:cond delay="0"/>
                                  </p:stCondLst>
                                  <p:childTnLst>
                                    <p:set>
                                      <p:cBhvr rctx="PPT">
                                        <p:cTn id="352" dur="indefinite"/>
                                        <p:tgtEl>
                                          <p:spTgt spid="626740"/>
                                        </p:tgtEl>
                                        <p:attrNameLst>
                                          <p:attrName>style.opacity</p:attrName>
                                        </p:attrNameLst>
                                      </p:cBhvr>
                                      <p:to>
                                        <p:strVal val="0.5"/>
                                      </p:to>
                                    </p:set>
                                    <p:animEffect filter="image" prLst="opacity: 0.5">
                                      <p:cBhvr rctx="IE">
                                        <p:cTn id="353" dur="indefinite"/>
                                        <p:tgtEl>
                                          <p:spTgt spid="626740"/>
                                        </p:tgtEl>
                                      </p:cBhvr>
                                    </p:animEffect>
                                  </p:childTnLst>
                                </p:cTn>
                              </p:par>
                              <p:par>
                                <p:cTn id="354" presetID="9" presetClass="emph" presetSubtype="0" grpId="1" nodeType="withEffect">
                                  <p:stCondLst>
                                    <p:cond delay="0"/>
                                  </p:stCondLst>
                                  <p:childTnLst>
                                    <p:set>
                                      <p:cBhvr rctx="PPT">
                                        <p:cTn id="355" dur="indefinite"/>
                                        <p:tgtEl>
                                          <p:spTgt spid="626725"/>
                                        </p:tgtEl>
                                        <p:attrNameLst>
                                          <p:attrName>style.opacity</p:attrName>
                                        </p:attrNameLst>
                                      </p:cBhvr>
                                      <p:to>
                                        <p:strVal val="0.5"/>
                                      </p:to>
                                    </p:set>
                                    <p:animEffect filter="image" prLst="opacity: 0.5">
                                      <p:cBhvr rctx="IE">
                                        <p:cTn id="356" dur="indefinite"/>
                                        <p:tgtEl>
                                          <p:spTgt spid="626725"/>
                                        </p:tgtEl>
                                      </p:cBhvr>
                                    </p:animEffect>
                                  </p:childTnLst>
                                </p:cTn>
                              </p:par>
                              <p:par>
                                <p:cTn id="357" presetID="9" presetClass="emph" presetSubtype="0" grpId="1" nodeType="withEffect">
                                  <p:stCondLst>
                                    <p:cond delay="0"/>
                                  </p:stCondLst>
                                  <p:childTnLst>
                                    <p:set>
                                      <p:cBhvr rctx="PPT">
                                        <p:cTn id="358" dur="indefinite"/>
                                        <p:tgtEl>
                                          <p:spTgt spid="626741"/>
                                        </p:tgtEl>
                                        <p:attrNameLst>
                                          <p:attrName>style.opacity</p:attrName>
                                        </p:attrNameLst>
                                      </p:cBhvr>
                                      <p:to>
                                        <p:strVal val="0.5"/>
                                      </p:to>
                                    </p:set>
                                    <p:animEffect filter="image" prLst="opacity: 0.5">
                                      <p:cBhvr rctx="IE">
                                        <p:cTn id="359" dur="indefinite"/>
                                        <p:tgtEl>
                                          <p:spTgt spid="626741"/>
                                        </p:tgtEl>
                                      </p:cBhvr>
                                    </p:animEffect>
                                  </p:childTnLst>
                                </p:cTn>
                              </p:par>
                            </p:childTnLst>
                          </p:cTn>
                        </p:par>
                      </p:childTnLst>
                    </p:cTn>
                  </p:par>
                  <p:par>
                    <p:cTn id="360" fill="hold">
                      <p:stCondLst>
                        <p:cond delay="indefinite"/>
                      </p:stCondLst>
                      <p:childTnLst>
                        <p:par>
                          <p:cTn id="361" fill="hold">
                            <p:stCondLst>
                              <p:cond delay="0"/>
                            </p:stCondLst>
                            <p:childTnLst>
                              <p:par>
                                <p:cTn id="362" presetID="9" presetClass="emph" presetSubtype="0" grpId="1" nodeType="clickEffect">
                                  <p:stCondLst>
                                    <p:cond delay="0"/>
                                  </p:stCondLst>
                                  <p:childTnLst>
                                    <p:set>
                                      <p:cBhvr rctx="PPT">
                                        <p:cTn id="363" dur="indefinite"/>
                                        <p:tgtEl>
                                          <p:spTgt spid="626737"/>
                                        </p:tgtEl>
                                        <p:attrNameLst>
                                          <p:attrName>style.opacity</p:attrName>
                                        </p:attrNameLst>
                                      </p:cBhvr>
                                      <p:to>
                                        <p:strVal val="0.5"/>
                                      </p:to>
                                    </p:set>
                                    <p:animEffect filter="image" prLst="opacity: 0.5">
                                      <p:cBhvr rctx="IE">
                                        <p:cTn id="364" dur="indefinite"/>
                                        <p:tgtEl>
                                          <p:spTgt spid="626737"/>
                                        </p:tgtEl>
                                      </p:cBhvr>
                                    </p:animEffect>
                                  </p:childTnLst>
                                </p:cTn>
                              </p:par>
                              <p:par>
                                <p:cTn id="365" presetID="9" presetClass="emph" presetSubtype="0" grpId="1" nodeType="withEffect">
                                  <p:stCondLst>
                                    <p:cond delay="0"/>
                                  </p:stCondLst>
                                  <p:childTnLst>
                                    <p:set>
                                      <p:cBhvr rctx="PPT">
                                        <p:cTn id="366" dur="indefinite"/>
                                        <p:tgtEl>
                                          <p:spTgt spid="626717"/>
                                        </p:tgtEl>
                                        <p:attrNameLst>
                                          <p:attrName>style.opacity</p:attrName>
                                        </p:attrNameLst>
                                      </p:cBhvr>
                                      <p:to>
                                        <p:strVal val="0.5"/>
                                      </p:to>
                                    </p:set>
                                    <p:animEffect filter="image" prLst="opacity: 0.5">
                                      <p:cBhvr rctx="IE">
                                        <p:cTn id="367" dur="indefinite"/>
                                        <p:tgtEl>
                                          <p:spTgt spid="626717"/>
                                        </p:tgtEl>
                                      </p:cBhvr>
                                    </p:animEffect>
                                  </p:childTnLst>
                                </p:cTn>
                              </p:par>
                              <p:par>
                                <p:cTn id="368" presetID="9" presetClass="emph" presetSubtype="0" grpId="1" nodeType="withEffect">
                                  <p:stCondLst>
                                    <p:cond delay="0"/>
                                  </p:stCondLst>
                                  <p:childTnLst>
                                    <p:set>
                                      <p:cBhvr rctx="PPT">
                                        <p:cTn id="369" dur="indefinite"/>
                                        <p:tgtEl>
                                          <p:spTgt spid="626738"/>
                                        </p:tgtEl>
                                        <p:attrNameLst>
                                          <p:attrName>style.opacity</p:attrName>
                                        </p:attrNameLst>
                                      </p:cBhvr>
                                      <p:to>
                                        <p:strVal val="0.5"/>
                                      </p:to>
                                    </p:set>
                                    <p:animEffect filter="image" prLst="opacity: 0.5">
                                      <p:cBhvr rctx="IE">
                                        <p:cTn id="370" dur="indefinite"/>
                                        <p:tgtEl>
                                          <p:spTgt spid="626738"/>
                                        </p:tgtEl>
                                      </p:cBhvr>
                                    </p:animEffect>
                                  </p:childTnLst>
                                </p:cTn>
                              </p:par>
                              <p:par>
                                <p:cTn id="371" presetID="9" presetClass="emph" presetSubtype="0" grpId="1" nodeType="withEffect">
                                  <p:stCondLst>
                                    <p:cond delay="0"/>
                                  </p:stCondLst>
                                  <p:childTnLst>
                                    <p:set>
                                      <p:cBhvr rctx="PPT">
                                        <p:cTn id="372" dur="indefinite"/>
                                        <p:tgtEl>
                                          <p:spTgt spid="626724"/>
                                        </p:tgtEl>
                                        <p:attrNameLst>
                                          <p:attrName>style.opacity</p:attrName>
                                        </p:attrNameLst>
                                      </p:cBhvr>
                                      <p:to>
                                        <p:strVal val="0.5"/>
                                      </p:to>
                                    </p:set>
                                    <p:animEffect filter="image" prLst="opacity: 0.5">
                                      <p:cBhvr rctx="IE">
                                        <p:cTn id="373" dur="indefinite"/>
                                        <p:tgtEl>
                                          <p:spTgt spid="626724"/>
                                        </p:tgtEl>
                                      </p:cBhvr>
                                    </p:animEffect>
                                  </p:childTnLst>
                                </p:cTn>
                              </p:par>
                              <p:par>
                                <p:cTn id="374" presetID="9" presetClass="emph" presetSubtype="0" grpId="1" nodeType="withEffect">
                                  <p:stCondLst>
                                    <p:cond delay="0"/>
                                  </p:stCondLst>
                                  <p:childTnLst>
                                    <p:set>
                                      <p:cBhvr rctx="PPT">
                                        <p:cTn id="375" dur="indefinite"/>
                                        <p:tgtEl>
                                          <p:spTgt spid="626739"/>
                                        </p:tgtEl>
                                        <p:attrNameLst>
                                          <p:attrName>style.opacity</p:attrName>
                                        </p:attrNameLst>
                                      </p:cBhvr>
                                      <p:to>
                                        <p:strVal val="0.5"/>
                                      </p:to>
                                    </p:set>
                                    <p:animEffect filter="image" prLst="opacity: 0.5">
                                      <p:cBhvr rctx="IE">
                                        <p:cTn id="376" dur="indefinite"/>
                                        <p:tgtEl>
                                          <p:spTgt spid="626739"/>
                                        </p:tgtEl>
                                      </p:cBhvr>
                                    </p:animEffect>
                                  </p:childTnLst>
                                </p:cTn>
                              </p:par>
                            </p:childTnLst>
                          </p:cTn>
                        </p:par>
                      </p:childTnLst>
                    </p:cTn>
                  </p:par>
                  <p:par>
                    <p:cTn id="377" fill="hold">
                      <p:stCondLst>
                        <p:cond delay="indefinite"/>
                      </p:stCondLst>
                      <p:childTnLst>
                        <p:par>
                          <p:cTn id="378" fill="hold">
                            <p:stCondLst>
                              <p:cond delay="0"/>
                            </p:stCondLst>
                            <p:childTnLst>
                              <p:par>
                                <p:cTn id="379" presetID="22" presetClass="entr" presetSubtype="4" fill="hold" grpId="0" nodeType="clickEffect">
                                  <p:stCondLst>
                                    <p:cond delay="0"/>
                                  </p:stCondLst>
                                  <p:childTnLst>
                                    <p:set>
                                      <p:cBhvr>
                                        <p:cTn id="380" dur="1" fill="hold">
                                          <p:stCondLst>
                                            <p:cond delay="0"/>
                                          </p:stCondLst>
                                        </p:cTn>
                                        <p:tgtEl>
                                          <p:spTgt spid="626772"/>
                                        </p:tgtEl>
                                        <p:attrNameLst>
                                          <p:attrName>style.visibility</p:attrName>
                                        </p:attrNameLst>
                                      </p:cBhvr>
                                      <p:to>
                                        <p:strVal val="visible"/>
                                      </p:to>
                                    </p:set>
                                    <p:animEffect transition="in" filter="wipe(down)">
                                      <p:cBhvr>
                                        <p:cTn id="381" dur="500"/>
                                        <p:tgtEl>
                                          <p:spTgt spid="626772"/>
                                        </p:tgtEl>
                                      </p:cBhvr>
                                    </p:animEffect>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grpId="0" nodeType="clickEffect">
                                  <p:stCondLst>
                                    <p:cond delay="0"/>
                                  </p:stCondLst>
                                  <p:childTnLst>
                                    <p:set>
                                      <p:cBhvr>
                                        <p:cTn id="385" dur="1" fill="hold">
                                          <p:stCondLst>
                                            <p:cond delay="0"/>
                                          </p:stCondLst>
                                        </p:cTn>
                                        <p:tgtEl>
                                          <p:spTgt spid="626755"/>
                                        </p:tgtEl>
                                        <p:attrNameLst>
                                          <p:attrName>style.visibility</p:attrName>
                                        </p:attrNameLst>
                                      </p:cBhvr>
                                      <p:to>
                                        <p:strVal val="visible"/>
                                      </p:to>
                                    </p:set>
                                    <p:animEffect transition="in" filter="wipe(down)">
                                      <p:cBhvr>
                                        <p:cTn id="386" dur="580">
                                          <p:stCondLst>
                                            <p:cond delay="0"/>
                                          </p:stCondLst>
                                        </p:cTn>
                                        <p:tgtEl>
                                          <p:spTgt spid="626755"/>
                                        </p:tgtEl>
                                      </p:cBhvr>
                                    </p:animEffect>
                                    <p:anim calcmode="lin" valueType="num">
                                      <p:cBhvr>
                                        <p:cTn id="387" dur="1822" tmFilter="0,0; 0.14,0.36; 0.43,0.73; 0.71,0.91; 1.0,1.0">
                                          <p:stCondLst>
                                            <p:cond delay="0"/>
                                          </p:stCondLst>
                                        </p:cTn>
                                        <p:tgtEl>
                                          <p:spTgt spid="626755"/>
                                        </p:tgtEl>
                                        <p:attrNameLst>
                                          <p:attrName>ppt_x</p:attrName>
                                        </p:attrNameLst>
                                      </p:cBhvr>
                                      <p:tavLst>
                                        <p:tav tm="0">
                                          <p:val>
                                            <p:strVal val="#ppt_x-0.25"/>
                                          </p:val>
                                        </p:tav>
                                        <p:tav tm="100000">
                                          <p:val>
                                            <p:strVal val="#ppt_x"/>
                                          </p:val>
                                        </p:tav>
                                      </p:tavLst>
                                    </p:anim>
                                    <p:anim calcmode="lin" valueType="num">
                                      <p:cBhvr>
                                        <p:cTn id="388" dur="664" tmFilter="0.0,0.0; 0.25,0.07; 0.50,0.2; 0.75,0.467; 1.0,1.0">
                                          <p:stCondLst>
                                            <p:cond delay="0"/>
                                          </p:stCondLst>
                                        </p:cTn>
                                        <p:tgtEl>
                                          <p:spTgt spid="626755"/>
                                        </p:tgtEl>
                                        <p:attrNameLst>
                                          <p:attrName>ppt_y</p:attrName>
                                        </p:attrNameLst>
                                      </p:cBhvr>
                                      <p:tavLst>
                                        <p:tav tm="0" fmla="#ppt_y-sin(pi*$)/3">
                                          <p:val>
                                            <p:fltVal val="0.5"/>
                                          </p:val>
                                        </p:tav>
                                        <p:tav tm="100000">
                                          <p:val>
                                            <p:fltVal val="1"/>
                                          </p:val>
                                        </p:tav>
                                      </p:tavLst>
                                    </p:anim>
                                    <p:anim calcmode="lin" valueType="num">
                                      <p:cBhvr>
                                        <p:cTn id="389" dur="664" tmFilter="0, 0; 0.125,0.2665; 0.25,0.4; 0.375,0.465; 0.5,0.5;  0.625,0.535; 0.75,0.6; 0.875,0.7335; 1,1">
                                          <p:stCondLst>
                                            <p:cond delay="664"/>
                                          </p:stCondLst>
                                        </p:cTn>
                                        <p:tgtEl>
                                          <p:spTgt spid="626755"/>
                                        </p:tgtEl>
                                        <p:attrNameLst>
                                          <p:attrName>ppt_y</p:attrName>
                                        </p:attrNameLst>
                                      </p:cBhvr>
                                      <p:tavLst>
                                        <p:tav tm="0" fmla="#ppt_y-sin(pi*$)/9">
                                          <p:val>
                                            <p:fltVal val="0"/>
                                          </p:val>
                                        </p:tav>
                                        <p:tav tm="100000">
                                          <p:val>
                                            <p:fltVal val="1"/>
                                          </p:val>
                                        </p:tav>
                                      </p:tavLst>
                                    </p:anim>
                                    <p:anim calcmode="lin" valueType="num">
                                      <p:cBhvr>
                                        <p:cTn id="390" dur="332" tmFilter="0, 0; 0.125,0.2665; 0.25,0.4; 0.375,0.465; 0.5,0.5;  0.625,0.535; 0.75,0.6; 0.875,0.7335; 1,1">
                                          <p:stCondLst>
                                            <p:cond delay="1324"/>
                                          </p:stCondLst>
                                        </p:cTn>
                                        <p:tgtEl>
                                          <p:spTgt spid="626755"/>
                                        </p:tgtEl>
                                        <p:attrNameLst>
                                          <p:attrName>ppt_y</p:attrName>
                                        </p:attrNameLst>
                                      </p:cBhvr>
                                      <p:tavLst>
                                        <p:tav tm="0" fmla="#ppt_y-sin(pi*$)/27">
                                          <p:val>
                                            <p:fltVal val="0"/>
                                          </p:val>
                                        </p:tav>
                                        <p:tav tm="100000">
                                          <p:val>
                                            <p:fltVal val="1"/>
                                          </p:val>
                                        </p:tav>
                                      </p:tavLst>
                                    </p:anim>
                                    <p:anim calcmode="lin" valueType="num">
                                      <p:cBhvr>
                                        <p:cTn id="391" dur="164" tmFilter="0, 0; 0.125,0.2665; 0.25,0.4; 0.375,0.465; 0.5,0.5;  0.625,0.535; 0.75,0.6; 0.875,0.7335; 1,1">
                                          <p:stCondLst>
                                            <p:cond delay="1656"/>
                                          </p:stCondLst>
                                        </p:cTn>
                                        <p:tgtEl>
                                          <p:spTgt spid="626755"/>
                                        </p:tgtEl>
                                        <p:attrNameLst>
                                          <p:attrName>ppt_y</p:attrName>
                                        </p:attrNameLst>
                                      </p:cBhvr>
                                      <p:tavLst>
                                        <p:tav tm="0" fmla="#ppt_y-sin(pi*$)/81">
                                          <p:val>
                                            <p:fltVal val="0"/>
                                          </p:val>
                                        </p:tav>
                                        <p:tav tm="100000">
                                          <p:val>
                                            <p:fltVal val="1"/>
                                          </p:val>
                                        </p:tav>
                                      </p:tavLst>
                                    </p:anim>
                                    <p:animScale>
                                      <p:cBhvr>
                                        <p:cTn id="392" dur="26">
                                          <p:stCondLst>
                                            <p:cond delay="650"/>
                                          </p:stCondLst>
                                        </p:cTn>
                                        <p:tgtEl>
                                          <p:spTgt spid="626755"/>
                                        </p:tgtEl>
                                      </p:cBhvr>
                                      <p:to x="100000" y="60000"/>
                                    </p:animScale>
                                    <p:animScale>
                                      <p:cBhvr>
                                        <p:cTn id="393" dur="166" decel="50000">
                                          <p:stCondLst>
                                            <p:cond delay="676"/>
                                          </p:stCondLst>
                                        </p:cTn>
                                        <p:tgtEl>
                                          <p:spTgt spid="626755"/>
                                        </p:tgtEl>
                                      </p:cBhvr>
                                      <p:to x="100000" y="100000"/>
                                    </p:animScale>
                                    <p:animScale>
                                      <p:cBhvr>
                                        <p:cTn id="394" dur="26">
                                          <p:stCondLst>
                                            <p:cond delay="1312"/>
                                          </p:stCondLst>
                                        </p:cTn>
                                        <p:tgtEl>
                                          <p:spTgt spid="626755"/>
                                        </p:tgtEl>
                                      </p:cBhvr>
                                      <p:to x="100000" y="80000"/>
                                    </p:animScale>
                                    <p:animScale>
                                      <p:cBhvr>
                                        <p:cTn id="395" dur="166" decel="50000">
                                          <p:stCondLst>
                                            <p:cond delay="1338"/>
                                          </p:stCondLst>
                                        </p:cTn>
                                        <p:tgtEl>
                                          <p:spTgt spid="626755"/>
                                        </p:tgtEl>
                                      </p:cBhvr>
                                      <p:to x="100000" y="100000"/>
                                    </p:animScale>
                                    <p:animScale>
                                      <p:cBhvr>
                                        <p:cTn id="396" dur="26">
                                          <p:stCondLst>
                                            <p:cond delay="1642"/>
                                          </p:stCondLst>
                                        </p:cTn>
                                        <p:tgtEl>
                                          <p:spTgt spid="626755"/>
                                        </p:tgtEl>
                                      </p:cBhvr>
                                      <p:to x="100000" y="90000"/>
                                    </p:animScale>
                                    <p:animScale>
                                      <p:cBhvr>
                                        <p:cTn id="397" dur="166" decel="50000">
                                          <p:stCondLst>
                                            <p:cond delay="1668"/>
                                          </p:stCondLst>
                                        </p:cTn>
                                        <p:tgtEl>
                                          <p:spTgt spid="626755"/>
                                        </p:tgtEl>
                                      </p:cBhvr>
                                      <p:to x="100000" y="100000"/>
                                    </p:animScale>
                                    <p:animScale>
                                      <p:cBhvr>
                                        <p:cTn id="398" dur="26">
                                          <p:stCondLst>
                                            <p:cond delay="1808"/>
                                          </p:stCondLst>
                                        </p:cTn>
                                        <p:tgtEl>
                                          <p:spTgt spid="626755"/>
                                        </p:tgtEl>
                                      </p:cBhvr>
                                      <p:to x="100000" y="95000"/>
                                    </p:animScale>
                                    <p:animScale>
                                      <p:cBhvr>
                                        <p:cTn id="399" dur="166" decel="50000">
                                          <p:stCondLst>
                                            <p:cond delay="1834"/>
                                          </p:stCondLst>
                                        </p:cTn>
                                        <p:tgtEl>
                                          <p:spTgt spid="626755"/>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55" presetClass="entr" presetSubtype="0" fill="hold" grpId="0" nodeType="clickEffect">
                                  <p:stCondLst>
                                    <p:cond delay="0"/>
                                  </p:stCondLst>
                                  <p:childTnLst>
                                    <p:set>
                                      <p:cBhvr>
                                        <p:cTn id="403" dur="1" fill="hold">
                                          <p:stCondLst>
                                            <p:cond delay="0"/>
                                          </p:stCondLst>
                                        </p:cTn>
                                        <p:tgtEl>
                                          <p:spTgt spid="626749"/>
                                        </p:tgtEl>
                                        <p:attrNameLst>
                                          <p:attrName>style.visibility</p:attrName>
                                        </p:attrNameLst>
                                      </p:cBhvr>
                                      <p:to>
                                        <p:strVal val="visible"/>
                                      </p:to>
                                    </p:set>
                                    <p:anim calcmode="lin" valueType="num">
                                      <p:cBhvr>
                                        <p:cTn id="404" dur="1000" fill="hold"/>
                                        <p:tgtEl>
                                          <p:spTgt spid="626749"/>
                                        </p:tgtEl>
                                        <p:attrNameLst>
                                          <p:attrName>ppt_w</p:attrName>
                                        </p:attrNameLst>
                                      </p:cBhvr>
                                      <p:tavLst>
                                        <p:tav tm="0">
                                          <p:val>
                                            <p:strVal val="#ppt_w*0.70"/>
                                          </p:val>
                                        </p:tav>
                                        <p:tav tm="100000">
                                          <p:val>
                                            <p:strVal val="#ppt_w"/>
                                          </p:val>
                                        </p:tav>
                                      </p:tavLst>
                                    </p:anim>
                                    <p:anim calcmode="lin" valueType="num">
                                      <p:cBhvr>
                                        <p:cTn id="405" dur="1000" fill="hold"/>
                                        <p:tgtEl>
                                          <p:spTgt spid="626749"/>
                                        </p:tgtEl>
                                        <p:attrNameLst>
                                          <p:attrName>ppt_h</p:attrName>
                                        </p:attrNameLst>
                                      </p:cBhvr>
                                      <p:tavLst>
                                        <p:tav tm="0">
                                          <p:val>
                                            <p:strVal val="#ppt_h"/>
                                          </p:val>
                                        </p:tav>
                                        <p:tav tm="100000">
                                          <p:val>
                                            <p:strVal val="#ppt_h"/>
                                          </p:val>
                                        </p:tav>
                                      </p:tavLst>
                                    </p:anim>
                                    <p:animEffect transition="in" filter="fade">
                                      <p:cBhvr>
                                        <p:cTn id="406" dur="1000"/>
                                        <p:tgtEl>
                                          <p:spTgt spid="626749"/>
                                        </p:tgtEl>
                                      </p:cBhvr>
                                    </p:animEffect>
                                  </p:childTnLst>
                                </p:cTn>
                              </p:par>
                            </p:childTnLst>
                          </p:cTn>
                        </p:par>
                        <p:par>
                          <p:cTn id="407" fill="hold">
                            <p:stCondLst>
                              <p:cond delay="1000"/>
                            </p:stCondLst>
                            <p:childTnLst>
                              <p:par>
                                <p:cTn id="408" presetID="53" presetClass="entr" presetSubtype="0" fill="hold" grpId="0" nodeType="afterEffect">
                                  <p:stCondLst>
                                    <p:cond delay="0"/>
                                  </p:stCondLst>
                                  <p:childTnLst>
                                    <p:set>
                                      <p:cBhvr>
                                        <p:cTn id="409" dur="1" fill="hold">
                                          <p:stCondLst>
                                            <p:cond delay="0"/>
                                          </p:stCondLst>
                                        </p:cTn>
                                        <p:tgtEl>
                                          <p:spTgt spid="626746"/>
                                        </p:tgtEl>
                                        <p:attrNameLst>
                                          <p:attrName>style.visibility</p:attrName>
                                        </p:attrNameLst>
                                      </p:cBhvr>
                                      <p:to>
                                        <p:strVal val="visible"/>
                                      </p:to>
                                    </p:set>
                                    <p:anim calcmode="lin" valueType="num">
                                      <p:cBhvr>
                                        <p:cTn id="410" dur="500" fill="hold"/>
                                        <p:tgtEl>
                                          <p:spTgt spid="626746"/>
                                        </p:tgtEl>
                                        <p:attrNameLst>
                                          <p:attrName>ppt_w</p:attrName>
                                        </p:attrNameLst>
                                      </p:cBhvr>
                                      <p:tavLst>
                                        <p:tav tm="0">
                                          <p:val>
                                            <p:fltVal val="0"/>
                                          </p:val>
                                        </p:tav>
                                        <p:tav tm="100000">
                                          <p:val>
                                            <p:strVal val="#ppt_w"/>
                                          </p:val>
                                        </p:tav>
                                      </p:tavLst>
                                    </p:anim>
                                    <p:anim calcmode="lin" valueType="num">
                                      <p:cBhvr>
                                        <p:cTn id="411" dur="500" fill="hold"/>
                                        <p:tgtEl>
                                          <p:spTgt spid="626746"/>
                                        </p:tgtEl>
                                        <p:attrNameLst>
                                          <p:attrName>ppt_h</p:attrName>
                                        </p:attrNameLst>
                                      </p:cBhvr>
                                      <p:tavLst>
                                        <p:tav tm="0">
                                          <p:val>
                                            <p:fltVal val="0"/>
                                          </p:val>
                                        </p:tav>
                                        <p:tav tm="100000">
                                          <p:val>
                                            <p:strVal val="#ppt_h"/>
                                          </p:val>
                                        </p:tav>
                                      </p:tavLst>
                                    </p:anim>
                                    <p:animEffect transition="in" filter="fade">
                                      <p:cBhvr>
                                        <p:cTn id="412" dur="500"/>
                                        <p:tgtEl>
                                          <p:spTgt spid="626746"/>
                                        </p:tgtEl>
                                      </p:cBhvr>
                                    </p:animEffect>
                                  </p:childTnLst>
                                </p:cTn>
                              </p:par>
                            </p:childTnLst>
                          </p:cTn>
                        </p:par>
                      </p:childTnLst>
                    </p:cTn>
                  </p:par>
                  <p:par>
                    <p:cTn id="413" fill="hold">
                      <p:stCondLst>
                        <p:cond delay="indefinite"/>
                      </p:stCondLst>
                      <p:childTnLst>
                        <p:par>
                          <p:cTn id="414" fill="hold">
                            <p:stCondLst>
                              <p:cond delay="0"/>
                            </p:stCondLst>
                            <p:childTnLst>
                              <p:par>
                                <p:cTn id="415" presetID="9" presetClass="entr" presetSubtype="0" fill="hold" grpId="0" nodeType="clickEffect">
                                  <p:stCondLst>
                                    <p:cond delay="0"/>
                                  </p:stCondLst>
                                  <p:childTnLst>
                                    <p:set>
                                      <p:cBhvr>
                                        <p:cTn id="416" dur="1" fill="hold">
                                          <p:stCondLst>
                                            <p:cond delay="0"/>
                                          </p:stCondLst>
                                        </p:cTn>
                                        <p:tgtEl>
                                          <p:spTgt spid="626718"/>
                                        </p:tgtEl>
                                        <p:attrNameLst>
                                          <p:attrName>style.visibility</p:attrName>
                                        </p:attrNameLst>
                                      </p:cBhvr>
                                      <p:to>
                                        <p:strVal val="visible"/>
                                      </p:to>
                                    </p:set>
                                    <p:animEffect transition="in" filter="dissolve">
                                      <p:cBhvr>
                                        <p:cTn id="417" dur="500"/>
                                        <p:tgtEl>
                                          <p:spTgt spid="626718"/>
                                        </p:tgtEl>
                                      </p:cBhvr>
                                    </p:animEffect>
                                  </p:childTnLst>
                                </p:cTn>
                              </p:par>
                            </p:childTnLst>
                          </p:cTn>
                        </p:par>
                      </p:childTnLst>
                    </p:cTn>
                  </p:par>
                  <p:par>
                    <p:cTn id="418" fill="hold">
                      <p:stCondLst>
                        <p:cond delay="indefinite"/>
                      </p:stCondLst>
                      <p:childTnLst>
                        <p:par>
                          <p:cTn id="419" fill="hold">
                            <p:stCondLst>
                              <p:cond delay="0"/>
                            </p:stCondLst>
                            <p:childTnLst>
                              <p:par>
                                <p:cTn id="420" presetID="53" presetClass="entr" presetSubtype="0" fill="hold" grpId="0" nodeType="clickEffect">
                                  <p:stCondLst>
                                    <p:cond delay="0"/>
                                  </p:stCondLst>
                                  <p:childTnLst>
                                    <p:set>
                                      <p:cBhvr>
                                        <p:cTn id="421" dur="1" fill="hold">
                                          <p:stCondLst>
                                            <p:cond delay="0"/>
                                          </p:stCondLst>
                                        </p:cTn>
                                        <p:tgtEl>
                                          <p:spTgt spid="626750"/>
                                        </p:tgtEl>
                                        <p:attrNameLst>
                                          <p:attrName>style.visibility</p:attrName>
                                        </p:attrNameLst>
                                      </p:cBhvr>
                                      <p:to>
                                        <p:strVal val="visible"/>
                                      </p:to>
                                    </p:set>
                                    <p:anim calcmode="lin" valueType="num">
                                      <p:cBhvr>
                                        <p:cTn id="422" dur="500" fill="hold"/>
                                        <p:tgtEl>
                                          <p:spTgt spid="626750"/>
                                        </p:tgtEl>
                                        <p:attrNameLst>
                                          <p:attrName>ppt_w</p:attrName>
                                        </p:attrNameLst>
                                      </p:cBhvr>
                                      <p:tavLst>
                                        <p:tav tm="0">
                                          <p:val>
                                            <p:fltVal val="0"/>
                                          </p:val>
                                        </p:tav>
                                        <p:tav tm="100000">
                                          <p:val>
                                            <p:strVal val="#ppt_w"/>
                                          </p:val>
                                        </p:tav>
                                      </p:tavLst>
                                    </p:anim>
                                    <p:anim calcmode="lin" valueType="num">
                                      <p:cBhvr>
                                        <p:cTn id="423" dur="500" fill="hold"/>
                                        <p:tgtEl>
                                          <p:spTgt spid="626750"/>
                                        </p:tgtEl>
                                        <p:attrNameLst>
                                          <p:attrName>ppt_h</p:attrName>
                                        </p:attrNameLst>
                                      </p:cBhvr>
                                      <p:tavLst>
                                        <p:tav tm="0">
                                          <p:val>
                                            <p:fltVal val="0"/>
                                          </p:val>
                                        </p:tav>
                                        <p:tav tm="100000">
                                          <p:val>
                                            <p:strVal val="#ppt_h"/>
                                          </p:val>
                                        </p:tav>
                                      </p:tavLst>
                                    </p:anim>
                                    <p:animEffect transition="in" filter="fade">
                                      <p:cBhvr>
                                        <p:cTn id="424" dur="500"/>
                                        <p:tgtEl>
                                          <p:spTgt spid="626750"/>
                                        </p:tgtEl>
                                      </p:cBhvr>
                                    </p:animEffect>
                                  </p:childTnLst>
                                </p:cTn>
                              </p:par>
                            </p:childTnLst>
                          </p:cTn>
                        </p:par>
                        <p:par>
                          <p:cTn id="425" fill="hold">
                            <p:stCondLst>
                              <p:cond delay="500"/>
                            </p:stCondLst>
                            <p:childTnLst>
                              <p:par>
                                <p:cTn id="426" presetID="53" presetClass="entr" presetSubtype="0" fill="hold" grpId="0" nodeType="afterEffect">
                                  <p:stCondLst>
                                    <p:cond delay="0"/>
                                  </p:stCondLst>
                                  <p:childTnLst>
                                    <p:set>
                                      <p:cBhvr>
                                        <p:cTn id="427" dur="1" fill="hold">
                                          <p:stCondLst>
                                            <p:cond delay="0"/>
                                          </p:stCondLst>
                                        </p:cTn>
                                        <p:tgtEl>
                                          <p:spTgt spid="626751"/>
                                        </p:tgtEl>
                                        <p:attrNameLst>
                                          <p:attrName>style.visibility</p:attrName>
                                        </p:attrNameLst>
                                      </p:cBhvr>
                                      <p:to>
                                        <p:strVal val="visible"/>
                                      </p:to>
                                    </p:set>
                                    <p:anim calcmode="lin" valueType="num">
                                      <p:cBhvr>
                                        <p:cTn id="428" dur="500" fill="hold"/>
                                        <p:tgtEl>
                                          <p:spTgt spid="626751"/>
                                        </p:tgtEl>
                                        <p:attrNameLst>
                                          <p:attrName>ppt_w</p:attrName>
                                        </p:attrNameLst>
                                      </p:cBhvr>
                                      <p:tavLst>
                                        <p:tav tm="0">
                                          <p:val>
                                            <p:fltVal val="0"/>
                                          </p:val>
                                        </p:tav>
                                        <p:tav tm="100000">
                                          <p:val>
                                            <p:strVal val="#ppt_w"/>
                                          </p:val>
                                        </p:tav>
                                      </p:tavLst>
                                    </p:anim>
                                    <p:anim calcmode="lin" valueType="num">
                                      <p:cBhvr>
                                        <p:cTn id="429" dur="500" fill="hold"/>
                                        <p:tgtEl>
                                          <p:spTgt spid="626751"/>
                                        </p:tgtEl>
                                        <p:attrNameLst>
                                          <p:attrName>ppt_h</p:attrName>
                                        </p:attrNameLst>
                                      </p:cBhvr>
                                      <p:tavLst>
                                        <p:tav tm="0">
                                          <p:val>
                                            <p:fltVal val="0"/>
                                          </p:val>
                                        </p:tav>
                                        <p:tav tm="100000">
                                          <p:val>
                                            <p:strVal val="#ppt_h"/>
                                          </p:val>
                                        </p:tav>
                                      </p:tavLst>
                                    </p:anim>
                                    <p:animEffect transition="in" filter="fade">
                                      <p:cBhvr>
                                        <p:cTn id="430" dur="500"/>
                                        <p:tgtEl>
                                          <p:spTgt spid="626751"/>
                                        </p:tgtEl>
                                      </p:cBhvr>
                                    </p:animEffect>
                                  </p:childTnLst>
                                </p:cTn>
                              </p:par>
                            </p:childTnLst>
                          </p:cTn>
                        </p:par>
                        <p:par>
                          <p:cTn id="431" fill="hold">
                            <p:stCondLst>
                              <p:cond delay="1000"/>
                            </p:stCondLst>
                            <p:childTnLst>
                              <p:par>
                                <p:cTn id="432" presetID="53" presetClass="entr" presetSubtype="0" fill="hold" grpId="0" nodeType="afterEffect">
                                  <p:stCondLst>
                                    <p:cond delay="0"/>
                                  </p:stCondLst>
                                  <p:childTnLst>
                                    <p:set>
                                      <p:cBhvr>
                                        <p:cTn id="433" dur="1" fill="hold">
                                          <p:stCondLst>
                                            <p:cond delay="0"/>
                                          </p:stCondLst>
                                        </p:cTn>
                                        <p:tgtEl>
                                          <p:spTgt spid="626752"/>
                                        </p:tgtEl>
                                        <p:attrNameLst>
                                          <p:attrName>style.visibility</p:attrName>
                                        </p:attrNameLst>
                                      </p:cBhvr>
                                      <p:to>
                                        <p:strVal val="visible"/>
                                      </p:to>
                                    </p:set>
                                    <p:anim calcmode="lin" valueType="num">
                                      <p:cBhvr>
                                        <p:cTn id="434" dur="500" fill="hold"/>
                                        <p:tgtEl>
                                          <p:spTgt spid="626752"/>
                                        </p:tgtEl>
                                        <p:attrNameLst>
                                          <p:attrName>ppt_w</p:attrName>
                                        </p:attrNameLst>
                                      </p:cBhvr>
                                      <p:tavLst>
                                        <p:tav tm="0">
                                          <p:val>
                                            <p:fltVal val="0"/>
                                          </p:val>
                                        </p:tav>
                                        <p:tav tm="100000">
                                          <p:val>
                                            <p:strVal val="#ppt_w"/>
                                          </p:val>
                                        </p:tav>
                                      </p:tavLst>
                                    </p:anim>
                                    <p:anim calcmode="lin" valueType="num">
                                      <p:cBhvr>
                                        <p:cTn id="435" dur="500" fill="hold"/>
                                        <p:tgtEl>
                                          <p:spTgt spid="626752"/>
                                        </p:tgtEl>
                                        <p:attrNameLst>
                                          <p:attrName>ppt_h</p:attrName>
                                        </p:attrNameLst>
                                      </p:cBhvr>
                                      <p:tavLst>
                                        <p:tav tm="0">
                                          <p:val>
                                            <p:fltVal val="0"/>
                                          </p:val>
                                        </p:tav>
                                        <p:tav tm="100000">
                                          <p:val>
                                            <p:strVal val="#ppt_h"/>
                                          </p:val>
                                        </p:tav>
                                      </p:tavLst>
                                    </p:anim>
                                    <p:animEffect transition="in" filter="fade">
                                      <p:cBhvr>
                                        <p:cTn id="436" dur="500"/>
                                        <p:tgtEl>
                                          <p:spTgt spid="626752"/>
                                        </p:tgtEl>
                                      </p:cBhvr>
                                    </p:animEffect>
                                  </p:childTnLst>
                                </p:cTn>
                              </p:par>
                            </p:childTnLst>
                          </p:cTn>
                        </p:par>
                      </p:childTnLst>
                    </p:cTn>
                  </p:par>
                  <p:par>
                    <p:cTn id="437" fill="hold">
                      <p:stCondLst>
                        <p:cond delay="indefinite"/>
                      </p:stCondLst>
                      <p:childTnLst>
                        <p:par>
                          <p:cTn id="438" fill="hold">
                            <p:stCondLst>
                              <p:cond delay="0"/>
                            </p:stCondLst>
                            <p:childTnLst>
                              <p:par>
                                <p:cTn id="439" presetID="55" presetClass="entr" presetSubtype="0" fill="hold" grpId="0" nodeType="clickEffect">
                                  <p:stCondLst>
                                    <p:cond delay="0"/>
                                  </p:stCondLst>
                                  <p:childTnLst>
                                    <p:set>
                                      <p:cBhvr>
                                        <p:cTn id="440" dur="1" fill="hold">
                                          <p:stCondLst>
                                            <p:cond delay="0"/>
                                          </p:stCondLst>
                                        </p:cTn>
                                        <p:tgtEl>
                                          <p:spTgt spid="626747"/>
                                        </p:tgtEl>
                                        <p:attrNameLst>
                                          <p:attrName>style.visibility</p:attrName>
                                        </p:attrNameLst>
                                      </p:cBhvr>
                                      <p:to>
                                        <p:strVal val="visible"/>
                                      </p:to>
                                    </p:set>
                                    <p:anim calcmode="lin" valueType="num">
                                      <p:cBhvr>
                                        <p:cTn id="441" dur="1000" fill="hold"/>
                                        <p:tgtEl>
                                          <p:spTgt spid="626747"/>
                                        </p:tgtEl>
                                        <p:attrNameLst>
                                          <p:attrName>ppt_w</p:attrName>
                                        </p:attrNameLst>
                                      </p:cBhvr>
                                      <p:tavLst>
                                        <p:tav tm="0">
                                          <p:val>
                                            <p:strVal val="#ppt_w*0.70"/>
                                          </p:val>
                                        </p:tav>
                                        <p:tav tm="100000">
                                          <p:val>
                                            <p:strVal val="#ppt_w"/>
                                          </p:val>
                                        </p:tav>
                                      </p:tavLst>
                                    </p:anim>
                                    <p:anim calcmode="lin" valueType="num">
                                      <p:cBhvr>
                                        <p:cTn id="442" dur="1000" fill="hold"/>
                                        <p:tgtEl>
                                          <p:spTgt spid="626747"/>
                                        </p:tgtEl>
                                        <p:attrNameLst>
                                          <p:attrName>ppt_h</p:attrName>
                                        </p:attrNameLst>
                                      </p:cBhvr>
                                      <p:tavLst>
                                        <p:tav tm="0">
                                          <p:val>
                                            <p:strVal val="#ppt_h"/>
                                          </p:val>
                                        </p:tav>
                                        <p:tav tm="100000">
                                          <p:val>
                                            <p:strVal val="#ppt_h"/>
                                          </p:val>
                                        </p:tav>
                                      </p:tavLst>
                                    </p:anim>
                                    <p:animEffect transition="in" filter="fade">
                                      <p:cBhvr>
                                        <p:cTn id="443" dur="1000"/>
                                        <p:tgtEl>
                                          <p:spTgt spid="626747"/>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0" nodeType="clickEffect">
                                  <p:stCondLst>
                                    <p:cond delay="0"/>
                                  </p:stCondLst>
                                  <p:childTnLst>
                                    <p:set>
                                      <p:cBhvr>
                                        <p:cTn id="447" dur="1" fill="hold">
                                          <p:stCondLst>
                                            <p:cond delay="0"/>
                                          </p:stCondLst>
                                        </p:cTn>
                                        <p:tgtEl>
                                          <p:spTgt spid="626726"/>
                                        </p:tgtEl>
                                        <p:attrNameLst>
                                          <p:attrName>style.visibility</p:attrName>
                                        </p:attrNameLst>
                                      </p:cBhvr>
                                      <p:to>
                                        <p:strVal val="visible"/>
                                      </p:to>
                                    </p:set>
                                    <p:animEffect transition="in" filter="wipe(left)">
                                      <p:cBhvr>
                                        <p:cTn id="448" dur="500"/>
                                        <p:tgtEl>
                                          <p:spTgt spid="626726"/>
                                        </p:tgtEl>
                                      </p:cBhvr>
                                    </p:animEffect>
                                  </p:childTnLst>
                                </p:cTn>
                              </p:par>
                            </p:childTnLst>
                          </p:cTn>
                        </p:par>
                      </p:childTnLst>
                    </p:cTn>
                  </p:par>
                  <p:par>
                    <p:cTn id="449" fill="hold">
                      <p:stCondLst>
                        <p:cond delay="indefinite"/>
                      </p:stCondLst>
                      <p:childTnLst>
                        <p:par>
                          <p:cTn id="450" fill="hold">
                            <p:stCondLst>
                              <p:cond delay="0"/>
                            </p:stCondLst>
                            <p:childTnLst>
                              <p:par>
                                <p:cTn id="451" presetID="53" presetClass="entr" presetSubtype="0" fill="hold" grpId="0" nodeType="clickEffect">
                                  <p:stCondLst>
                                    <p:cond delay="0"/>
                                  </p:stCondLst>
                                  <p:childTnLst>
                                    <p:set>
                                      <p:cBhvr>
                                        <p:cTn id="452" dur="1" fill="hold">
                                          <p:stCondLst>
                                            <p:cond delay="0"/>
                                          </p:stCondLst>
                                        </p:cTn>
                                        <p:tgtEl>
                                          <p:spTgt spid="626753"/>
                                        </p:tgtEl>
                                        <p:attrNameLst>
                                          <p:attrName>style.visibility</p:attrName>
                                        </p:attrNameLst>
                                      </p:cBhvr>
                                      <p:to>
                                        <p:strVal val="visible"/>
                                      </p:to>
                                    </p:set>
                                    <p:anim calcmode="lin" valueType="num">
                                      <p:cBhvr>
                                        <p:cTn id="453" dur="500" fill="hold"/>
                                        <p:tgtEl>
                                          <p:spTgt spid="626753"/>
                                        </p:tgtEl>
                                        <p:attrNameLst>
                                          <p:attrName>ppt_w</p:attrName>
                                        </p:attrNameLst>
                                      </p:cBhvr>
                                      <p:tavLst>
                                        <p:tav tm="0">
                                          <p:val>
                                            <p:fltVal val="0"/>
                                          </p:val>
                                        </p:tav>
                                        <p:tav tm="100000">
                                          <p:val>
                                            <p:strVal val="#ppt_w"/>
                                          </p:val>
                                        </p:tav>
                                      </p:tavLst>
                                    </p:anim>
                                    <p:anim calcmode="lin" valueType="num">
                                      <p:cBhvr>
                                        <p:cTn id="454" dur="500" fill="hold"/>
                                        <p:tgtEl>
                                          <p:spTgt spid="626753"/>
                                        </p:tgtEl>
                                        <p:attrNameLst>
                                          <p:attrName>ppt_h</p:attrName>
                                        </p:attrNameLst>
                                      </p:cBhvr>
                                      <p:tavLst>
                                        <p:tav tm="0">
                                          <p:val>
                                            <p:fltVal val="0"/>
                                          </p:val>
                                        </p:tav>
                                        <p:tav tm="100000">
                                          <p:val>
                                            <p:strVal val="#ppt_h"/>
                                          </p:val>
                                        </p:tav>
                                      </p:tavLst>
                                    </p:anim>
                                    <p:animEffect transition="in" filter="fade">
                                      <p:cBhvr>
                                        <p:cTn id="455" dur="500"/>
                                        <p:tgtEl>
                                          <p:spTgt spid="626753"/>
                                        </p:tgtEl>
                                      </p:cBhvr>
                                    </p:animEffect>
                                  </p:childTnLst>
                                </p:cTn>
                              </p:par>
                            </p:childTnLst>
                          </p:cTn>
                        </p:par>
                        <p:par>
                          <p:cTn id="456" fill="hold">
                            <p:stCondLst>
                              <p:cond delay="500"/>
                            </p:stCondLst>
                            <p:childTnLst>
                              <p:par>
                                <p:cTn id="457" presetID="53" presetClass="entr" presetSubtype="0" fill="hold" grpId="0" nodeType="afterEffect">
                                  <p:stCondLst>
                                    <p:cond delay="0"/>
                                  </p:stCondLst>
                                  <p:childTnLst>
                                    <p:set>
                                      <p:cBhvr>
                                        <p:cTn id="458" dur="1" fill="hold">
                                          <p:stCondLst>
                                            <p:cond delay="0"/>
                                          </p:stCondLst>
                                        </p:cTn>
                                        <p:tgtEl>
                                          <p:spTgt spid="626754"/>
                                        </p:tgtEl>
                                        <p:attrNameLst>
                                          <p:attrName>style.visibility</p:attrName>
                                        </p:attrNameLst>
                                      </p:cBhvr>
                                      <p:to>
                                        <p:strVal val="visible"/>
                                      </p:to>
                                    </p:set>
                                    <p:anim calcmode="lin" valueType="num">
                                      <p:cBhvr>
                                        <p:cTn id="459" dur="500" fill="hold"/>
                                        <p:tgtEl>
                                          <p:spTgt spid="626754"/>
                                        </p:tgtEl>
                                        <p:attrNameLst>
                                          <p:attrName>ppt_w</p:attrName>
                                        </p:attrNameLst>
                                      </p:cBhvr>
                                      <p:tavLst>
                                        <p:tav tm="0">
                                          <p:val>
                                            <p:fltVal val="0"/>
                                          </p:val>
                                        </p:tav>
                                        <p:tav tm="100000">
                                          <p:val>
                                            <p:strVal val="#ppt_w"/>
                                          </p:val>
                                        </p:tav>
                                      </p:tavLst>
                                    </p:anim>
                                    <p:anim calcmode="lin" valueType="num">
                                      <p:cBhvr>
                                        <p:cTn id="460" dur="500" fill="hold"/>
                                        <p:tgtEl>
                                          <p:spTgt spid="626754"/>
                                        </p:tgtEl>
                                        <p:attrNameLst>
                                          <p:attrName>ppt_h</p:attrName>
                                        </p:attrNameLst>
                                      </p:cBhvr>
                                      <p:tavLst>
                                        <p:tav tm="0">
                                          <p:val>
                                            <p:fltVal val="0"/>
                                          </p:val>
                                        </p:tav>
                                        <p:tav tm="100000">
                                          <p:val>
                                            <p:strVal val="#ppt_h"/>
                                          </p:val>
                                        </p:tav>
                                      </p:tavLst>
                                    </p:anim>
                                    <p:animEffect transition="in" filter="fade">
                                      <p:cBhvr>
                                        <p:cTn id="461" dur="500"/>
                                        <p:tgtEl>
                                          <p:spTgt spid="626754"/>
                                        </p:tgtEl>
                                      </p:cBhvr>
                                    </p:animEffect>
                                  </p:childTnLst>
                                </p:cTn>
                              </p:par>
                            </p:childTnLst>
                          </p:cTn>
                        </p:par>
                      </p:childTnLst>
                    </p:cTn>
                  </p:par>
                  <p:par>
                    <p:cTn id="462" fill="hold">
                      <p:stCondLst>
                        <p:cond delay="indefinite"/>
                      </p:stCondLst>
                      <p:childTnLst>
                        <p:par>
                          <p:cTn id="463" fill="hold">
                            <p:stCondLst>
                              <p:cond delay="0"/>
                            </p:stCondLst>
                            <p:childTnLst>
                              <p:par>
                                <p:cTn id="464" presetID="55" presetClass="entr" presetSubtype="0" fill="hold" grpId="0" nodeType="clickEffect">
                                  <p:stCondLst>
                                    <p:cond delay="0"/>
                                  </p:stCondLst>
                                  <p:childTnLst>
                                    <p:set>
                                      <p:cBhvr>
                                        <p:cTn id="465" dur="1" fill="hold">
                                          <p:stCondLst>
                                            <p:cond delay="0"/>
                                          </p:stCondLst>
                                        </p:cTn>
                                        <p:tgtEl>
                                          <p:spTgt spid="626748"/>
                                        </p:tgtEl>
                                        <p:attrNameLst>
                                          <p:attrName>style.visibility</p:attrName>
                                        </p:attrNameLst>
                                      </p:cBhvr>
                                      <p:to>
                                        <p:strVal val="visible"/>
                                      </p:to>
                                    </p:set>
                                    <p:anim calcmode="lin" valueType="num">
                                      <p:cBhvr>
                                        <p:cTn id="466" dur="1000" fill="hold"/>
                                        <p:tgtEl>
                                          <p:spTgt spid="626748"/>
                                        </p:tgtEl>
                                        <p:attrNameLst>
                                          <p:attrName>ppt_w</p:attrName>
                                        </p:attrNameLst>
                                      </p:cBhvr>
                                      <p:tavLst>
                                        <p:tav tm="0">
                                          <p:val>
                                            <p:strVal val="#ppt_w*0.70"/>
                                          </p:val>
                                        </p:tav>
                                        <p:tav tm="100000">
                                          <p:val>
                                            <p:strVal val="#ppt_w"/>
                                          </p:val>
                                        </p:tav>
                                      </p:tavLst>
                                    </p:anim>
                                    <p:anim calcmode="lin" valueType="num">
                                      <p:cBhvr>
                                        <p:cTn id="467" dur="1000" fill="hold"/>
                                        <p:tgtEl>
                                          <p:spTgt spid="626748"/>
                                        </p:tgtEl>
                                        <p:attrNameLst>
                                          <p:attrName>ppt_h</p:attrName>
                                        </p:attrNameLst>
                                      </p:cBhvr>
                                      <p:tavLst>
                                        <p:tav tm="0">
                                          <p:val>
                                            <p:strVal val="#ppt_h"/>
                                          </p:val>
                                        </p:tav>
                                        <p:tav tm="100000">
                                          <p:val>
                                            <p:strVal val="#ppt_h"/>
                                          </p:val>
                                        </p:tav>
                                      </p:tavLst>
                                    </p:anim>
                                    <p:animEffect transition="in" filter="fade">
                                      <p:cBhvr>
                                        <p:cTn id="468" dur="1000"/>
                                        <p:tgtEl>
                                          <p:spTgt spid="626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6" grpId="0"/>
      <p:bldP spid="626706" grpId="1"/>
      <p:bldP spid="626707" grpId="0"/>
      <p:bldP spid="626707" grpId="1"/>
      <p:bldP spid="626708" grpId="0"/>
      <p:bldP spid="626708" grpId="1"/>
      <p:bldP spid="626709" grpId="0"/>
      <p:bldP spid="626709" grpId="1"/>
      <p:bldP spid="626710" grpId="0"/>
      <p:bldP spid="626710" grpId="1"/>
      <p:bldP spid="626711" grpId="0"/>
      <p:bldP spid="626713" grpId="0"/>
      <p:bldP spid="626713" grpId="1"/>
      <p:bldP spid="626714" grpId="0"/>
      <p:bldP spid="626714" grpId="1"/>
      <p:bldP spid="626715" grpId="0"/>
      <p:bldP spid="626715" grpId="1"/>
      <p:bldP spid="626716" grpId="0"/>
      <p:bldP spid="626717" grpId="0"/>
      <p:bldP spid="626717" grpId="1"/>
      <p:bldP spid="626718" grpId="0"/>
      <p:bldP spid="626719" grpId="0" animBg="1"/>
      <p:bldP spid="626719" grpId="1" animBg="1"/>
      <p:bldP spid="626720" grpId="0" animBg="1"/>
      <p:bldP spid="626720" grpId="1" animBg="1"/>
      <p:bldP spid="626721" grpId="0" animBg="1"/>
      <p:bldP spid="626721" grpId="1" animBg="1"/>
      <p:bldP spid="626722" grpId="0" animBg="1"/>
      <p:bldP spid="626722" grpId="1" animBg="1"/>
      <p:bldP spid="626723" grpId="0" animBg="1"/>
      <p:bldP spid="626724" grpId="0" animBg="1"/>
      <p:bldP spid="626724" grpId="1" animBg="1"/>
      <p:bldP spid="626725" grpId="0" animBg="1"/>
      <p:bldP spid="626725" grpId="1" animBg="1"/>
      <p:bldP spid="626726" grpId="0" animBg="1"/>
      <p:bldP spid="626727" grpId="0" animBg="1"/>
      <p:bldP spid="626728" grpId="0"/>
      <p:bldP spid="626728" grpId="1"/>
      <p:bldP spid="626729" grpId="0"/>
      <p:bldP spid="626729" grpId="1"/>
      <p:bldP spid="626730" grpId="0"/>
      <p:bldP spid="626730" grpId="1"/>
      <p:bldP spid="626731" grpId="0"/>
      <p:bldP spid="626731" grpId="1"/>
      <p:bldP spid="626732" grpId="0"/>
      <p:bldP spid="626732" grpId="1"/>
      <p:bldP spid="626733" grpId="0"/>
      <p:bldP spid="626733" grpId="1"/>
      <p:bldP spid="626734" grpId="0"/>
      <p:bldP spid="626735" grpId="0"/>
      <p:bldP spid="626736" grpId="0"/>
      <p:bldP spid="626737" grpId="0"/>
      <p:bldP spid="626737" grpId="1"/>
      <p:bldP spid="626738" grpId="0"/>
      <p:bldP spid="626738" grpId="1"/>
      <p:bldP spid="626739" grpId="0"/>
      <p:bldP spid="626739" grpId="1"/>
      <p:bldP spid="626740" grpId="0"/>
      <p:bldP spid="626740" grpId="1"/>
      <p:bldP spid="626741" grpId="0"/>
      <p:bldP spid="626741" grpId="1"/>
      <p:bldP spid="626746" grpId="0"/>
      <p:bldP spid="626747" grpId="0"/>
      <p:bldP spid="626748" grpId="0"/>
      <p:bldP spid="626749" grpId="0" animBg="1"/>
      <p:bldP spid="626750" grpId="0" animBg="1"/>
      <p:bldP spid="626751" grpId="0" animBg="1"/>
      <p:bldP spid="626752" grpId="0" animBg="1"/>
      <p:bldP spid="626753" grpId="0" animBg="1"/>
      <p:bldP spid="626754" grpId="0" animBg="1"/>
      <p:bldP spid="626755" grpId="0"/>
      <p:bldP spid="626756" grpId="0"/>
      <p:bldP spid="626756" grpId="1"/>
      <p:bldP spid="626757" grpId="0"/>
      <p:bldP spid="626757" grpId="1"/>
      <p:bldP spid="626758" grpId="0"/>
      <p:bldP spid="626758" grpId="1"/>
      <p:bldP spid="626759" grpId="0" animBg="1"/>
      <p:bldP spid="626759" grpId="1" animBg="1"/>
      <p:bldP spid="626760" grpId="0"/>
      <p:bldP spid="626760" grpId="1"/>
      <p:bldP spid="626761" grpId="0" animBg="1"/>
      <p:bldP spid="626761" grpId="1" animBg="1"/>
      <p:bldP spid="626762" grpId="0"/>
      <p:bldP spid="626762" grpId="1"/>
      <p:bldP spid="626763" grpId="0" animBg="1"/>
      <p:bldP spid="626763" grpId="1" animBg="1"/>
      <p:bldP spid="626764" grpId="0"/>
      <p:bldP spid="626764" grpId="1"/>
      <p:bldP spid="626765" grpId="0" animBg="1"/>
      <p:bldP spid="626766" grpId="0" animBg="1"/>
      <p:bldP spid="626767" grpId="0" animBg="1"/>
      <p:bldP spid="626768" grpId="0" animBg="1"/>
      <p:bldP spid="626769" grpId="0" animBg="1"/>
      <p:bldP spid="626770" grpId="0" animBg="1"/>
      <p:bldP spid="626771" grpId="0" animBg="1"/>
      <p:bldP spid="62677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Proportional Relationships</a:t>
            </a:r>
          </a:p>
        </p:txBody>
      </p:sp>
      <p:sp>
        <p:nvSpPr>
          <p:cNvPr id="324611" name="Rectangle 3"/>
          <p:cNvSpPr>
            <a:spLocks noGrp="1" noChangeArrowheads="1"/>
          </p:cNvSpPr>
          <p:nvPr>
            <p:ph type="body" idx="1"/>
          </p:nvPr>
        </p:nvSpPr>
        <p:spPr/>
        <p:txBody>
          <a:bodyPr/>
          <a:lstStyle/>
          <a:p>
            <a:pPr eaLnBrk="1" hangingPunct="1">
              <a:lnSpc>
                <a:spcPct val="90000"/>
              </a:lnSpc>
              <a:defRPr/>
            </a:pPr>
            <a:r>
              <a:rPr lang="en-US" sz="2800" b="1" smtClean="0">
                <a:effectLst>
                  <a:outerShdw blurRad="38100" dist="38100" dir="2700000" algn="tl">
                    <a:srgbClr val="C0C0C0"/>
                  </a:outerShdw>
                </a:effectLst>
              </a:rPr>
              <a:t>Stoichiometry</a:t>
            </a:r>
            <a:endParaRPr lang="en-US" sz="2800" smtClean="0"/>
          </a:p>
          <a:p>
            <a:pPr lvl="1" eaLnBrk="1" hangingPunct="1">
              <a:lnSpc>
                <a:spcPct val="90000"/>
              </a:lnSpc>
              <a:defRPr/>
            </a:pPr>
            <a:r>
              <a:rPr lang="en-US" sz="2400" smtClean="0"/>
              <a:t>mass relationships between substances in a chemical reaction</a:t>
            </a:r>
          </a:p>
          <a:p>
            <a:pPr lvl="1" eaLnBrk="1" hangingPunct="1">
              <a:lnSpc>
                <a:spcPct val="90000"/>
              </a:lnSpc>
              <a:defRPr/>
            </a:pPr>
            <a:r>
              <a:rPr lang="en-US" sz="2400" smtClean="0"/>
              <a:t>based on the mole ratio</a:t>
            </a:r>
          </a:p>
          <a:p>
            <a:pPr eaLnBrk="1" hangingPunct="1">
              <a:lnSpc>
                <a:spcPct val="90000"/>
              </a:lnSpc>
              <a:spcBef>
                <a:spcPct val="100000"/>
              </a:spcBef>
              <a:defRPr/>
            </a:pPr>
            <a:r>
              <a:rPr lang="en-US" sz="2800" b="1" smtClean="0">
                <a:effectLst>
                  <a:outerShdw blurRad="38100" dist="38100" dir="2700000" algn="tl">
                    <a:srgbClr val="C0C0C0"/>
                  </a:outerShdw>
                </a:effectLst>
              </a:rPr>
              <a:t>Mole Ratio</a:t>
            </a:r>
            <a:endParaRPr lang="en-US" sz="2800" smtClean="0"/>
          </a:p>
          <a:p>
            <a:pPr lvl="1" eaLnBrk="1" hangingPunct="1">
              <a:lnSpc>
                <a:spcPct val="90000"/>
              </a:lnSpc>
              <a:defRPr/>
            </a:pPr>
            <a:r>
              <a:rPr lang="en-US" sz="2400" smtClean="0"/>
              <a:t>indicated by coefficients in a balanced equation</a:t>
            </a:r>
          </a:p>
        </p:txBody>
      </p:sp>
      <p:sp>
        <p:nvSpPr>
          <p:cNvPr id="324612" name="Rectangle 4"/>
          <p:cNvSpPr>
            <a:spLocks noChangeArrowheads="1"/>
          </p:cNvSpPr>
          <p:nvPr/>
        </p:nvSpPr>
        <p:spPr bwMode="auto">
          <a:xfrm>
            <a:off x="1473200" y="4962525"/>
            <a:ext cx="6469063" cy="914400"/>
          </a:xfrm>
          <a:prstGeom prst="rect">
            <a:avLst/>
          </a:prstGeom>
          <a:noFill/>
          <a:ln w="9525">
            <a:noFill/>
            <a:miter lim="800000"/>
            <a:headEnd/>
            <a:tailEnd/>
          </a:ln>
          <a:effectLst/>
        </p:spPr>
        <p:txBody>
          <a:bodyPr wrap="none">
            <a:spAutoFit/>
          </a:bodyPr>
          <a:lstStyle/>
          <a:p>
            <a:pPr eaLnBrk="0" hangingPunct="0">
              <a:defRPr/>
            </a:pPr>
            <a:r>
              <a:rPr lang="en-US" sz="5400" b="1">
                <a:solidFill>
                  <a:schemeClr val="accent2"/>
                </a:solidFill>
                <a:effectLst>
                  <a:outerShdw blurRad="38100" dist="38100" dir="2700000" algn="tl">
                    <a:srgbClr val="C0C0C0"/>
                  </a:outerShdw>
                </a:effectLst>
              </a:rPr>
              <a:t>2 Mg + O</a:t>
            </a:r>
            <a:r>
              <a:rPr lang="en-US" sz="5400" b="1" baseline="-25000">
                <a:solidFill>
                  <a:schemeClr val="accent2"/>
                </a:solidFill>
                <a:effectLst>
                  <a:outerShdw blurRad="38100" dist="38100" dir="2700000" algn="tl">
                    <a:srgbClr val="C0C0C0"/>
                  </a:outerShdw>
                </a:effectLst>
              </a:rPr>
              <a:t>2</a:t>
            </a:r>
            <a:r>
              <a:rPr lang="en-US" sz="5400" b="1">
                <a:solidFill>
                  <a:schemeClr val="accent2"/>
                </a:solidFill>
                <a:effectLst>
                  <a:outerShdw blurRad="38100" dist="38100" dir="2700000" algn="tl">
                    <a:srgbClr val="C0C0C0"/>
                  </a:outerShdw>
                </a:effectLst>
              </a:rPr>
              <a:t> </a:t>
            </a:r>
            <a:r>
              <a:rPr lang="en-US" sz="5400" b="1">
                <a:solidFill>
                  <a:schemeClr val="accent2"/>
                </a:solidFill>
                <a:effectLst>
                  <a:outerShdw blurRad="38100" dist="38100" dir="2700000" algn="tl">
                    <a:srgbClr val="C0C0C0"/>
                  </a:outerShdw>
                </a:effectLst>
                <a:sym typeface="Symbol" pitchFamily="18" charset="2"/>
              </a:rPr>
              <a:t> 2 MgO</a:t>
            </a:r>
          </a:p>
        </p:txBody>
      </p:sp>
      <p:sp>
        <p:nvSpPr>
          <p:cNvPr id="73733" name="Rectangle 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wipe(left)">
                                      <p:cBhvr>
                                        <p:cTn id="7" dur="500"/>
                                        <p:tgtEl>
                                          <p:spTgt spid="3246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4611">
                                            <p:txEl>
                                              <p:pRg st="1" end="1"/>
                                            </p:txEl>
                                          </p:spTgt>
                                        </p:tgtEl>
                                        <p:attrNameLst>
                                          <p:attrName>style.visibility</p:attrName>
                                        </p:attrNameLst>
                                      </p:cBhvr>
                                      <p:to>
                                        <p:strVal val="visible"/>
                                      </p:to>
                                    </p:set>
                                    <p:animEffect transition="in" filter="wipe(left)">
                                      <p:cBhvr>
                                        <p:cTn id="10" dur="500"/>
                                        <p:tgtEl>
                                          <p:spTgt spid="3246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wipe(left)">
                                      <p:cBhvr>
                                        <p:cTn id="13" dur="500"/>
                                        <p:tgtEl>
                                          <p:spTgt spid="3246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4611">
                                            <p:txEl>
                                              <p:pRg st="3" end="3"/>
                                            </p:txEl>
                                          </p:spTgt>
                                        </p:tgtEl>
                                        <p:attrNameLst>
                                          <p:attrName>style.visibility</p:attrName>
                                        </p:attrNameLst>
                                      </p:cBhvr>
                                      <p:to>
                                        <p:strVal val="visible"/>
                                      </p:to>
                                    </p:set>
                                    <p:animEffect transition="in" filter="wipe(left)">
                                      <p:cBhvr>
                                        <p:cTn id="18" dur="500"/>
                                        <p:tgtEl>
                                          <p:spTgt spid="3246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4611">
                                            <p:txEl>
                                              <p:pRg st="4" end="4"/>
                                            </p:txEl>
                                          </p:spTgt>
                                        </p:tgtEl>
                                        <p:attrNameLst>
                                          <p:attrName>style.visibility</p:attrName>
                                        </p:attrNameLst>
                                      </p:cBhvr>
                                      <p:to>
                                        <p:strVal val="visible"/>
                                      </p:to>
                                    </p:set>
                                    <p:animEffect transition="in" filter="wipe(left)">
                                      <p:cBhvr>
                                        <p:cTn id="21" dur="500"/>
                                        <p:tgtEl>
                                          <p:spTgt spid="324611">
                                            <p:txEl>
                                              <p:pRg st="4" end="4"/>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24612"/>
                                        </p:tgtEl>
                                        <p:attrNameLst>
                                          <p:attrName>style.visibility</p:attrName>
                                        </p:attrNameLst>
                                      </p:cBhvr>
                                      <p:to>
                                        <p:strVal val="visible"/>
                                      </p:to>
                                    </p:set>
                                    <p:animEffect transition="in" filter="dissolve">
                                      <p:cBhvr>
                                        <p:cTn id="25"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P spid="32461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76200"/>
            <a:ext cx="8229600" cy="1143000"/>
          </a:xfrm>
        </p:spPr>
        <p:txBody>
          <a:bodyPr/>
          <a:lstStyle/>
          <a:p>
            <a:pPr eaLnBrk="1" hangingPunct="1"/>
            <a:r>
              <a:rPr lang="en-US" smtClean="0"/>
              <a:t>Stoichiometry Steps</a:t>
            </a:r>
          </a:p>
        </p:txBody>
      </p:sp>
      <p:sp>
        <p:nvSpPr>
          <p:cNvPr id="326659" name="Rectangle 3"/>
          <p:cNvSpPr>
            <a:spLocks noGrp="1" noChangeArrowheads="1"/>
          </p:cNvSpPr>
          <p:nvPr>
            <p:ph type="body" idx="1"/>
          </p:nvPr>
        </p:nvSpPr>
        <p:spPr>
          <a:xfrm>
            <a:off x="1249363" y="1270000"/>
            <a:ext cx="7696200" cy="914400"/>
          </a:xfrm>
        </p:spPr>
        <p:txBody>
          <a:bodyPr/>
          <a:lstStyle/>
          <a:p>
            <a:pPr eaLnBrk="1" hangingPunct="1">
              <a:lnSpc>
                <a:spcPct val="90000"/>
              </a:lnSpc>
              <a:buFontTx/>
              <a:buNone/>
              <a:tabLst>
                <a:tab pos="3717925" algn="l"/>
              </a:tabLst>
            </a:pPr>
            <a:r>
              <a:rPr lang="en-US" sz="2800" smtClean="0"/>
              <a:t>1. Write a balanced equation.</a:t>
            </a:r>
          </a:p>
          <a:p>
            <a:pPr eaLnBrk="1" hangingPunct="1">
              <a:lnSpc>
                <a:spcPct val="90000"/>
              </a:lnSpc>
              <a:buFontTx/>
              <a:buNone/>
              <a:tabLst>
                <a:tab pos="3717925" algn="l"/>
              </a:tabLst>
            </a:pPr>
            <a:r>
              <a:rPr lang="en-US" sz="2800" smtClean="0"/>
              <a:t>2. Identify known &amp; unknown.</a:t>
            </a:r>
          </a:p>
          <a:p>
            <a:pPr eaLnBrk="1" hangingPunct="1">
              <a:lnSpc>
                <a:spcPct val="90000"/>
              </a:lnSpc>
              <a:buFontTx/>
              <a:buNone/>
              <a:tabLst>
                <a:tab pos="3717925" algn="l"/>
              </a:tabLst>
            </a:pPr>
            <a:r>
              <a:rPr lang="en-US" sz="2800" smtClean="0"/>
              <a:t>3. Line up conversion factors.</a:t>
            </a:r>
          </a:p>
          <a:p>
            <a:pPr lvl="1" eaLnBrk="1" hangingPunct="1">
              <a:lnSpc>
                <a:spcPct val="90000"/>
              </a:lnSpc>
              <a:tabLst>
                <a:tab pos="3717925" algn="l"/>
              </a:tabLst>
            </a:pPr>
            <a:r>
              <a:rPr lang="en-US" sz="2400" smtClean="0"/>
              <a:t>Mole ratio - 	moles </a:t>
            </a:r>
            <a:r>
              <a:rPr lang="en-US" sz="2400" smtClean="0">
                <a:sym typeface="Symbol" pitchFamily="18" charset="2"/>
              </a:rPr>
              <a:t> moles</a:t>
            </a:r>
          </a:p>
          <a:p>
            <a:pPr lvl="1" eaLnBrk="1" hangingPunct="1">
              <a:lnSpc>
                <a:spcPct val="90000"/>
              </a:lnSpc>
              <a:tabLst>
                <a:tab pos="3717925" algn="l"/>
              </a:tabLst>
            </a:pPr>
            <a:r>
              <a:rPr lang="en-US" sz="2400" smtClean="0">
                <a:sym typeface="Symbol" pitchFamily="18" charset="2"/>
              </a:rPr>
              <a:t>Molar mass -	moles  grams</a:t>
            </a:r>
          </a:p>
          <a:p>
            <a:pPr lvl="1" eaLnBrk="1" hangingPunct="1">
              <a:lnSpc>
                <a:spcPct val="90000"/>
              </a:lnSpc>
              <a:tabLst>
                <a:tab pos="3717925" algn="l"/>
              </a:tabLst>
            </a:pPr>
            <a:r>
              <a:rPr lang="en-US" sz="2400" smtClean="0">
                <a:sym typeface="Symbol" pitchFamily="18" charset="2"/>
              </a:rPr>
              <a:t>Molarity - 	moles  liters soln</a:t>
            </a:r>
          </a:p>
          <a:p>
            <a:pPr lvl="1" eaLnBrk="1" hangingPunct="1">
              <a:lnSpc>
                <a:spcPct val="90000"/>
              </a:lnSpc>
              <a:tabLst>
                <a:tab pos="3717925" algn="l"/>
              </a:tabLst>
            </a:pPr>
            <a:r>
              <a:rPr lang="en-US" sz="2400" smtClean="0">
                <a:sym typeface="Symbol" pitchFamily="18" charset="2"/>
              </a:rPr>
              <a:t>Molar volume -	moles  liters gas</a:t>
            </a:r>
          </a:p>
        </p:txBody>
      </p:sp>
      <p:sp>
        <p:nvSpPr>
          <p:cNvPr id="326660" name="Text Box 4"/>
          <p:cNvSpPr txBox="1">
            <a:spLocks noChangeArrowheads="1"/>
          </p:cNvSpPr>
          <p:nvPr/>
        </p:nvSpPr>
        <p:spPr bwMode="auto">
          <a:xfrm>
            <a:off x="1903413" y="5319713"/>
            <a:ext cx="6951662" cy="549275"/>
          </a:xfrm>
          <a:prstGeom prst="rect">
            <a:avLst/>
          </a:prstGeom>
          <a:noFill/>
          <a:ln w="9525">
            <a:noFill/>
            <a:miter lim="800000"/>
            <a:headEnd/>
            <a:tailEnd/>
          </a:ln>
        </p:spPr>
        <p:txBody>
          <a:bodyPr wrap="none">
            <a:spAutoFit/>
          </a:bodyPr>
          <a:lstStyle/>
          <a:p>
            <a:pPr eaLnBrk="0" hangingPunct="0"/>
            <a:r>
              <a:rPr lang="en-US" sz="3000">
                <a:solidFill>
                  <a:schemeClr val="accent2"/>
                </a:solidFill>
              </a:rPr>
              <a:t>Core step in all stoichiometry problems!!</a:t>
            </a:r>
          </a:p>
        </p:txBody>
      </p:sp>
      <p:sp>
        <p:nvSpPr>
          <p:cNvPr id="326661" name="Rectangle 5"/>
          <p:cNvSpPr>
            <a:spLocks noChangeArrowheads="1"/>
          </p:cNvSpPr>
          <p:nvPr/>
        </p:nvSpPr>
        <p:spPr bwMode="auto">
          <a:xfrm>
            <a:off x="1247775" y="3108325"/>
            <a:ext cx="7696200" cy="625475"/>
          </a:xfrm>
          <a:prstGeom prst="rect">
            <a:avLst/>
          </a:prstGeom>
          <a:solidFill>
            <a:schemeClr val="accent1"/>
          </a:solidFill>
          <a:ln w="9525">
            <a:noFill/>
            <a:miter lim="800000"/>
            <a:headEnd/>
            <a:tailEnd/>
          </a:ln>
        </p:spPr>
        <p:txBody>
          <a:bodyPr/>
          <a:lstStyle/>
          <a:p>
            <a:pPr marL="742950" lvl="1" indent="-285750">
              <a:spcBef>
                <a:spcPct val="20000"/>
              </a:spcBef>
              <a:buClr>
                <a:schemeClr val="accent1"/>
              </a:buClr>
              <a:buFontTx/>
              <a:buChar char="–"/>
              <a:tabLst>
                <a:tab pos="3432175" algn="l"/>
              </a:tabLst>
            </a:pPr>
            <a:r>
              <a:rPr lang="en-US" sz="2400"/>
              <a:t>Mole ratio - 	moles </a:t>
            </a:r>
            <a:r>
              <a:rPr lang="en-US" sz="2400">
                <a:sym typeface="Symbol" pitchFamily="18" charset="2"/>
              </a:rPr>
              <a:t> moles</a:t>
            </a:r>
          </a:p>
        </p:txBody>
      </p:sp>
      <p:sp>
        <p:nvSpPr>
          <p:cNvPr id="326662" name="Rectangle 6"/>
          <p:cNvSpPr>
            <a:spLocks noChangeArrowheads="1"/>
          </p:cNvSpPr>
          <p:nvPr/>
        </p:nvSpPr>
        <p:spPr bwMode="auto">
          <a:xfrm>
            <a:off x="1249363" y="5837238"/>
            <a:ext cx="7696200" cy="654050"/>
          </a:xfrm>
          <a:prstGeom prst="rect">
            <a:avLst/>
          </a:prstGeom>
          <a:noFill/>
          <a:ln w="9525">
            <a:noFill/>
            <a:miter lim="800000"/>
            <a:headEnd/>
            <a:tailEnd/>
          </a:ln>
        </p:spPr>
        <p:txBody>
          <a:bodyPr/>
          <a:lstStyle/>
          <a:p>
            <a:pPr marL="342900" indent="-342900"/>
            <a:r>
              <a:rPr lang="en-US" sz="2800"/>
              <a:t>4. Check answer.</a:t>
            </a:r>
          </a:p>
        </p:txBody>
      </p:sp>
      <p:sp>
        <p:nvSpPr>
          <p:cNvPr id="326663" name="Freeform 7"/>
          <p:cNvSpPr>
            <a:spLocks/>
          </p:cNvSpPr>
          <p:nvPr/>
        </p:nvSpPr>
        <p:spPr bwMode="auto">
          <a:xfrm>
            <a:off x="1219200" y="3371850"/>
            <a:ext cx="646113" cy="2257425"/>
          </a:xfrm>
          <a:custGeom>
            <a:avLst/>
            <a:gdLst>
              <a:gd name="T0" fmla="*/ 730845857 w 407"/>
              <a:gd name="T1" fmla="*/ 0 h 1233"/>
              <a:gd name="T2" fmla="*/ 254536795 w 407"/>
              <a:gd name="T3" fmla="*/ 881569198 h 1233"/>
              <a:gd name="T4" fmla="*/ 27722538 w 407"/>
              <a:gd name="T5" fmla="*/ 2147483647 h 1233"/>
              <a:gd name="T6" fmla="*/ 420867285 w 407"/>
              <a:gd name="T7" fmla="*/ 2147483647 h 1233"/>
              <a:gd name="T8" fmla="*/ 1025705270 w 407"/>
              <a:gd name="T9" fmla="*/ 2147483647 h 1233"/>
              <a:gd name="T10" fmla="*/ 0 60000 65536"/>
              <a:gd name="T11" fmla="*/ 0 60000 65536"/>
              <a:gd name="T12" fmla="*/ 0 60000 65536"/>
              <a:gd name="T13" fmla="*/ 0 60000 65536"/>
              <a:gd name="T14" fmla="*/ 0 60000 65536"/>
              <a:gd name="T15" fmla="*/ 0 w 407"/>
              <a:gd name="T16" fmla="*/ 0 h 1233"/>
              <a:gd name="T17" fmla="*/ 407 w 407"/>
              <a:gd name="T18" fmla="*/ 1233 h 1233"/>
            </a:gdLst>
            <a:ahLst/>
            <a:cxnLst>
              <a:cxn ang="T10">
                <a:pos x="T0" y="T1"/>
              </a:cxn>
              <a:cxn ang="T11">
                <a:pos x="T2" y="T3"/>
              </a:cxn>
              <a:cxn ang="T12">
                <a:pos x="T4" y="T5"/>
              </a:cxn>
              <a:cxn ang="T13">
                <a:pos x="T6" y="T7"/>
              </a:cxn>
              <a:cxn ang="T14">
                <a:pos x="T8" y="T9"/>
              </a:cxn>
            </a:cxnLst>
            <a:rect l="T15" t="T16" r="T17" b="T18"/>
            <a:pathLst>
              <a:path w="407" h="1233">
                <a:moveTo>
                  <a:pt x="290" y="0"/>
                </a:moveTo>
                <a:cubicBezTo>
                  <a:pt x="258" y="44"/>
                  <a:pt x="147" y="151"/>
                  <a:pt x="101" y="263"/>
                </a:cubicBezTo>
                <a:cubicBezTo>
                  <a:pt x="55" y="375"/>
                  <a:pt x="0" y="548"/>
                  <a:pt x="11" y="674"/>
                </a:cubicBezTo>
                <a:cubicBezTo>
                  <a:pt x="22" y="800"/>
                  <a:pt x="101" y="926"/>
                  <a:pt x="167" y="1019"/>
                </a:cubicBezTo>
                <a:cubicBezTo>
                  <a:pt x="233" y="1112"/>
                  <a:pt x="357" y="1189"/>
                  <a:pt x="407" y="1233"/>
                </a:cubicBezTo>
              </a:path>
            </a:pathLst>
          </a:custGeom>
          <a:noFill/>
          <a:ln w="38100">
            <a:solidFill>
              <a:schemeClr val="accent2"/>
            </a:solidFill>
            <a:round/>
            <a:headEnd type="stealth" w="lg" len="lg"/>
            <a:tailEnd/>
          </a:ln>
        </p:spPr>
        <p:txBody>
          <a:bodyPr wrap="none" anchor="ctr"/>
          <a:lstStyle/>
          <a:p>
            <a:endParaRPr lang="en-US"/>
          </a:p>
        </p:txBody>
      </p:sp>
      <p:sp>
        <p:nvSpPr>
          <p:cNvPr id="2057" name="Rectangle 8"/>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aphicFrame>
        <p:nvGraphicFramePr>
          <p:cNvPr id="2050" name="Object 9"/>
          <p:cNvGraphicFramePr>
            <a:graphicFrameLocks noChangeAspect="1"/>
          </p:cNvGraphicFramePr>
          <p:nvPr/>
        </p:nvGraphicFramePr>
        <p:xfrm>
          <a:off x="6705600" y="381000"/>
          <a:ext cx="2044700" cy="2057400"/>
        </p:xfrm>
        <a:graphic>
          <a:graphicData uri="http://schemas.openxmlformats.org/presentationml/2006/ole">
            <p:oleObj spid="_x0000_s2050" name="Clip" r:id="rId4" imgW="1746360" imgH="17571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wipe(left)">
                                      <p:cBhvr>
                                        <p:cTn id="12" dur="5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wipe(left)">
                                      <p:cBhvr>
                                        <p:cTn id="17" dur="5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wipe(left)">
                                      <p:cBhvr>
                                        <p:cTn id="22" dur="500"/>
                                        <p:tgtEl>
                                          <p:spTgt spid="326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wipe(left)">
                                      <p:cBhvr>
                                        <p:cTn id="27" dur="500"/>
                                        <p:tgtEl>
                                          <p:spTgt spid="326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6659">
                                            <p:txEl>
                                              <p:pRg st="5" end="5"/>
                                            </p:txEl>
                                          </p:spTgt>
                                        </p:tgtEl>
                                        <p:attrNameLst>
                                          <p:attrName>style.visibility</p:attrName>
                                        </p:attrNameLst>
                                      </p:cBhvr>
                                      <p:to>
                                        <p:strVal val="visible"/>
                                      </p:to>
                                    </p:set>
                                    <p:animEffect transition="in" filter="wipe(left)">
                                      <p:cBhvr>
                                        <p:cTn id="32" dur="500"/>
                                        <p:tgtEl>
                                          <p:spTgt spid="326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6659">
                                            <p:txEl>
                                              <p:pRg st="6" end="6"/>
                                            </p:txEl>
                                          </p:spTgt>
                                        </p:tgtEl>
                                        <p:attrNameLst>
                                          <p:attrName>style.visibility</p:attrName>
                                        </p:attrNameLst>
                                      </p:cBhvr>
                                      <p:to>
                                        <p:strVal val="visible"/>
                                      </p:to>
                                    </p:set>
                                    <p:animEffect transition="in" filter="wipe(left)">
                                      <p:cBhvr>
                                        <p:cTn id="37" dur="500"/>
                                        <p:tgtEl>
                                          <p:spTgt spid="326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6660"/>
                                        </p:tgtEl>
                                        <p:attrNameLst>
                                          <p:attrName>style.visibility</p:attrName>
                                        </p:attrNameLst>
                                      </p:cBhvr>
                                      <p:to>
                                        <p:strVal val="visible"/>
                                      </p:to>
                                    </p:set>
                                    <p:animEffect transition="in" filter="wipe(left)">
                                      <p:cBhvr>
                                        <p:cTn id="42" dur="500"/>
                                        <p:tgtEl>
                                          <p:spTgt spid="32666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26663"/>
                                        </p:tgtEl>
                                        <p:attrNameLst>
                                          <p:attrName>style.visibility</p:attrName>
                                        </p:attrNameLst>
                                      </p:cBhvr>
                                      <p:to>
                                        <p:strVal val="visible"/>
                                      </p:to>
                                    </p:set>
                                    <p:animEffect transition="in" filter="wipe(down)">
                                      <p:cBhvr>
                                        <p:cTn id="46" dur="500"/>
                                        <p:tgtEl>
                                          <p:spTgt spid="326663"/>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3266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6662"/>
                                        </p:tgtEl>
                                        <p:attrNameLst>
                                          <p:attrName>style.visibility</p:attrName>
                                        </p:attrNameLst>
                                      </p:cBhvr>
                                      <p:to>
                                        <p:strVal val="visible"/>
                                      </p:to>
                                    </p:set>
                                    <p:animEffect transition="in" filter="wipe(left)">
                                      <p:cBhvr>
                                        <p:cTn id="54"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P spid="326660" grpId="0" autoUpdateAnimBg="0"/>
      <p:bldP spid="326661" grpId="0" animBg="1" autoUpdateAnimBg="0"/>
      <p:bldP spid="326662" grpId="0" autoUpdateAnimBg="0"/>
      <p:bldP spid="3266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581025" y="336550"/>
            <a:ext cx="7970838" cy="1825625"/>
          </a:xfrm>
          <a:noFill/>
        </p:spPr>
        <p:txBody>
          <a:bodyPr/>
          <a:lstStyle/>
          <a:p>
            <a:pPr eaLnBrk="1" hangingPunct="1">
              <a:spcBef>
                <a:spcPct val="0"/>
              </a:spcBef>
              <a:buFontTx/>
              <a:buNone/>
            </a:pPr>
            <a:r>
              <a:rPr lang="en-US" sz="2800" smtClean="0"/>
              <a:t>How many moles of KClO</a:t>
            </a:r>
            <a:r>
              <a:rPr lang="en-US" sz="2800" baseline="-25000" smtClean="0"/>
              <a:t>3</a:t>
            </a:r>
            <a:r>
              <a:rPr lang="en-US" sz="2800" smtClean="0"/>
              <a:t> must decompose in order to produce 9 moles of oxygen gas? </a:t>
            </a:r>
          </a:p>
        </p:txBody>
      </p:sp>
      <p:sp>
        <p:nvSpPr>
          <p:cNvPr id="602116" name="Rectangle 4"/>
          <p:cNvSpPr>
            <a:spLocks noChangeArrowheads="1"/>
          </p:cNvSpPr>
          <p:nvPr/>
        </p:nvSpPr>
        <p:spPr bwMode="auto">
          <a:xfrm>
            <a:off x="1079500" y="3762375"/>
            <a:ext cx="2079625" cy="790575"/>
          </a:xfrm>
          <a:prstGeom prst="rect">
            <a:avLst/>
          </a:prstGeom>
          <a:noFill/>
          <a:ln w="9525">
            <a:noFill/>
            <a:miter lim="800000"/>
            <a:headEnd/>
            <a:tailEnd/>
          </a:ln>
        </p:spPr>
        <p:txBody>
          <a:bodyPr/>
          <a:lstStyle/>
          <a:p>
            <a:pPr marL="342900" indent="-342900"/>
            <a:r>
              <a:rPr lang="en-US" sz="3200"/>
              <a:t>9 mol O</a:t>
            </a:r>
            <a:r>
              <a:rPr lang="en-US" sz="3200" baseline="-25000"/>
              <a:t>2</a:t>
            </a:r>
            <a:endParaRPr lang="en-US" sz="3200"/>
          </a:p>
        </p:txBody>
      </p:sp>
      <p:sp>
        <p:nvSpPr>
          <p:cNvPr id="602117" name="Line 5"/>
          <p:cNvSpPr>
            <a:spLocks noChangeShapeType="1"/>
          </p:cNvSpPr>
          <p:nvPr/>
        </p:nvSpPr>
        <p:spPr bwMode="auto">
          <a:xfrm flipV="1">
            <a:off x="1150938" y="4392613"/>
            <a:ext cx="4891087" cy="3175"/>
          </a:xfrm>
          <a:prstGeom prst="line">
            <a:avLst/>
          </a:prstGeom>
          <a:noFill/>
          <a:ln w="38100">
            <a:solidFill>
              <a:schemeClr val="tx1"/>
            </a:solidFill>
            <a:round/>
            <a:headEnd/>
            <a:tailEnd/>
          </a:ln>
        </p:spPr>
        <p:txBody>
          <a:bodyPr wrap="none" anchor="ctr"/>
          <a:lstStyle/>
          <a:p>
            <a:endParaRPr lang="en-US"/>
          </a:p>
        </p:txBody>
      </p:sp>
      <p:sp>
        <p:nvSpPr>
          <p:cNvPr id="602118" name="Line 6"/>
          <p:cNvSpPr>
            <a:spLocks noChangeShapeType="1"/>
          </p:cNvSpPr>
          <p:nvPr/>
        </p:nvSpPr>
        <p:spPr bwMode="auto">
          <a:xfrm>
            <a:off x="3167063" y="3455988"/>
            <a:ext cx="0" cy="1817687"/>
          </a:xfrm>
          <a:prstGeom prst="line">
            <a:avLst/>
          </a:prstGeom>
          <a:noFill/>
          <a:ln w="38100">
            <a:solidFill>
              <a:schemeClr val="tx1"/>
            </a:solidFill>
            <a:round/>
            <a:headEnd/>
            <a:tailEnd/>
          </a:ln>
        </p:spPr>
        <p:txBody>
          <a:bodyPr wrap="none" anchor="ctr"/>
          <a:lstStyle/>
          <a:p>
            <a:endParaRPr lang="en-US"/>
          </a:p>
        </p:txBody>
      </p:sp>
      <p:sp>
        <p:nvSpPr>
          <p:cNvPr id="602119" name="Rectangle 7"/>
          <p:cNvSpPr>
            <a:spLocks noChangeArrowheads="1"/>
          </p:cNvSpPr>
          <p:nvPr/>
        </p:nvSpPr>
        <p:spPr bwMode="auto">
          <a:xfrm>
            <a:off x="3230563" y="3779838"/>
            <a:ext cx="2913062" cy="1511300"/>
          </a:xfrm>
          <a:prstGeom prst="rect">
            <a:avLst/>
          </a:prstGeom>
          <a:noFill/>
          <a:ln w="9525">
            <a:noFill/>
            <a:miter lim="800000"/>
            <a:headEnd/>
            <a:tailEnd/>
          </a:ln>
        </p:spPr>
        <p:txBody>
          <a:bodyPr/>
          <a:lstStyle/>
          <a:p>
            <a:pPr marL="342900" indent="-342900"/>
            <a:r>
              <a:rPr lang="en-US" sz="3200"/>
              <a:t>2 mol KClO</a:t>
            </a:r>
            <a:r>
              <a:rPr lang="en-US" sz="3200" baseline="-25000"/>
              <a:t>3</a:t>
            </a:r>
            <a:endParaRPr lang="en-US" sz="3200"/>
          </a:p>
          <a:p>
            <a:pPr marL="342900" indent="-342900">
              <a:spcBef>
                <a:spcPct val="30000"/>
              </a:spcBef>
            </a:pPr>
            <a:r>
              <a:rPr lang="en-US" sz="3200"/>
              <a:t>3 mol O</a:t>
            </a:r>
            <a:r>
              <a:rPr lang="en-US" sz="3200" baseline="-25000"/>
              <a:t>2</a:t>
            </a:r>
            <a:endParaRPr lang="en-US" sz="3200"/>
          </a:p>
        </p:txBody>
      </p:sp>
      <p:sp>
        <p:nvSpPr>
          <p:cNvPr id="602120" name="Rectangle 8"/>
          <p:cNvSpPr>
            <a:spLocks noChangeArrowheads="1"/>
          </p:cNvSpPr>
          <p:nvPr/>
        </p:nvSpPr>
        <p:spPr bwMode="auto">
          <a:xfrm>
            <a:off x="6080125" y="4084638"/>
            <a:ext cx="3063875" cy="1498600"/>
          </a:xfrm>
          <a:prstGeom prst="rect">
            <a:avLst/>
          </a:prstGeom>
          <a:noFill/>
          <a:ln w="9525">
            <a:noFill/>
            <a:miter lim="800000"/>
            <a:headEnd/>
            <a:tailEnd/>
          </a:ln>
        </p:spPr>
        <p:txBody>
          <a:bodyPr/>
          <a:lstStyle/>
          <a:p>
            <a:pPr marL="342900" indent="-342900"/>
            <a:r>
              <a:rPr lang="en-US" sz="3200"/>
              <a:t>= 6 mol KClO</a:t>
            </a:r>
            <a:r>
              <a:rPr lang="en-US" sz="3200" baseline="-25000"/>
              <a:t>3</a:t>
            </a:r>
            <a:endParaRPr lang="en-US" sz="3200"/>
          </a:p>
        </p:txBody>
      </p:sp>
      <p:sp>
        <p:nvSpPr>
          <p:cNvPr id="602121" name="Rectangle 9"/>
          <p:cNvSpPr>
            <a:spLocks noChangeArrowheads="1"/>
          </p:cNvSpPr>
          <p:nvPr/>
        </p:nvSpPr>
        <p:spPr bwMode="auto">
          <a:xfrm>
            <a:off x="822325" y="19288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602122" name="Line 10"/>
          <p:cNvSpPr>
            <a:spLocks noChangeShapeType="1"/>
          </p:cNvSpPr>
          <p:nvPr/>
        </p:nvSpPr>
        <p:spPr bwMode="auto">
          <a:xfrm flipH="1">
            <a:off x="1508125" y="3919538"/>
            <a:ext cx="1281113" cy="347662"/>
          </a:xfrm>
          <a:prstGeom prst="line">
            <a:avLst/>
          </a:prstGeom>
          <a:noFill/>
          <a:ln w="38100">
            <a:solidFill>
              <a:srgbClr val="FF0000"/>
            </a:solidFill>
            <a:round/>
            <a:headEnd/>
            <a:tailEnd/>
          </a:ln>
        </p:spPr>
        <p:txBody>
          <a:bodyPr wrap="none" anchor="ctr"/>
          <a:lstStyle/>
          <a:p>
            <a:endParaRPr lang="en-US"/>
          </a:p>
        </p:txBody>
      </p:sp>
      <p:sp>
        <p:nvSpPr>
          <p:cNvPr id="602123" name="Line 11"/>
          <p:cNvSpPr>
            <a:spLocks noChangeShapeType="1"/>
          </p:cNvSpPr>
          <p:nvPr/>
        </p:nvSpPr>
        <p:spPr bwMode="auto">
          <a:xfrm flipH="1">
            <a:off x="3675063" y="4613275"/>
            <a:ext cx="1243012" cy="300038"/>
          </a:xfrm>
          <a:prstGeom prst="line">
            <a:avLst/>
          </a:prstGeom>
          <a:noFill/>
          <a:ln w="38100">
            <a:solidFill>
              <a:srgbClr val="FF0000"/>
            </a:solidFill>
            <a:round/>
            <a:headEnd/>
            <a:tailEnd/>
          </a:ln>
        </p:spPr>
        <p:txBody>
          <a:bodyPr wrap="none" anchor="ctr"/>
          <a:lstStyle/>
          <a:p>
            <a:endParaRPr lang="en-US"/>
          </a:p>
        </p:txBody>
      </p:sp>
      <p:sp>
        <p:nvSpPr>
          <p:cNvPr id="602124" name="Rectangle 12"/>
          <p:cNvSpPr>
            <a:spLocks noChangeArrowheads="1"/>
          </p:cNvSpPr>
          <p:nvPr/>
        </p:nvSpPr>
        <p:spPr bwMode="auto">
          <a:xfrm>
            <a:off x="2220913" y="2497138"/>
            <a:ext cx="1390650" cy="717550"/>
          </a:xfrm>
          <a:prstGeom prst="rect">
            <a:avLst/>
          </a:prstGeom>
          <a:noFill/>
          <a:ln w="9525">
            <a:noFill/>
            <a:miter lim="800000"/>
            <a:headEnd/>
            <a:tailEnd/>
          </a:ln>
        </p:spPr>
        <p:txBody>
          <a:bodyPr/>
          <a:lstStyle/>
          <a:p>
            <a:pPr marL="342900" indent="-342900"/>
            <a:r>
              <a:rPr lang="en-US" sz="2800">
                <a:solidFill>
                  <a:srgbClr val="3366FF"/>
                </a:solidFill>
              </a:rPr>
              <a:t>? mol</a:t>
            </a:r>
          </a:p>
        </p:txBody>
      </p:sp>
      <p:sp>
        <p:nvSpPr>
          <p:cNvPr id="602125" name="Rectangle 13"/>
          <p:cNvSpPr>
            <a:spLocks noChangeArrowheads="1"/>
          </p:cNvSpPr>
          <p:nvPr/>
        </p:nvSpPr>
        <p:spPr bwMode="auto">
          <a:xfrm>
            <a:off x="6197600" y="2497138"/>
            <a:ext cx="1390650" cy="717550"/>
          </a:xfrm>
          <a:prstGeom prst="rect">
            <a:avLst/>
          </a:prstGeom>
          <a:noFill/>
          <a:ln w="9525">
            <a:noFill/>
            <a:miter lim="800000"/>
            <a:headEnd/>
            <a:tailEnd/>
          </a:ln>
        </p:spPr>
        <p:txBody>
          <a:bodyPr/>
          <a:lstStyle/>
          <a:p>
            <a:pPr marL="342900" indent="-342900"/>
            <a:r>
              <a:rPr lang="en-US" sz="2800">
                <a:solidFill>
                  <a:srgbClr val="3366FF"/>
                </a:solidFill>
              </a:rPr>
              <a:t>9 mol</a:t>
            </a:r>
          </a:p>
        </p:txBody>
      </p:sp>
      <p:sp>
        <p:nvSpPr>
          <p:cNvPr id="77837" name="Rectangle 1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16"/>
          <p:cNvGrpSpPr>
            <a:grpSpLocks/>
          </p:cNvGrpSpPr>
          <p:nvPr/>
        </p:nvGrpSpPr>
        <p:grpSpPr bwMode="auto">
          <a:xfrm>
            <a:off x="501650" y="5430838"/>
            <a:ext cx="1219200" cy="481012"/>
            <a:chOff x="186" y="1092"/>
            <a:chExt cx="768" cy="303"/>
          </a:xfrm>
        </p:grpSpPr>
        <p:sp>
          <p:nvSpPr>
            <p:cNvPr id="77857" name="Line 1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7858" name="Line 1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7859" name="Line 1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7860" name="Line 2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7861" name="Line 2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602134" name="Oval 22"/>
          <p:cNvSpPr>
            <a:spLocks noChangeArrowheads="1"/>
          </p:cNvSpPr>
          <p:nvPr/>
        </p:nvSpPr>
        <p:spPr bwMode="auto">
          <a:xfrm>
            <a:off x="768350" y="5629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602135" name="Text Box 23"/>
          <p:cNvSpPr txBox="1">
            <a:spLocks noChangeArrowheads="1"/>
          </p:cNvSpPr>
          <p:nvPr/>
        </p:nvSpPr>
        <p:spPr bwMode="auto">
          <a:xfrm>
            <a:off x="547688" y="59356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602136" name="Text Box 24"/>
          <p:cNvSpPr txBox="1">
            <a:spLocks noChangeArrowheads="1"/>
          </p:cNvSpPr>
          <p:nvPr/>
        </p:nvSpPr>
        <p:spPr bwMode="auto">
          <a:xfrm>
            <a:off x="1112838" y="59356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602137" name="Line 25"/>
          <p:cNvSpPr>
            <a:spLocks noChangeShapeType="1"/>
          </p:cNvSpPr>
          <p:nvPr/>
        </p:nvSpPr>
        <p:spPr bwMode="auto">
          <a:xfrm>
            <a:off x="835025" y="5664200"/>
            <a:ext cx="534988" cy="0"/>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327150" y="5622925"/>
            <a:ext cx="88900" cy="88900"/>
            <a:chOff x="925" y="1217"/>
            <a:chExt cx="56" cy="56"/>
          </a:xfrm>
        </p:grpSpPr>
        <p:sp>
          <p:nvSpPr>
            <p:cNvPr id="77854"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7855"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7856"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602142" name="Text Box 30"/>
          <p:cNvSpPr txBox="1">
            <a:spLocks noChangeArrowheads="1"/>
          </p:cNvSpPr>
          <p:nvPr/>
        </p:nvSpPr>
        <p:spPr bwMode="auto">
          <a:xfrm>
            <a:off x="1979613" y="5527675"/>
            <a:ext cx="2427287" cy="336550"/>
          </a:xfrm>
          <a:prstGeom prst="rect">
            <a:avLst/>
          </a:prstGeom>
          <a:noFill/>
          <a:ln w="9525">
            <a:noFill/>
            <a:miter lim="800000"/>
            <a:headEnd/>
            <a:tailEnd/>
          </a:ln>
        </p:spPr>
        <p:txBody>
          <a:bodyPr wrap="none">
            <a:spAutoFit/>
          </a:bodyPr>
          <a:lstStyle/>
          <a:p>
            <a:r>
              <a:rPr lang="en-US" sz="1600"/>
              <a:t>x mol KClO</a:t>
            </a:r>
            <a:r>
              <a:rPr lang="en-US" sz="1600" baseline="-25000"/>
              <a:t>3</a:t>
            </a:r>
            <a:r>
              <a:rPr lang="en-US" sz="1600"/>
              <a:t>  =  9 mol O</a:t>
            </a:r>
            <a:r>
              <a:rPr lang="en-US" sz="1600" baseline="-25000"/>
              <a:t>2</a:t>
            </a:r>
          </a:p>
        </p:txBody>
      </p:sp>
      <p:sp>
        <p:nvSpPr>
          <p:cNvPr id="602143" name="Text Box 31"/>
          <p:cNvSpPr txBox="1">
            <a:spLocks noChangeArrowheads="1"/>
          </p:cNvSpPr>
          <p:nvPr/>
        </p:nvSpPr>
        <p:spPr bwMode="auto">
          <a:xfrm>
            <a:off x="5699125" y="5548313"/>
            <a:ext cx="1533525" cy="336550"/>
          </a:xfrm>
          <a:prstGeom prst="rect">
            <a:avLst/>
          </a:prstGeom>
          <a:noFill/>
          <a:ln w="9525">
            <a:noFill/>
            <a:miter lim="800000"/>
            <a:headEnd/>
            <a:tailEnd/>
          </a:ln>
        </p:spPr>
        <p:txBody>
          <a:bodyPr wrap="none">
            <a:spAutoFit/>
          </a:bodyPr>
          <a:lstStyle/>
          <a:p>
            <a:r>
              <a:rPr lang="en-US" sz="1600"/>
              <a:t>=  6 mol KClO</a:t>
            </a:r>
            <a:r>
              <a:rPr lang="en-US" sz="1600" baseline="-25000"/>
              <a:t>3</a:t>
            </a:r>
          </a:p>
        </p:txBody>
      </p:sp>
      <p:sp>
        <p:nvSpPr>
          <p:cNvPr id="602144" name="Rectangle 32"/>
          <p:cNvSpPr>
            <a:spLocks noChangeArrowheads="1"/>
          </p:cNvSpPr>
          <p:nvPr/>
        </p:nvSpPr>
        <p:spPr bwMode="auto">
          <a:xfrm>
            <a:off x="4362450" y="539432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602145" name="Rectangle 33"/>
          <p:cNvSpPr>
            <a:spLocks noChangeArrowheads="1"/>
          </p:cNvSpPr>
          <p:nvPr/>
        </p:nvSpPr>
        <p:spPr bwMode="auto">
          <a:xfrm>
            <a:off x="4530725" y="5664200"/>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602146" name="Line 34"/>
          <p:cNvSpPr>
            <a:spLocks noChangeShapeType="1"/>
          </p:cNvSpPr>
          <p:nvPr/>
        </p:nvSpPr>
        <p:spPr bwMode="auto">
          <a:xfrm flipV="1">
            <a:off x="3702050" y="5640388"/>
            <a:ext cx="598488" cy="119062"/>
          </a:xfrm>
          <a:prstGeom prst="line">
            <a:avLst/>
          </a:prstGeom>
          <a:noFill/>
          <a:ln w="9525">
            <a:solidFill>
              <a:srgbClr val="FF0000"/>
            </a:solidFill>
            <a:round/>
            <a:headEnd/>
            <a:tailEnd/>
          </a:ln>
        </p:spPr>
        <p:txBody>
          <a:bodyPr/>
          <a:lstStyle/>
          <a:p>
            <a:endParaRPr lang="en-US"/>
          </a:p>
        </p:txBody>
      </p:sp>
      <p:grpSp>
        <p:nvGrpSpPr>
          <p:cNvPr id="4" name="Group 35"/>
          <p:cNvGrpSpPr>
            <a:grpSpLocks/>
          </p:cNvGrpSpPr>
          <p:nvPr/>
        </p:nvGrpSpPr>
        <p:grpSpPr bwMode="auto">
          <a:xfrm>
            <a:off x="4387850" y="5432425"/>
            <a:ext cx="1281113" cy="542925"/>
            <a:chOff x="3885" y="2931"/>
            <a:chExt cx="542" cy="342"/>
          </a:xfrm>
        </p:grpSpPr>
        <p:sp>
          <p:nvSpPr>
            <p:cNvPr id="77852"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7853"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2150" name="Line 38"/>
          <p:cNvSpPr>
            <a:spLocks noChangeShapeType="1"/>
          </p:cNvSpPr>
          <p:nvPr/>
        </p:nvSpPr>
        <p:spPr bwMode="auto">
          <a:xfrm flipV="1">
            <a:off x="4797425" y="5778500"/>
            <a:ext cx="517525" cy="112713"/>
          </a:xfrm>
          <a:prstGeom prst="line">
            <a:avLst/>
          </a:prstGeom>
          <a:noFill/>
          <a:ln w="9525">
            <a:solidFill>
              <a:srgbClr val="FF0000"/>
            </a:solidFill>
            <a:round/>
            <a:headEnd/>
            <a:tailEnd/>
          </a:ln>
        </p:spPr>
        <p:txBody>
          <a:bodyPr/>
          <a:lstStyle/>
          <a:p>
            <a:endParaRPr lang="en-US"/>
          </a:p>
        </p:txBody>
      </p:sp>
      <p:sp>
        <p:nvSpPr>
          <p:cNvPr id="602151" name="Rectangle 39"/>
          <p:cNvSpPr>
            <a:spLocks noChangeArrowheads="1"/>
          </p:cNvSpPr>
          <p:nvPr/>
        </p:nvSpPr>
        <p:spPr bwMode="auto">
          <a:xfrm>
            <a:off x="5981700" y="5457825"/>
            <a:ext cx="1390650" cy="717550"/>
          </a:xfrm>
          <a:prstGeom prst="rect">
            <a:avLst/>
          </a:prstGeom>
          <a:noFill/>
          <a:ln w="9525">
            <a:noFill/>
            <a:miter lim="800000"/>
            <a:headEnd/>
            <a:tailEnd/>
          </a:ln>
        </p:spPr>
        <p:txBody>
          <a:bodyPr/>
          <a:lstStyle/>
          <a:p>
            <a:pPr marL="342900" indent="-342900"/>
            <a:r>
              <a:rPr lang="en-US" sz="2800">
                <a:solidFill>
                  <a:srgbClr val="3366FF"/>
                </a:solidFill>
              </a:rPr>
              <a:t>6 mol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2121"/>
                                        </p:tgtEl>
                                        <p:attrNameLst>
                                          <p:attrName>style.visibility</p:attrName>
                                        </p:attrNameLst>
                                      </p:cBhvr>
                                      <p:to>
                                        <p:strVal val="visible"/>
                                      </p:to>
                                    </p:set>
                                    <p:animEffect transition="in" filter="dissolve">
                                      <p:cBhvr>
                                        <p:cTn id="7" dur="500"/>
                                        <p:tgtEl>
                                          <p:spTgt spid="602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24"/>
                                        </p:tgtEl>
                                        <p:attrNameLst>
                                          <p:attrName>style.visibility</p:attrName>
                                        </p:attrNameLst>
                                      </p:cBhvr>
                                      <p:to>
                                        <p:strVal val="visible"/>
                                      </p:to>
                                    </p:set>
                                    <p:animEffect transition="in" filter="wipe(left)">
                                      <p:cBhvr>
                                        <p:cTn id="12" dur="500"/>
                                        <p:tgtEl>
                                          <p:spTgt spid="6021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2125"/>
                                        </p:tgtEl>
                                        <p:attrNameLst>
                                          <p:attrName>style.visibility</p:attrName>
                                        </p:attrNameLst>
                                      </p:cBhvr>
                                      <p:to>
                                        <p:strVal val="visible"/>
                                      </p:to>
                                    </p:set>
                                    <p:animEffect transition="in" filter="wipe(left)">
                                      <p:cBhvr>
                                        <p:cTn id="16" dur="500"/>
                                        <p:tgtEl>
                                          <p:spTgt spid="6021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2117"/>
                                        </p:tgtEl>
                                        <p:attrNameLst>
                                          <p:attrName>style.visibility</p:attrName>
                                        </p:attrNameLst>
                                      </p:cBhvr>
                                      <p:to>
                                        <p:strVal val="visible"/>
                                      </p:to>
                                    </p:set>
                                    <p:animEffect transition="in" filter="dissolve">
                                      <p:cBhvr>
                                        <p:cTn id="21" dur="500"/>
                                        <p:tgtEl>
                                          <p:spTgt spid="6021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2118"/>
                                        </p:tgtEl>
                                        <p:attrNameLst>
                                          <p:attrName>style.visibility</p:attrName>
                                        </p:attrNameLst>
                                      </p:cBhvr>
                                      <p:to>
                                        <p:strVal val="visible"/>
                                      </p:to>
                                    </p:set>
                                    <p:animEffect transition="in" filter="dissolve">
                                      <p:cBhvr>
                                        <p:cTn id="24" dur="500"/>
                                        <p:tgtEl>
                                          <p:spTgt spid="6021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02116"/>
                                        </p:tgtEl>
                                        <p:attrNameLst>
                                          <p:attrName>style.visibility</p:attrName>
                                        </p:attrNameLst>
                                      </p:cBhvr>
                                      <p:to>
                                        <p:strVal val="visible"/>
                                      </p:to>
                                    </p:set>
                                    <p:anim calcmode="lin" valueType="num">
                                      <p:cBhvr additive="base">
                                        <p:cTn id="29" dur="500" fill="hold"/>
                                        <p:tgtEl>
                                          <p:spTgt spid="602116"/>
                                        </p:tgtEl>
                                        <p:attrNameLst>
                                          <p:attrName>ppt_x</p:attrName>
                                        </p:attrNameLst>
                                      </p:cBhvr>
                                      <p:tavLst>
                                        <p:tav tm="0">
                                          <p:val>
                                            <p:strVal val="0-#ppt_w/2"/>
                                          </p:val>
                                        </p:tav>
                                        <p:tav tm="100000">
                                          <p:val>
                                            <p:strVal val="#ppt_x"/>
                                          </p:val>
                                        </p:tav>
                                      </p:tavLst>
                                    </p:anim>
                                    <p:anim calcmode="lin" valueType="num">
                                      <p:cBhvr additive="base">
                                        <p:cTn id="30" dur="500" fill="hold"/>
                                        <p:tgtEl>
                                          <p:spTgt spid="6021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2119"/>
                                        </p:tgtEl>
                                        <p:attrNameLst>
                                          <p:attrName>style.visibility</p:attrName>
                                        </p:attrNameLst>
                                      </p:cBhvr>
                                      <p:to>
                                        <p:strVal val="visible"/>
                                      </p:to>
                                    </p:set>
                                    <p:animEffect transition="in" filter="wipe(down)">
                                      <p:cBhvr>
                                        <p:cTn id="35" dur="500"/>
                                        <p:tgtEl>
                                          <p:spTgt spid="6021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02122"/>
                                        </p:tgtEl>
                                        <p:attrNameLst>
                                          <p:attrName>style.visibility</p:attrName>
                                        </p:attrNameLst>
                                      </p:cBhvr>
                                      <p:to>
                                        <p:strVal val="visible"/>
                                      </p:to>
                                    </p:set>
                                    <p:animEffect transition="in" filter="wipe(down)">
                                      <p:cBhvr>
                                        <p:cTn id="40" dur="500"/>
                                        <p:tgtEl>
                                          <p:spTgt spid="6021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02123"/>
                                        </p:tgtEl>
                                        <p:attrNameLst>
                                          <p:attrName>style.visibility</p:attrName>
                                        </p:attrNameLst>
                                      </p:cBhvr>
                                      <p:to>
                                        <p:strVal val="visible"/>
                                      </p:to>
                                    </p:set>
                                    <p:animEffect transition="in" filter="wipe(down)">
                                      <p:cBhvr>
                                        <p:cTn id="44" dur="500"/>
                                        <p:tgtEl>
                                          <p:spTgt spid="6021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02120"/>
                                        </p:tgtEl>
                                        <p:attrNameLst>
                                          <p:attrName>style.visibility</p:attrName>
                                        </p:attrNameLst>
                                      </p:cBhvr>
                                      <p:to>
                                        <p:strVal val="visible"/>
                                      </p:to>
                                    </p:set>
                                    <p:animEffect transition="in" filter="wipe(left)">
                                      <p:cBhvr>
                                        <p:cTn id="49" dur="500"/>
                                        <p:tgtEl>
                                          <p:spTgt spid="6021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par>
                          <p:cTn id="55" fill="hold">
                            <p:stCondLst>
                              <p:cond delay="500"/>
                            </p:stCondLst>
                            <p:childTnLst>
                              <p:par>
                                <p:cTn id="56" presetID="9" presetClass="emph" presetSubtype="0" grpId="1" nodeType="afterEffect">
                                  <p:stCondLst>
                                    <p:cond delay="0"/>
                                  </p:stCondLst>
                                  <p:childTnLst>
                                    <p:set>
                                      <p:cBhvr rctx="PPT">
                                        <p:cTn id="57" dur="indefinite"/>
                                        <p:tgtEl>
                                          <p:spTgt spid="602116"/>
                                        </p:tgtEl>
                                        <p:attrNameLst>
                                          <p:attrName>style.opacity</p:attrName>
                                        </p:attrNameLst>
                                      </p:cBhvr>
                                      <p:to>
                                        <p:strVal val="0.5"/>
                                      </p:to>
                                    </p:set>
                                    <p:animEffect filter="image" prLst="opacity: 0.5">
                                      <p:cBhvr rctx="IE">
                                        <p:cTn id="58" dur="indefinite"/>
                                        <p:tgtEl>
                                          <p:spTgt spid="602116"/>
                                        </p:tgtEl>
                                      </p:cBhvr>
                                    </p:animEffect>
                                  </p:childTnLst>
                                </p:cTn>
                              </p:par>
                              <p:par>
                                <p:cTn id="59" presetID="9" presetClass="emph" presetSubtype="0" grpId="1" nodeType="withEffect">
                                  <p:stCondLst>
                                    <p:cond delay="0"/>
                                  </p:stCondLst>
                                  <p:childTnLst>
                                    <p:set>
                                      <p:cBhvr rctx="PPT">
                                        <p:cTn id="60" dur="indefinite"/>
                                        <p:tgtEl>
                                          <p:spTgt spid="602117"/>
                                        </p:tgtEl>
                                        <p:attrNameLst>
                                          <p:attrName>style.opacity</p:attrName>
                                        </p:attrNameLst>
                                      </p:cBhvr>
                                      <p:to>
                                        <p:strVal val="0.5"/>
                                      </p:to>
                                    </p:set>
                                    <p:animEffect filter="image" prLst="opacity: 0.5">
                                      <p:cBhvr rctx="IE">
                                        <p:cTn id="61" dur="indefinite"/>
                                        <p:tgtEl>
                                          <p:spTgt spid="602117"/>
                                        </p:tgtEl>
                                      </p:cBhvr>
                                    </p:animEffect>
                                  </p:childTnLst>
                                </p:cTn>
                              </p:par>
                              <p:par>
                                <p:cTn id="62" presetID="9" presetClass="emph" presetSubtype="0" grpId="1" nodeType="withEffect">
                                  <p:stCondLst>
                                    <p:cond delay="0"/>
                                  </p:stCondLst>
                                  <p:childTnLst>
                                    <p:set>
                                      <p:cBhvr rctx="PPT">
                                        <p:cTn id="63" dur="indefinite"/>
                                        <p:tgtEl>
                                          <p:spTgt spid="602118"/>
                                        </p:tgtEl>
                                        <p:attrNameLst>
                                          <p:attrName>style.opacity</p:attrName>
                                        </p:attrNameLst>
                                      </p:cBhvr>
                                      <p:to>
                                        <p:strVal val="0.5"/>
                                      </p:to>
                                    </p:set>
                                    <p:animEffect filter="image" prLst="opacity: 0.5">
                                      <p:cBhvr rctx="IE">
                                        <p:cTn id="64" dur="indefinite"/>
                                        <p:tgtEl>
                                          <p:spTgt spid="602118"/>
                                        </p:tgtEl>
                                      </p:cBhvr>
                                    </p:animEffect>
                                  </p:childTnLst>
                                </p:cTn>
                              </p:par>
                              <p:par>
                                <p:cTn id="65" presetID="9" presetClass="emph" presetSubtype="0" grpId="1" nodeType="withEffect">
                                  <p:stCondLst>
                                    <p:cond delay="0"/>
                                  </p:stCondLst>
                                  <p:childTnLst>
                                    <p:set>
                                      <p:cBhvr rctx="PPT">
                                        <p:cTn id="66" dur="indefinite"/>
                                        <p:tgtEl>
                                          <p:spTgt spid="602119"/>
                                        </p:tgtEl>
                                        <p:attrNameLst>
                                          <p:attrName>style.opacity</p:attrName>
                                        </p:attrNameLst>
                                      </p:cBhvr>
                                      <p:to>
                                        <p:strVal val="0.5"/>
                                      </p:to>
                                    </p:set>
                                    <p:animEffect filter="image" prLst="opacity: 0.5">
                                      <p:cBhvr rctx="IE">
                                        <p:cTn id="67" dur="indefinite"/>
                                        <p:tgtEl>
                                          <p:spTgt spid="602119"/>
                                        </p:tgtEl>
                                      </p:cBhvr>
                                    </p:animEffect>
                                  </p:childTnLst>
                                </p:cTn>
                              </p:par>
                              <p:par>
                                <p:cTn id="68" presetID="9" presetClass="emph" presetSubtype="0" grpId="1" nodeType="withEffect">
                                  <p:stCondLst>
                                    <p:cond delay="0"/>
                                  </p:stCondLst>
                                  <p:childTnLst>
                                    <p:set>
                                      <p:cBhvr rctx="PPT">
                                        <p:cTn id="69" dur="indefinite"/>
                                        <p:tgtEl>
                                          <p:spTgt spid="602122"/>
                                        </p:tgtEl>
                                        <p:attrNameLst>
                                          <p:attrName>style.opacity</p:attrName>
                                        </p:attrNameLst>
                                      </p:cBhvr>
                                      <p:to>
                                        <p:strVal val="0.5"/>
                                      </p:to>
                                    </p:set>
                                    <p:animEffect filter="image" prLst="opacity: 0.5">
                                      <p:cBhvr rctx="IE">
                                        <p:cTn id="70" dur="indefinite"/>
                                        <p:tgtEl>
                                          <p:spTgt spid="602122"/>
                                        </p:tgtEl>
                                      </p:cBhvr>
                                    </p:animEffect>
                                  </p:childTnLst>
                                </p:cTn>
                              </p:par>
                              <p:par>
                                <p:cTn id="71" presetID="9" presetClass="emph" presetSubtype="0" grpId="1" nodeType="withEffect">
                                  <p:stCondLst>
                                    <p:cond delay="0"/>
                                  </p:stCondLst>
                                  <p:childTnLst>
                                    <p:set>
                                      <p:cBhvr rctx="PPT">
                                        <p:cTn id="72" dur="indefinite"/>
                                        <p:tgtEl>
                                          <p:spTgt spid="602123"/>
                                        </p:tgtEl>
                                        <p:attrNameLst>
                                          <p:attrName>style.opacity</p:attrName>
                                        </p:attrNameLst>
                                      </p:cBhvr>
                                      <p:to>
                                        <p:strVal val="0.5"/>
                                      </p:to>
                                    </p:set>
                                    <p:animEffect filter="image" prLst="opacity: 0.5">
                                      <p:cBhvr rctx="IE">
                                        <p:cTn id="73" dur="indefinite"/>
                                        <p:tgtEl>
                                          <p:spTgt spid="602123"/>
                                        </p:tgtEl>
                                      </p:cBhvr>
                                    </p:animEffect>
                                  </p:childTnLst>
                                </p:cTn>
                              </p:par>
                              <p:par>
                                <p:cTn id="74" presetID="9" presetClass="emph" presetSubtype="0" grpId="1" nodeType="withEffect">
                                  <p:stCondLst>
                                    <p:cond delay="0"/>
                                  </p:stCondLst>
                                  <p:childTnLst>
                                    <p:set>
                                      <p:cBhvr rctx="PPT">
                                        <p:cTn id="75" dur="indefinite"/>
                                        <p:tgtEl>
                                          <p:spTgt spid="602120"/>
                                        </p:tgtEl>
                                        <p:attrNameLst>
                                          <p:attrName>style.opacity</p:attrName>
                                        </p:attrNameLst>
                                      </p:cBhvr>
                                      <p:to>
                                        <p:strVal val="0.5"/>
                                      </p:to>
                                    </p:set>
                                    <p:animEffect filter="image" prLst="opacity: 0.5">
                                      <p:cBhvr rctx="IE">
                                        <p:cTn id="76" dur="indefinite"/>
                                        <p:tgtEl>
                                          <p:spTgt spid="602120"/>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02135"/>
                                        </p:tgtEl>
                                        <p:attrNameLst>
                                          <p:attrName>style.visibility</p:attrName>
                                        </p:attrNameLst>
                                      </p:cBhvr>
                                      <p:to>
                                        <p:strVal val="visible"/>
                                      </p:to>
                                    </p:set>
                                    <p:animEffect transition="in" filter="fade">
                                      <p:cBhvr>
                                        <p:cTn id="81" dur="1000"/>
                                        <p:tgtEl>
                                          <p:spTgt spid="602135"/>
                                        </p:tgtEl>
                                      </p:cBhvr>
                                    </p:animEffect>
                                    <p:anim calcmode="lin" valueType="num">
                                      <p:cBhvr>
                                        <p:cTn id="82" dur="1000" fill="hold"/>
                                        <p:tgtEl>
                                          <p:spTgt spid="602135"/>
                                        </p:tgtEl>
                                        <p:attrNameLst>
                                          <p:attrName>ppt_x</p:attrName>
                                        </p:attrNameLst>
                                      </p:cBhvr>
                                      <p:tavLst>
                                        <p:tav tm="0">
                                          <p:val>
                                            <p:strVal val="#ppt_x"/>
                                          </p:val>
                                        </p:tav>
                                        <p:tav tm="100000">
                                          <p:val>
                                            <p:strVal val="#ppt_x"/>
                                          </p:val>
                                        </p:tav>
                                      </p:tavLst>
                                    </p:anim>
                                    <p:anim calcmode="lin" valueType="num">
                                      <p:cBhvr>
                                        <p:cTn id="83" dur="1000" fill="hold"/>
                                        <p:tgtEl>
                                          <p:spTgt spid="6021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602136"/>
                                        </p:tgtEl>
                                        <p:attrNameLst>
                                          <p:attrName>style.visibility</p:attrName>
                                        </p:attrNameLst>
                                      </p:cBhvr>
                                      <p:to>
                                        <p:strVal val="visible"/>
                                      </p:to>
                                    </p:set>
                                    <p:animEffect transition="in" filter="fade">
                                      <p:cBhvr>
                                        <p:cTn id="88" dur="1000"/>
                                        <p:tgtEl>
                                          <p:spTgt spid="602136"/>
                                        </p:tgtEl>
                                      </p:cBhvr>
                                    </p:animEffect>
                                    <p:anim calcmode="lin" valueType="num">
                                      <p:cBhvr>
                                        <p:cTn id="89" dur="1000" fill="hold"/>
                                        <p:tgtEl>
                                          <p:spTgt spid="602136"/>
                                        </p:tgtEl>
                                        <p:attrNameLst>
                                          <p:attrName>ppt_x</p:attrName>
                                        </p:attrNameLst>
                                      </p:cBhvr>
                                      <p:tavLst>
                                        <p:tav tm="0">
                                          <p:val>
                                            <p:strVal val="#ppt_x"/>
                                          </p:val>
                                        </p:tav>
                                        <p:tav tm="100000">
                                          <p:val>
                                            <p:strVal val="#ppt_x"/>
                                          </p:val>
                                        </p:tav>
                                      </p:tavLst>
                                    </p:anim>
                                    <p:anim calcmode="lin" valueType="num">
                                      <p:cBhvr>
                                        <p:cTn id="90" dur="1000" fill="hold"/>
                                        <p:tgtEl>
                                          <p:spTgt spid="60213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02134"/>
                                        </p:tgtEl>
                                        <p:attrNameLst>
                                          <p:attrName>style.visibility</p:attrName>
                                        </p:attrNameLst>
                                      </p:cBhvr>
                                      <p:to>
                                        <p:strVal val="visible"/>
                                      </p:to>
                                    </p:set>
                                    <p:anim calcmode="lin" valueType="num">
                                      <p:cBhvr>
                                        <p:cTn id="95" dur="500" fill="hold"/>
                                        <p:tgtEl>
                                          <p:spTgt spid="602134"/>
                                        </p:tgtEl>
                                        <p:attrNameLst>
                                          <p:attrName>ppt_w</p:attrName>
                                        </p:attrNameLst>
                                      </p:cBhvr>
                                      <p:tavLst>
                                        <p:tav tm="0">
                                          <p:val>
                                            <p:fltVal val="0"/>
                                          </p:val>
                                        </p:tav>
                                        <p:tav tm="100000">
                                          <p:val>
                                            <p:strVal val="#ppt_w"/>
                                          </p:val>
                                        </p:tav>
                                      </p:tavLst>
                                    </p:anim>
                                    <p:anim calcmode="lin" valueType="num">
                                      <p:cBhvr>
                                        <p:cTn id="96" dur="500" fill="hold"/>
                                        <p:tgtEl>
                                          <p:spTgt spid="602134"/>
                                        </p:tgtEl>
                                        <p:attrNameLst>
                                          <p:attrName>ppt_h</p:attrName>
                                        </p:attrNameLst>
                                      </p:cBhvr>
                                      <p:tavLst>
                                        <p:tav tm="0">
                                          <p:val>
                                            <p:fltVal val="0"/>
                                          </p:val>
                                        </p:tav>
                                        <p:tav tm="100000">
                                          <p:val>
                                            <p:strVal val="#ppt_h"/>
                                          </p:val>
                                        </p:tav>
                                      </p:tavLst>
                                    </p:anim>
                                    <p:animEffect transition="in" filter="fade">
                                      <p:cBhvr>
                                        <p:cTn id="97" dur="500"/>
                                        <p:tgtEl>
                                          <p:spTgt spid="602134"/>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02137"/>
                                        </p:tgtEl>
                                        <p:attrNameLst>
                                          <p:attrName>style.visibility</p:attrName>
                                        </p:attrNameLst>
                                      </p:cBhvr>
                                      <p:to>
                                        <p:strVal val="visible"/>
                                      </p:to>
                                    </p:set>
                                    <p:animEffect transition="in" filter="wipe(left)">
                                      <p:cBhvr>
                                        <p:cTn id="109" dur="2000"/>
                                        <p:tgtEl>
                                          <p:spTgt spid="602137"/>
                                        </p:tgtEl>
                                      </p:cBhvr>
                                    </p:animEffect>
                                  </p:childTnLst>
                                </p:cTn>
                              </p:par>
                            </p:childTnLst>
                          </p:cTn>
                        </p:par>
                      </p:childTnLst>
                    </p:cTn>
                  </p:par>
                  <p:par>
                    <p:cTn id="110" fill="hold">
                      <p:stCondLst>
                        <p:cond delay="indefinite"/>
                      </p:stCondLst>
                      <p:childTnLst>
                        <p:par>
                          <p:cTn id="111" fill="hold">
                            <p:stCondLst>
                              <p:cond delay="0"/>
                            </p:stCondLst>
                            <p:childTnLst>
                              <p:par>
                                <p:cTn id="112" presetID="40" presetClass="entr" presetSubtype="0" fill="hold" grpId="0" nodeType="clickEffect">
                                  <p:stCondLst>
                                    <p:cond delay="0"/>
                                  </p:stCondLst>
                                  <p:iterate type="lt">
                                    <p:tmPct val="10000"/>
                                  </p:iterate>
                                  <p:childTnLst>
                                    <p:set>
                                      <p:cBhvr>
                                        <p:cTn id="113" dur="1" fill="hold">
                                          <p:stCondLst>
                                            <p:cond delay="0"/>
                                          </p:stCondLst>
                                        </p:cTn>
                                        <p:tgtEl>
                                          <p:spTgt spid="602142"/>
                                        </p:tgtEl>
                                        <p:attrNameLst>
                                          <p:attrName>style.visibility</p:attrName>
                                        </p:attrNameLst>
                                      </p:cBhvr>
                                      <p:to>
                                        <p:strVal val="visible"/>
                                      </p:to>
                                    </p:set>
                                    <p:animEffect transition="in" filter="fade">
                                      <p:cBhvr>
                                        <p:cTn id="114" dur="1000"/>
                                        <p:tgtEl>
                                          <p:spTgt spid="602142"/>
                                        </p:tgtEl>
                                      </p:cBhvr>
                                    </p:animEffect>
                                    <p:anim calcmode="lin" valueType="num">
                                      <p:cBhvr>
                                        <p:cTn id="115" dur="1000" fill="hold"/>
                                        <p:tgtEl>
                                          <p:spTgt spid="602142"/>
                                        </p:tgtEl>
                                        <p:attrNameLst>
                                          <p:attrName>ppt_x</p:attrName>
                                        </p:attrNameLst>
                                      </p:cBhvr>
                                      <p:tavLst>
                                        <p:tav tm="0">
                                          <p:val>
                                            <p:strVal val="#ppt_x-.1"/>
                                          </p:val>
                                        </p:tav>
                                        <p:tav tm="100000">
                                          <p:val>
                                            <p:strVal val="#ppt_x"/>
                                          </p:val>
                                        </p:tav>
                                      </p:tavLst>
                                    </p:anim>
                                    <p:anim calcmode="lin" valueType="num">
                                      <p:cBhvr>
                                        <p:cTn id="116" dur="1000" fill="hold"/>
                                        <p:tgtEl>
                                          <p:spTgt spid="60214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602145"/>
                                        </p:tgtEl>
                                        <p:attrNameLst>
                                          <p:attrName>style.visibility</p:attrName>
                                        </p:attrNameLst>
                                      </p:cBhvr>
                                      <p:to>
                                        <p:strVal val="visible"/>
                                      </p:to>
                                    </p:set>
                                    <p:animEffect transition="in" filter="dissolve">
                                      <p:cBhvr>
                                        <p:cTn id="126" dur="500"/>
                                        <p:tgtEl>
                                          <p:spTgt spid="602145"/>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02144"/>
                                        </p:tgtEl>
                                        <p:attrNameLst>
                                          <p:attrName>style.visibility</p:attrName>
                                        </p:attrNameLst>
                                      </p:cBhvr>
                                      <p:to>
                                        <p:strVal val="visible"/>
                                      </p:to>
                                    </p:set>
                                    <p:animEffect transition="in" filter="dissolve">
                                      <p:cBhvr>
                                        <p:cTn id="131" dur="500"/>
                                        <p:tgtEl>
                                          <p:spTgt spid="60214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602146"/>
                                        </p:tgtEl>
                                        <p:attrNameLst>
                                          <p:attrName>style.visibility</p:attrName>
                                        </p:attrNameLst>
                                      </p:cBhvr>
                                      <p:to>
                                        <p:strVal val="visible"/>
                                      </p:to>
                                    </p:set>
                                    <p:animEffect transition="in" filter="wipe(down)">
                                      <p:cBhvr>
                                        <p:cTn id="136" dur="500"/>
                                        <p:tgtEl>
                                          <p:spTgt spid="602146"/>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602150"/>
                                        </p:tgtEl>
                                        <p:attrNameLst>
                                          <p:attrName>style.visibility</p:attrName>
                                        </p:attrNameLst>
                                      </p:cBhvr>
                                      <p:to>
                                        <p:strVal val="visible"/>
                                      </p:to>
                                    </p:set>
                                    <p:animEffect transition="in" filter="wipe(down)">
                                      <p:cBhvr>
                                        <p:cTn id="140" dur="500"/>
                                        <p:tgtEl>
                                          <p:spTgt spid="602150"/>
                                        </p:tgtEl>
                                      </p:cBhvr>
                                    </p:animEffect>
                                  </p:childTnLst>
                                </p:cTn>
                              </p:par>
                            </p:childTnLst>
                          </p:cTn>
                        </p:par>
                      </p:childTnLst>
                    </p:cTn>
                  </p:par>
                  <p:par>
                    <p:cTn id="141" fill="hold">
                      <p:stCondLst>
                        <p:cond delay="indefinite"/>
                      </p:stCondLst>
                      <p:childTnLst>
                        <p:par>
                          <p:cTn id="142" fill="hold">
                            <p:stCondLst>
                              <p:cond delay="0"/>
                            </p:stCondLst>
                            <p:childTnLst>
                              <p:par>
                                <p:cTn id="143" presetID="39" presetClass="entr" presetSubtype="0" accel="100000" fill="hold" grpId="0" nodeType="clickEffect">
                                  <p:stCondLst>
                                    <p:cond delay="0"/>
                                  </p:stCondLst>
                                  <p:childTnLst>
                                    <p:set>
                                      <p:cBhvr>
                                        <p:cTn id="144" dur="1" fill="hold">
                                          <p:stCondLst>
                                            <p:cond delay="0"/>
                                          </p:stCondLst>
                                        </p:cTn>
                                        <p:tgtEl>
                                          <p:spTgt spid="602143"/>
                                        </p:tgtEl>
                                        <p:attrNameLst>
                                          <p:attrName>style.visibility</p:attrName>
                                        </p:attrNameLst>
                                      </p:cBhvr>
                                      <p:to>
                                        <p:strVal val="visible"/>
                                      </p:to>
                                    </p:set>
                                    <p:anim calcmode="lin" valueType="num">
                                      <p:cBhvr>
                                        <p:cTn id="145" dur="500" fill="hold"/>
                                        <p:tgtEl>
                                          <p:spTgt spid="602143"/>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602143"/>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602143"/>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602143"/>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1" nodeType="clickEffect">
                                  <p:stCondLst>
                                    <p:cond delay="0"/>
                                  </p:stCondLst>
                                  <p:childTnLst>
                                    <p:set>
                                      <p:cBhvr>
                                        <p:cTn id="152" dur="1" fill="hold">
                                          <p:stCondLst>
                                            <p:cond delay="0"/>
                                          </p:stCondLst>
                                        </p:cTn>
                                        <p:tgtEl>
                                          <p:spTgt spid="602151"/>
                                        </p:tgtEl>
                                        <p:attrNameLst>
                                          <p:attrName>style.visibility</p:attrName>
                                        </p:attrNameLst>
                                      </p:cBhvr>
                                      <p:to>
                                        <p:strVal val="visible"/>
                                      </p:to>
                                    </p:set>
                                    <p:anim calcmode="lin" valueType="num">
                                      <p:cBhvr>
                                        <p:cTn id="153" dur="500" fill="hold"/>
                                        <p:tgtEl>
                                          <p:spTgt spid="602151"/>
                                        </p:tgtEl>
                                        <p:attrNameLst>
                                          <p:attrName>ppt_w</p:attrName>
                                        </p:attrNameLst>
                                      </p:cBhvr>
                                      <p:tavLst>
                                        <p:tav tm="0">
                                          <p:val>
                                            <p:fltVal val="0"/>
                                          </p:val>
                                        </p:tav>
                                        <p:tav tm="100000">
                                          <p:val>
                                            <p:strVal val="#ppt_w"/>
                                          </p:val>
                                        </p:tav>
                                      </p:tavLst>
                                    </p:anim>
                                    <p:anim calcmode="lin" valueType="num">
                                      <p:cBhvr>
                                        <p:cTn id="154" dur="500" fill="hold"/>
                                        <p:tgtEl>
                                          <p:spTgt spid="602151"/>
                                        </p:tgtEl>
                                        <p:attrNameLst>
                                          <p:attrName>ppt_h</p:attrName>
                                        </p:attrNameLst>
                                      </p:cBhvr>
                                      <p:tavLst>
                                        <p:tav tm="0">
                                          <p:val>
                                            <p:fltVal val="0"/>
                                          </p:val>
                                        </p:tav>
                                        <p:tav tm="100000">
                                          <p:val>
                                            <p:strVal val="#ppt_h"/>
                                          </p:val>
                                        </p:tav>
                                      </p:tavLst>
                                    </p:anim>
                                    <p:animEffect transition="in" filter="fade">
                                      <p:cBhvr>
                                        <p:cTn id="155" dur="500"/>
                                        <p:tgtEl>
                                          <p:spTgt spid="602151"/>
                                        </p:tgtEl>
                                      </p:cBhvr>
                                    </p:animEffect>
                                  </p:childTnLst>
                                </p:cTn>
                              </p:par>
                              <p:par>
                                <p:cTn id="156" presetID="0" presetClass="path" presetSubtype="0" accel="50000" decel="50000" fill="hold" grpId="0" nodeType="withEffect">
                                  <p:stCondLst>
                                    <p:cond delay="0"/>
                                  </p:stCondLst>
                                  <p:childTnLst>
                                    <p:animMotion origin="layout" path="M 1.66667E-6 4.34883E-7 L -0.41337 -0.43141 " pathEditMode="relative" rAng="0" ptsTypes="AA">
                                      <p:cBhvr>
                                        <p:cTn id="157" dur="2000" fill="hold"/>
                                        <p:tgtEl>
                                          <p:spTgt spid="602151"/>
                                        </p:tgtEl>
                                        <p:attrNameLst>
                                          <p:attrName>ppt_x</p:attrName>
                                          <p:attrName>ppt_y</p:attrName>
                                        </p:attrNameLst>
                                      </p:cBhvr>
                                      <p:rCtr x="-207" y="-216"/>
                                    </p:animMotion>
                                  </p:childTnLst>
                                </p:cTn>
                              </p:par>
                              <p:par>
                                <p:cTn id="158" presetID="9" presetClass="exit" presetSubtype="0" fill="hold" grpId="1" nodeType="withEffect">
                                  <p:stCondLst>
                                    <p:cond delay="0"/>
                                  </p:stCondLst>
                                  <p:childTnLst>
                                    <p:animEffect transition="out" filter="dissolve">
                                      <p:cBhvr>
                                        <p:cTn id="159" dur="500"/>
                                        <p:tgtEl>
                                          <p:spTgt spid="602124"/>
                                        </p:tgtEl>
                                      </p:cBhvr>
                                    </p:animEffect>
                                    <p:set>
                                      <p:cBhvr>
                                        <p:cTn id="160" dur="1" fill="hold">
                                          <p:stCondLst>
                                            <p:cond delay="499"/>
                                          </p:stCondLst>
                                        </p:cTn>
                                        <p:tgtEl>
                                          <p:spTgt spid="602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6" grpId="0" autoUpdateAnimBg="0"/>
      <p:bldP spid="602116" grpId="1"/>
      <p:bldP spid="602117" grpId="0" animBg="1"/>
      <p:bldP spid="602117" grpId="1" animBg="1"/>
      <p:bldP spid="602118" grpId="0" animBg="1"/>
      <p:bldP spid="602118" grpId="1" animBg="1"/>
      <p:bldP spid="602119" grpId="0" autoUpdateAnimBg="0"/>
      <p:bldP spid="602119" grpId="1"/>
      <p:bldP spid="602120" grpId="0" autoUpdateAnimBg="0"/>
      <p:bldP spid="602120" grpId="1"/>
      <p:bldP spid="602121" grpId="0" autoUpdateAnimBg="0"/>
      <p:bldP spid="602122" grpId="0" animBg="1"/>
      <p:bldP spid="602122" grpId="1" animBg="1"/>
      <p:bldP spid="602123" grpId="0" animBg="1"/>
      <p:bldP spid="602123" grpId="1" animBg="1"/>
      <p:bldP spid="602124" grpId="0" autoUpdateAnimBg="0"/>
      <p:bldP spid="602124" grpId="1"/>
      <p:bldP spid="602125" grpId="0" autoUpdateAnimBg="0"/>
      <p:bldP spid="602134" grpId="0" animBg="1"/>
      <p:bldP spid="602135" grpId="0"/>
      <p:bldP spid="602136" grpId="0"/>
      <p:bldP spid="602137" grpId="0" animBg="1"/>
      <p:bldP spid="602142" grpId="0"/>
      <p:bldP spid="602143" grpId="0"/>
      <p:bldP spid="602144" grpId="0"/>
      <p:bldP spid="602145" grpId="0"/>
      <p:bldP spid="602146" grpId="0" animBg="1"/>
      <p:bldP spid="602150" grpId="0" animBg="1"/>
      <p:bldP spid="602151" grpId="0"/>
      <p:bldP spid="60215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950913" y="141922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334851" name="Rectangle 3"/>
          <p:cNvSpPr>
            <a:spLocks noChangeArrowheads="1"/>
          </p:cNvSpPr>
          <p:nvPr/>
        </p:nvSpPr>
        <p:spPr bwMode="auto">
          <a:xfrm>
            <a:off x="944563" y="4124325"/>
            <a:ext cx="1717675" cy="1133475"/>
          </a:xfrm>
          <a:prstGeom prst="rect">
            <a:avLst/>
          </a:prstGeom>
          <a:noFill/>
          <a:ln w="9525">
            <a:noFill/>
            <a:miter lim="800000"/>
            <a:headEnd/>
            <a:tailEnd/>
          </a:ln>
        </p:spPr>
        <p:txBody>
          <a:bodyPr/>
          <a:lstStyle/>
          <a:p>
            <a:pPr marL="342900" indent="-342900" algn="ctr"/>
            <a:r>
              <a:rPr lang="en-US" sz="2900">
                <a:latin typeface="Arial Narrow" pitchFamily="34" charset="0"/>
              </a:rPr>
              <a:t>9.00 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2" name="Line 4"/>
          <p:cNvSpPr>
            <a:spLocks noChangeShapeType="1"/>
          </p:cNvSpPr>
          <p:nvPr/>
        </p:nvSpPr>
        <p:spPr bwMode="auto">
          <a:xfrm flipV="1">
            <a:off x="1150938" y="5165725"/>
            <a:ext cx="6088062" cy="3175"/>
          </a:xfrm>
          <a:prstGeom prst="line">
            <a:avLst/>
          </a:prstGeom>
          <a:noFill/>
          <a:ln w="38100">
            <a:solidFill>
              <a:schemeClr val="tx1"/>
            </a:solidFill>
            <a:round/>
            <a:headEnd/>
            <a:tailEnd/>
          </a:ln>
        </p:spPr>
        <p:txBody>
          <a:bodyPr wrap="none" anchor="ctr"/>
          <a:lstStyle/>
          <a:p>
            <a:endParaRPr lang="en-US"/>
          </a:p>
        </p:txBody>
      </p:sp>
      <p:sp>
        <p:nvSpPr>
          <p:cNvPr id="334853" name="Line 5"/>
          <p:cNvSpPr>
            <a:spLocks noChangeShapeType="1"/>
          </p:cNvSpPr>
          <p:nvPr/>
        </p:nvSpPr>
        <p:spPr bwMode="auto">
          <a:xfrm flipH="1">
            <a:off x="2635250" y="3894138"/>
            <a:ext cx="1588" cy="2563812"/>
          </a:xfrm>
          <a:prstGeom prst="line">
            <a:avLst/>
          </a:prstGeom>
          <a:noFill/>
          <a:ln w="38100">
            <a:solidFill>
              <a:schemeClr val="tx1"/>
            </a:solidFill>
            <a:round/>
            <a:headEnd/>
            <a:tailEnd/>
          </a:ln>
        </p:spPr>
        <p:txBody>
          <a:bodyPr wrap="none" anchor="ctr"/>
          <a:lstStyle/>
          <a:p>
            <a:endParaRPr lang="en-US"/>
          </a:p>
        </p:txBody>
      </p:sp>
      <p:sp>
        <p:nvSpPr>
          <p:cNvPr id="334854" name="Rectangle 6"/>
          <p:cNvSpPr>
            <a:spLocks noChangeArrowheads="1"/>
          </p:cNvSpPr>
          <p:nvPr/>
        </p:nvSpPr>
        <p:spPr bwMode="auto">
          <a:xfrm>
            <a:off x="2606675" y="4097338"/>
            <a:ext cx="1703388" cy="2684462"/>
          </a:xfrm>
          <a:prstGeom prst="rect">
            <a:avLst/>
          </a:prstGeom>
          <a:noFill/>
          <a:ln w="9525">
            <a:noFill/>
            <a:miter lim="800000"/>
            <a:headEnd/>
            <a:tailEnd/>
          </a:ln>
        </p:spPr>
        <p:txBody>
          <a:bodyPr/>
          <a:lstStyle/>
          <a:p>
            <a:pPr marL="342900" indent="-342900" algn="ctr"/>
            <a:r>
              <a:rPr lang="en-US" sz="2900">
                <a:latin typeface="Arial Narrow" pitchFamily="34" charset="0"/>
              </a:rPr>
              <a:t>1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a:p>
            <a:pPr marL="342900" indent="-342900" algn="ctr">
              <a:spcBef>
                <a:spcPct val="50000"/>
              </a:spcBef>
            </a:pPr>
            <a:r>
              <a:rPr lang="en-US" sz="2900">
                <a:latin typeface="Arial Narrow" pitchFamily="34" charset="0"/>
              </a:rPr>
              <a:t>22.4 L </a:t>
            </a:r>
          </a:p>
          <a:p>
            <a:pPr marL="342900" indent="-342900" algn="ctr"/>
            <a:r>
              <a:rPr lang="en-US" sz="2900">
                <a:latin typeface="Arial Narrow" pitchFamily="34" charset="0"/>
              </a:rPr>
              <a:t>O</a:t>
            </a:r>
            <a:r>
              <a:rPr lang="en-US" sz="2900" baseline="-25000">
                <a:latin typeface="Arial Narrow" pitchFamily="34" charset="0"/>
              </a:rPr>
              <a:t>2</a:t>
            </a:r>
          </a:p>
        </p:txBody>
      </p:sp>
      <p:sp>
        <p:nvSpPr>
          <p:cNvPr id="334855" name="Rectangle 7"/>
          <p:cNvSpPr>
            <a:spLocks noChangeArrowheads="1"/>
          </p:cNvSpPr>
          <p:nvPr/>
        </p:nvSpPr>
        <p:spPr bwMode="auto">
          <a:xfrm>
            <a:off x="7315200" y="4902200"/>
            <a:ext cx="1905000" cy="1498600"/>
          </a:xfrm>
          <a:prstGeom prst="rect">
            <a:avLst/>
          </a:prstGeom>
          <a:noFill/>
          <a:ln w="9525">
            <a:noFill/>
            <a:miter lim="800000"/>
            <a:headEnd/>
            <a:tailEnd/>
          </a:ln>
        </p:spPr>
        <p:txBody>
          <a:bodyPr/>
          <a:lstStyle/>
          <a:p>
            <a:pPr marL="342900" indent="-342900"/>
            <a:r>
              <a:rPr lang="en-US" sz="2900">
                <a:latin typeface="Arial Narrow" pitchFamily="34" charset="0"/>
              </a:rPr>
              <a:t>=   </a:t>
            </a:r>
            <a:r>
              <a:rPr lang="en-US" sz="2900" b="1">
                <a:solidFill>
                  <a:srgbClr val="3366FF"/>
                </a:solidFill>
                <a:latin typeface="Arial Narrow" pitchFamily="34" charset="0"/>
              </a:rPr>
              <a:t>32.8 g</a:t>
            </a:r>
          </a:p>
          <a:p>
            <a:pPr marL="342900" indent="-342900"/>
            <a:r>
              <a:rPr lang="en-US" sz="2900" b="1">
                <a:solidFill>
                  <a:srgbClr val="3366FF"/>
                </a:solidFill>
                <a:latin typeface="Arial Narrow" pitchFamily="34" charset="0"/>
              </a:rPr>
              <a:t>      KClO</a:t>
            </a:r>
            <a:r>
              <a:rPr lang="en-US" sz="2900" b="1" baseline="-25000">
                <a:solidFill>
                  <a:srgbClr val="3366FF"/>
                </a:solidFill>
                <a:latin typeface="Arial Narrow" pitchFamily="34" charset="0"/>
              </a:rPr>
              <a:t>3</a:t>
            </a:r>
            <a:endParaRPr lang="en-US" sz="2900">
              <a:solidFill>
                <a:srgbClr val="3366FF"/>
              </a:solidFill>
              <a:latin typeface="Arial Narrow" pitchFamily="34" charset="0"/>
            </a:endParaRPr>
          </a:p>
        </p:txBody>
      </p:sp>
      <p:sp>
        <p:nvSpPr>
          <p:cNvPr id="334856" name="Line 8"/>
          <p:cNvSpPr>
            <a:spLocks noChangeShapeType="1"/>
          </p:cNvSpPr>
          <p:nvPr/>
        </p:nvSpPr>
        <p:spPr bwMode="auto">
          <a:xfrm flipH="1">
            <a:off x="4267200" y="3892550"/>
            <a:ext cx="0" cy="2563813"/>
          </a:xfrm>
          <a:prstGeom prst="line">
            <a:avLst/>
          </a:prstGeom>
          <a:noFill/>
          <a:ln w="38100">
            <a:solidFill>
              <a:schemeClr val="tx1"/>
            </a:solidFill>
            <a:round/>
            <a:headEnd/>
            <a:tailEnd/>
          </a:ln>
        </p:spPr>
        <p:txBody>
          <a:bodyPr wrap="none" anchor="ctr"/>
          <a:lstStyle/>
          <a:p>
            <a:endParaRPr lang="en-US"/>
          </a:p>
        </p:txBody>
      </p:sp>
      <p:sp>
        <p:nvSpPr>
          <p:cNvPr id="334857" name="Rectangle 9"/>
          <p:cNvSpPr>
            <a:spLocks noChangeArrowheads="1"/>
          </p:cNvSpPr>
          <p:nvPr/>
        </p:nvSpPr>
        <p:spPr bwMode="auto">
          <a:xfrm>
            <a:off x="4200525" y="4097338"/>
            <a:ext cx="1422400" cy="2684462"/>
          </a:xfrm>
          <a:prstGeom prst="rect">
            <a:avLst/>
          </a:prstGeom>
          <a:noFill/>
          <a:ln w="9525">
            <a:noFill/>
            <a:miter lim="800000"/>
            <a:headEnd/>
            <a:tailEnd/>
          </a:ln>
        </p:spPr>
        <p:txBody>
          <a:bodyPr/>
          <a:lstStyle/>
          <a:p>
            <a:pPr marL="342900" indent="-342900" algn="ctr"/>
            <a:r>
              <a:rPr lang="en-US" sz="2900">
                <a:latin typeface="Arial Narrow" pitchFamily="34" charset="0"/>
              </a:rPr>
              <a:t>2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3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8" name="Line 10"/>
          <p:cNvSpPr>
            <a:spLocks noChangeShapeType="1"/>
          </p:cNvSpPr>
          <p:nvPr/>
        </p:nvSpPr>
        <p:spPr bwMode="auto">
          <a:xfrm>
            <a:off x="5588000" y="3894138"/>
            <a:ext cx="0" cy="2563812"/>
          </a:xfrm>
          <a:prstGeom prst="line">
            <a:avLst/>
          </a:prstGeom>
          <a:noFill/>
          <a:ln w="38100">
            <a:solidFill>
              <a:schemeClr val="tx1"/>
            </a:solidFill>
            <a:round/>
            <a:headEnd/>
            <a:tailEnd/>
          </a:ln>
        </p:spPr>
        <p:txBody>
          <a:bodyPr wrap="none" anchor="ctr"/>
          <a:lstStyle/>
          <a:p>
            <a:endParaRPr lang="en-US"/>
          </a:p>
        </p:txBody>
      </p:sp>
      <p:sp>
        <p:nvSpPr>
          <p:cNvPr id="334859" name="Rectangle 11"/>
          <p:cNvSpPr>
            <a:spLocks noChangeArrowheads="1"/>
          </p:cNvSpPr>
          <p:nvPr/>
        </p:nvSpPr>
        <p:spPr bwMode="auto">
          <a:xfrm>
            <a:off x="5537200" y="4097338"/>
            <a:ext cx="1790700" cy="2684462"/>
          </a:xfrm>
          <a:prstGeom prst="rect">
            <a:avLst/>
          </a:prstGeom>
          <a:noFill/>
          <a:ln w="9525">
            <a:noFill/>
            <a:miter lim="800000"/>
            <a:headEnd/>
            <a:tailEnd/>
          </a:ln>
        </p:spPr>
        <p:txBody>
          <a:bodyPr/>
          <a:lstStyle/>
          <a:p>
            <a:pPr marL="342900" indent="-342900" algn="ctr"/>
            <a:r>
              <a:rPr lang="en-US" sz="2900">
                <a:latin typeface="Arial Narrow" pitchFamily="34" charset="0"/>
              </a:rPr>
              <a:t>122.55</a:t>
            </a:r>
          </a:p>
          <a:p>
            <a:pPr marL="342900" indent="-342900" algn="ctr"/>
            <a:r>
              <a:rPr lang="en-US" sz="2900">
                <a:latin typeface="Arial Narrow" pitchFamily="34" charset="0"/>
              </a:rPr>
              <a:t>g 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1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p:txBody>
      </p:sp>
      <p:sp>
        <p:nvSpPr>
          <p:cNvPr id="334860"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334861"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grpSp>
        <p:nvGrpSpPr>
          <p:cNvPr id="2" name="Group 14"/>
          <p:cNvGrpSpPr>
            <a:grpSpLocks/>
          </p:cNvGrpSpPr>
          <p:nvPr/>
        </p:nvGrpSpPr>
        <p:grpSpPr bwMode="auto">
          <a:xfrm>
            <a:off x="3130550" y="3975100"/>
            <a:ext cx="2297113" cy="2362200"/>
            <a:chOff x="1972" y="2648"/>
            <a:chExt cx="1447" cy="1488"/>
          </a:xfrm>
        </p:grpSpPr>
        <p:sp>
          <p:nvSpPr>
            <p:cNvPr id="78872" name="Line 15"/>
            <p:cNvSpPr>
              <a:spLocks noChangeShapeType="1"/>
            </p:cNvSpPr>
            <p:nvPr/>
          </p:nvSpPr>
          <p:spPr bwMode="auto">
            <a:xfrm flipH="1">
              <a:off x="1972" y="2648"/>
              <a:ext cx="552" cy="584"/>
            </a:xfrm>
            <a:prstGeom prst="line">
              <a:avLst/>
            </a:prstGeom>
            <a:noFill/>
            <a:ln w="38100">
              <a:solidFill>
                <a:srgbClr val="FF0000"/>
              </a:solidFill>
              <a:round/>
              <a:headEnd/>
              <a:tailEnd/>
            </a:ln>
          </p:spPr>
          <p:txBody>
            <a:bodyPr wrap="none" anchor="ctr"/>
            <a:lstStyle/>
            <a:p>
              <a:endParaRPr lang="en-US"/>
            </a:p>
          </p:txBody>
        </p:sp>
        <p:sp>
          <p:nvSpPr>
            <p:cNvPr id="78873" name="Line 16"/>
            <p:cNvSpPr>
              <a:spLocks noChangeShapeType="1"/>
            </p:cNvSpPr>
            <p:nvPr/>
          </p:nvSpPr>
          <p:spPr bwMode="auto">
            <a:xfrm flipH="1">
              <a:off x="2867" y="3552"/>
              <a:ext cx="552" cy="584"/>
            </a:xfrm>
            <a:prstGeom prst="line">
              <a:avLst/>
            </a:prstGeom>
            <a:noFill/>
            <a:ln w="38100">
              <a:solidFill>
                <a:srgbClr val="FF0000"/>
              </a:solidFill>
              <a:round/>
              <a:headEnd/>
              <a:tailEnd/>
            </a:ln>
          </p:spPr>
          <p:txBody>
            <a:bodyPr wrap="none" anchor="ctr"/>
            <a:lstStyle/>
            <a:p>
              <a:endParaRPr lang="en-US"/>
            </a:p>
          </p:txBody>
        </p:sp>
      </p:grpSp>
      <p:grpSp>
        <p:nvGrpSpPr>
          <p:cNvPr id="3" name="Group 17"/>
          <p:cNvGrpSpPr>
            <a:grpSpLocks/>
          </p:cNvGrpSpPr>
          <p:nvPr/>
        </p:nvGrpSpPr>
        <p:grpSpPr bwMode="auto">
          <a:xfrm>
            <a:off x="4467225" y="4017963"/>
            <a:ext cx="2366963" cy="2343150"/>
            <a:chOff x="2814" y="2675"/>
            <a:chExt cx="1491" cy="1476"/>
          </a:xfrm>
        </p:grpSpPr>
        <p:sp>
          <p:nvSpPr>
            <p:cNvPr id="78870" name="Line 18"/>
            <p:cNvSpPr>
              <a:spLocks noChangeShapeType="1"/>
            </p:cNvSpPr>
            <p:nvPr/>
          </p:nvSpPr>
          <p:spPr bwMode="auto">
            <a:xfrm flipH="1">
              <a:off x="2814" y="2675"/>
              <a:ext cx="552" cy="584"/>
            </a:xfrm>
            <a:prstGeom prst="line">
              <a:avLst/>
            </a:prstGeom>
            <a:noFill/>
            <a:ln w="38100">
              <a:solidFill>
                <a:srgbClr val="FF0000"/>
              </a:solidFill>
              <a:round/>
              <a:headEnd/>
              <a:tailEnd/>
            </a:ln>
          </p:spPr>
          <p:txBody>
            <a:bodyPr wrap="none" anchor="ctr"/>
            <a:lstStyle/>
            <a:p>
              <a:endParaRPr lang="en-US"/>
            </a:p>
          </p:txBody>
        </p:sp>
        <p:sp>
          <p:nvSpPr>
            <p:cNvPr id="78871" name="Line 19"/>
            <p:cNvSpPr>
              <a:spLocks noChangeShapeType="1"/>
            </p:cNvSpPr>
            <p:nvPr/>
          </p:nvSpPr>
          <p:spPr bwMode="auto">
            <a:xfrm flipH="1">
              <a:off x="3753" y="3567"/>
              <a:ext cx="552" cy="584"/>
            </a:xfrm>
            <a:prstGeom prst="line">
              <a:avLst/>
            </a:prstGeom>
            <a:noFill/>
            <a:ln w="38100">
              <a:solidFill>
                <a:srgbClr val="FF0000"/>
              </a:solidFill>
              <a:round/>
              <a:headEnd/>
              <a:tailEnd/>
            </a:ln>
          </p:spPr>
          <p:txBody>
            <a:bodyPr wrap="none" anchor="ctr"/>
            <a:lstStyle/>
            <a:p>
              <a:endParaRPr lang="en-US"/>
            </a:p>
          </p:txBody>
        </p:sp>
      </p:grpSp>
      <p:grpSp>
        <p:nvGrpSpPr>
          <p:cNvPr id="4" name="Group 20"/>
          <p:cNvGrpSpPr>
            <a:grpSpLocks/>
          </p:cNvGrpSpPr>
          <p:nvPr/>
        </p:nvGrpSpPr>
        <p:grpSpPr bwMode="auto">
          <a:xfrm>
            <a:off x="1506538" y="3975100"/>
            <a:ext cx="2536825" cy="2355850"/>
            <a:chOff x="949" y="2648"/>
            <a:chExt cx="1598" cy="1484"/>
          </a:xfrm>
        </p:grpSpPr>
        <p:sp>
          <p:nvSpPr>
            <p:cNvPr id="78868" name="Line 21"/>
            <p:cNvSpPr>
              <a:spLocks noChangeShapeType="1"/>
            </p:cNvSpPr>
            <p:nvPr/>
          </p:nvSpPr>
          <p:spPr bwMode="auto">
            <a:xfrm flipH="1">
              <a:off x="949" y="2648"/>
              <a:ext cx="552" cy="584"/>
            </a:xfrm>
            <a:prstGeom prst="line">
              <a:avLst/>
            </a:prstGeom>
            <a:noFill/>
            <a:ln w="38100">
              <a:solidFill>
                <a:srgbClr val="FF0000"/>
              </a:solidFill>
              <a:round/>
              <a:headEnd/>
              <a:tailEnd/>
            </a:ln>
          </p:spPr>
          <p:txBody>
            <a:bodyPr wrap="none" anchor="ctr"/>
            <a:lstStyle/>
            <a:p>
              <a:endParaRPr lang="en-US"/>
            </a:p>
          </p:txBody>
        </p:sp>
        <p:sp>
          <p:nvSpPr>
            <p:cNvPr id="78869" name="Line 22"/>
            <p:cNvSpPr>
              <a:spLocks noChangeShapeType="1"/>
            </p:cNvSpPr>
            <p:nvPr/>
          </p:nvSpPr>
          <p:spPr bwMode="auto">
            <a:xfrm flipH="1">
              <a:off x="1995" y="3548"/>
              <a:ext cx="552" cy="584"/>
            </a:xfrm>
            <a:prstGeom prst="line">
              <a:avLst/>
            </a:prstGeom>
            <a:noFill/>
            <a:ln w="38100">
              <a:solidFill>
                <a:srgbClr val="FF0000"/>
              </a:solidFill>
              <a:round/>
              <a:headEnd/>
              <a:tailEnd/>
            </a:ln>
          </p:spPr>
          <p:txBody>
            <a:bodyPr wrap="none" anchor="ctr"/>
            <a:lstStyle/>
            <a:p>
              <a:endParaRPr lang="en-US"/>
            </a:p>
          </p:txBody>
        </p:sp>
      </p:grpSp>
      <p:sp>
        <p:nvSpPr>
          <p:cNvPr id="78865" name="Rectangle 23"/>
          <p:cNvSpPr>
            <a:spLocks noGrp="1" noChangeArrowheads="1"/>
          </p:cNvSpPr>
          <p:nvPr>
            <p:ph type="title"/>
          </p:nvPr>
        </p:nvSpPr>
        <p:spPr/>
        <p:txBody>
          <a:bodyPr/>
          <a:lstStyle/>
          <a:p>
            <a:pPr eaLnBrk="1" hangingPunct="1"/>
            <a:r>
              <a:rPr lang="en-US" smtClean="0"/>
              <a:t>Stoichiometry Problems</a:t>
            </a:r>
          </a:p>
        </p:txBody>
      </p:sp>
      <p:sp>
        <p:nvSpPr>
          <p:cNvPr id="334872"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8867"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72"/>
                                        </p:tgtEl>
                                        <p:attrNameLst>
                                          <p:attrName>style.visibility</p:attrName>
                                        </p:attrNameLst>
                                      </p:cBhvr>
                                      <p:to>
                                        <p:strVal val="visible"/>
                                      </p:to>
                                    </p:set>
                                    <p:animEffect transition="in" filter="dissolve">
                                      <p:cBhvr>
                                        <p:cTn id="7" dur="500"/>
                                        <p:tgtEl>
                                          <p:spTgt spid="3348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60"/>
                                        </p:tgtEl>
                                        <p:attrNameLst>
                                          <p:attrName>style.visibility</p:attrName>
                                        </p:attrNameLst>
                                      </p:cBhvr>
                                      <p:to>
                                        <p:strVal val="visible"/>
                                      </p:to>
                                    </p:set>
                                    <p:animEffect transition="in" filter="wipe(left)">
                                      <p:cBhvr>
                                        <p:cTn id="12" dur="500"/>
                                        <p:tgtEl>
                                          <p:spTgt spid="334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61"/>
                                        </p:tgtEl>
                                        <p:attrNameLst>
                                          <p:attrName>style.visibility</p:attrName>
                                        </p:attrNameLst>
                                      </p:cBhvr>
                                      <p:to>
                                        <p:strVal val="visible"/>
                                      </p:to>
                                    </p:set>
                                    <p:animEffect transition="in" filter="wipe(left)">
                                      <p:cBhvr>
                                        <p:cTn id="17" dur="500"/>
                                        <p:tgtEl>
                                          <p:spTgt spid="3348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34851"/>
                                        </p:tgtEl>
                                        <p:attrNameLst>
                                          <p:attrName>style.visibility</p:attrName>
                                        </p:attrNameLst>
                                      </p:cBhvr>
                                      <p:to>
                                        <p:strVal val="visible"/>
                                      </p:to>
                                    </p:set>
                                    <p:anim calcmode="lin" valueType="num">
                                      <p:cBhvr additive="base">
                                        <p:cTn id="22" dur="500" fill="hold"/>
                                        <p:tgtEl>
                                          <p:spTgt spid="334851"/>
                                        </p:tgtEl>
                                        <p:attrNameLst>
                                          <p:attrName>ppt_x</p:attrName>
                                        </p:attrNameLst>
                                      </p:cBhvr>
                                      <p:tavLst>
                                        <p:tav tm="0">
                                          <p:val>
                                            <p:strVal val="0-#ppt_w/2"/>
                                          </p:val>
                                        </p:tav>
                                        <p:tav tm="100000">
                                          <p:val>
                                            <p:strVal val="#ppt_x"/>
                                          </p:val>
                                        </p:tav>
                                      </p:tavLst>
                                    </p:anim>
                                    <p:anim calcmode="lin" valueType="num">
                                      <p:cBhvr additive="base">
                                        <p:cTn id="23" dur="500" fill="hold"/>
                                        <p:tgtEl>
                                          <p:spTgt spid="334851"/>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4852"/>
                                        </p:tgtEl>
                                        <p:attrNameLst>
                                          <p:attrName>style.visibility</p:attrName>
                                        </p:attrNameLst>
                                      </p:cBhvr>
                                      <p:to>
                                        <p:strVal val="visible"/>
                                      </p:to>
                                    </p:set>
                                    <p:animEffect transition="in" filter="wipe(left)">
                                      <p:cBhvr>
                                        <p:cTn id="27" dur="500"/>
                                        <p:tgtEl>
                                          <p:spTgt spid="33485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34853"/>
                                        </p:tgtEl>
                                        <p:attrNameLst>
                                          <p:attrName>style.visibility</p:attrName>
                                        </p:attrNameLst>
                                      </p:cBhvr>
                                      <p:to>
                                        <p:strVal val="visible"/>
                                      </p:to>
                                    </p:set>
                                    <p:animEffect transition="in" filter="wipe(up)">
                                      <p:cBhvr>
                                        <p:cTn id="31" dur="500"/>
                                        <p:tgtEl>
                                          <p:spTgt spid="3348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4854"/>
                                        </p:tgtEl>
                                        <p:attrNameLst>
                                          <p:attrName>style.visibility</p:attrName>
                                        </p:attrNameLst>
                                      </p:cBhvr>
                                      <p:to>
                                        <p:strVal val="visible"/>
                                      </p:to>
                                    </p:set>
                                    <p:animEffect transition="in" filter="wipe(down)">
                                      <p:cBhvr>
                                        <p:cTn id="36" dur="500"/>
                                        <p:tgtEl>
                                          <p:spTgt spid="3348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34856"/>
                                        </p:tgtEl>
                                        <p:attrNameLst>
                                          <p:attrName>style.visibility</p:attrName>
                                        </p:attrNameLst>
                                      </p:cBhvr>
                                      <p:to>
                                        <p:strVal val="visible"/>
                                      </p:to>
                                    </p:set>
                                    <p:animEffect transition="in" filter="wipe(up)">
                                      <p:cBhvr>
                                        <p:cTn id="45" dur="500"/>
                                        <p:tgtEl>
                                          <p:spTgt spid="3348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4857"/>
                                        </p:tgtEl>
                                        <p:attrNameLst>
                                          <p:attrName>style.visibility</p:attrName>
                                        </p:attrNameLst>
                                      </p:cBhvr>
                                      <p:to>
                                        <p:strVal val="visible"/>
                                      </p:to>
                                    </p:set>
                                    <p:animEffect transition="in" filter="wipe(down)">
                                      <p:cBhvr>
                                        <p:cTn id="50" dur="500"/>
                                        <p:tgtEl>
                                          <p:spTgt spid="3348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34858"/>
                                        </p:tgtEl>
                                        <p:attrNameLst>
                                          <p:attrName>style.visibility</p:attrName>
                                        </p:attrNameLst>
                                      </p:cBhvr>
                                      <p:to>
                                        <p:strVal val="visible"/>
                                      </p:to>
                                    </p:set>
                                    <p:animEffect transition="in" filter="wipe(up)">
                                      <p:cBhvr>
                                        <p:cTn id="59" dur="500"/>
                                        <p:tgtEl>
                                          <p:spTgt spid="33485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4859"/>
                                        </p:tgtEl>
                                        <p:attrNameLst>
                                          <p:attrName>style.visibility</p:attrName>
                                        </p:attrNameLst>
                                      </p:cBhvr>
                                      <p:to>
                                        <p:strVal val="visible"/>
                                      </p:to>
                                    </p:set>
                                    <p:animEffect transition="in" filter="wipe(down)">
                                      <p:cBhvr>
                                        <p:cTn id="64" dur="500"/>
                                        <p:tgtEl>
                                          <p:spTgt spid="33485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34855"/>
                                        </p:tgtEl>
                                        <p:attrNameLst>
                                          <p:attrName>style.visibility</p:attrName>
                                        </p:attrNameLst>
                                      </p:cBhvr>
                                      <p:to>
                                        <p:strVal val="visible"/>
                                      </p:to>
                                    </p:set>
                                    <p:animEffect transition="in" filter="wipe(left)">
                                      <p:cBhvr>
                                        <p:cTn id="74" dur="500"/>
                                        <p:tgtEl>
                                          <p:spTgt spid="3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autoUpdateAnimBg="0"/>
      <p:bldP spid="334852" grpId="0" animBg="1"/>
      <p:bldP spid="334853" grpId="0" animBg="1"/>
      <p:bldP spid="334854" grpId="0" autoUpdateAnimBg="0"/>
      <p:bldP spid="334855" grpId="0" autoUpdateAnimBg="0"/>
      <p:bldP spid="334856" grpId="0" animBg="1"/>
      <p:bldP spid="334857" grpId="0" autoUpdateAnimBg="0"/>
      <p:bldP spid="334858" grpId="0" animBg="1"/>
      <p:bldP spid="334859" grpId="0" autoUpdateAnimBg="0"/>
      <p:bldP spid="334860" grpId="0" autoUpdateAnimBg="0"/>
      <p:bldP spid="334861" grpId="0" autoUpdateAnimBg="0"/>
      <p:bldP spid="33487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t>Stoichiometry</a:t>
            </a:r>
          </a:p>
        </p:txBody>
      </p:sp>
      <p:sp>
        <p:nvSpPr>
          <p:cNvPr id="11267" name="Text Box 3"/>
          <p:cNvSpPr txBox="1">
            <a:spLocks noChangeArrowheads="1"/>
          </p:cNvSpPr>
          <p:nvPr/>
        </p:nvSpPr>
        <p:spPr bwMode="auto">
          <a:xfrm>
            <a:off x="746125" y="1401763"/>
            <a:ext cx="7561685" cy="4955203"/>
          </a:xfrm>
          <a:prstGeom prst="rect">
            <a:avLst/>
          </a:prstGeom>
          <a:noFill/>
          <a:ln w="9525">
            <a:noFill/>
            <a:miter lim="800000"/>
            <a:headEnd/>
            <a:tailEnd/>
          </a:ln>
        </p:spPr>
        <p:txBody>
          <a:bodyPr wrap="none">
            <a:spAutoFit/>
          </a:bodyPr>
          <a:lstStyle/>
          <a:p>
            <a:r>
              <a:rPr lang="en-US" sz="1800" dirty="0"/>
              <a:t>You should understand</a:t>
            </a:r>
          </a:p>
          <a:p>
            <a:endParaRPr lang="en-US" sz="1800" dirty="0"/>
          </a:p>
          <a:p>
            <a:pPr lvl="1">
              <a:buFont typeface="Wingdings" pitchFamily="2" charset="2"/>
              <a:buChar char="Ø"/>
            </a:pPr>
            <a:r>
              <a:rPr lang="en-US" sz="1800" dirty="0"/>
              <a:t>Moles, mass, representative particles (atoms, molecules, formula </a:t>
            </a:r>
          </a:p>
          <a:p>
            <a:pPr lvl="1">
              <a:buFont typeface="Wingdings" pitchFamily="2" charset="2"/>
              <a:buNone/>
            </a:pPr>
            <a:r>
              <a:rPr lang="en-US" sz="1800" dirty="0"/>
              <a:t>	units), molar mass, and Avogadro’s number.</a:t>
            </a:r>
          </a:p>
          <a:p>
            <a:pPr lvl="2">
              <a:buFont typeface="Wingdings" pitchFamily="2" charset="2"/>
              <a:buNone/>
            </a:pPr>
            <a:endParaRPr lang="en-US" sz="1800" dirty="0"/>
          </a:p>
          <a:p>
            <a:pPr lvl="1">
              <a:buFont typeface="Wingdings" pitchFamily="2" charset="2"/>
              <a:buChar char="Ø"/>
            </a:pPr>
            <a:r>
              <a:rPr lang="en-US" sz="1800" dirty="0"/>
              <a:t>The percent composition of an element in a compound.</a:t>
            </a:r>
          </a:p>
          <a:p>
            <a:pPr lvl="1">
              <a:buFont typeface="Wingdings" pitchFamily="2" charset="2"/>
              <a:buChar char="Ø"/>
            </a:pPr>
            <a:endParaRPr lang="en-US" sz="1800" dirty="0"/>
          </a:p>
          <a:p>
            <a:pPr lvl="1">
              <a:buFont typeface="Wingdings" pitchFamily="2" charset="2"/>
              <a:buChar char="Ø"/>
            </a:pPr>
            <a:r>
              <a:rPr lang="en-US" sz="1800" dirty="0"/>
              <a:t>Balanced chemical equations:  for example, for a given mass of a </a:t>
            </a:r>
          </a:p>
          <a:p>
            <a:pPr lvl="1">
              <a:buFont typeface="Wingdings" pitchFamily="2" charset="2"/>
              <a:buNone/>
            </a:pPr>
            <a:r>
              <a:rPr lang="en-US" sz="1800" dirty="0"/>
              <a:t>	reactant, calculate the amount of produced</a:t>
            </a:r>
            <a:r>
              <a:rPr lang="en-US" sz="1800" dirty="0" smtClean="0"/>
              <a:t>. </a:t>
            </a:r>
          </a:p>
          <a:p>
            <a:pPr lvl="1">
              <a:buFont typeface="Wingdings" pitchFamily="2" charset="2"/>
              <a:buNone/>
            </a:pPr>
            <a:endParaRPr lang="en-US" sz="1800" dirty="0" smtClean="0"/>
          </a:p>
          <a:p>
            <a:pPr lvl="1">
              <a:buFont typeface="Wingdings" pitchFamily="2" charset="2"/>
              <a:buNone/>
            </a:pPr>
            <a:r>
              <a:rPr lang="en-US" sz="1800" dirty="0" smtClean="0"/>
              <a:t>We will learn…</a:t>
            </a:r>
            <a:endParaRPr lang="en-US" sz="1800" dirty="0"/>
          </a:p>
          <a:p>
            <a:pPr lvl="1">
              <a:buFont typeface="Wingdings" pitchFamily="2" charset="2"/>
              <a:buNone/>
            </a:pPr>
            <a:endParaRPr lang="en-US" sz="1800" dirty="0"/>
          </a:p>
          <a:p>
            <a:pPr lvl="1">
              <a:buFont typeface="Wingdings" pitchFamily="2" charset="2"/>
              <a:buChar char="Ø"/>
            </a:pPr>
            <a:r>
              <a:rPr lang="en-US" sz="1000" dirty="0"/>
              <a:t>Limiting reactants:  calculate the amount of product formed when </a:t>
            </a:r>
          </a:p>
          <a:p>
            <a:pPr lvl="1">
              <a:buFont typeface="Wingdings" pitchFamily="2" charset="2"/>
              <a:buNone/>
            </a:pPr>
            <a:r>
              <a:rPr lang="en-US" sz="1000" dirty="0"/>
              <a:t>	given the amounts of all the reactants present.</a:t>
            </a:r>
          </a:p>
          <a:p>
            <a:pPr lvl="1">
              <a:buFont typeface="Wingdings" pitchFamily="2" charset="2"/>
              <a:buNone/>
            </a:pPr>
            <a:endParaRPr lang="en-US" sz="1000" dirty="0"/>
          </a:p>
          <a:p>
            <a:pPr lvl="1">
              <a:buFont typeface="Wingdings" pitchFamily="2" charset="2"/>
              <a:buChar char="Ø"/>
            </a:pPr>
            <a:r>
              <a:rPr lang="en-US" sz="1000" dirty="0"/>
              <a:t>The percent yield of a reaction.</a:t>
            </a:r>
          </a:p>
          <a:p>
            <a:pPr lvl="1">
              <a:buFont typeface="Wingdings" pitchFamily="2" charset="2"/>
              <a:buNone/>
            </a:pPr>
            <a:endParaRPr lang="en-US" sz="1000" dirty="0"/>
          </a:p>
          <a:p>
            <a:pPr lvl="1">
              <a:buFont typeface="Wingdings" pitchFamily="2" charset="2"/>
              <a:buChar char="Ø"/>
            </a:pPr>
            <a:r>
              <a:rPr lang="en-US" sz="1000" dirty="0"/>
              <a:t>Reactions in solution:  given the </a:t>
            </a:r>
            <a:r>
              <a:rPr lang="en-US" sz="1000" dirty="0" err="1"/>
              <a:t>molarity</a:t>
            </a:r>
            <a:r>
              <a:rPr lang="en-US" sz="1000" dirty="0"/>
              <a:t> and the volume of the reactants,</a:t>
            </a:r>
          </a:p>
          <a:p>
            <a:pPr lvl="2">
              <a:buFont typeface="Wingdings" pitchFamily="2" charset="2"/>
              <a:buNone/>
            </a:pPr>
            <a:r>
              <a:rPr lang="en-US" sz="1000" dirty="0"/>
              <a:t>calculate the amount of product produced or the amount of reactant</a:t>
            </a:r>
          </a:p>
          <a:p>
            <a:pPr lvl="2">
              <a:buFont typeface="Wingdings" pitchFamily="2" charset="2"/>
              <a:buNone/>
            </a:pPr>
            <a:r>
              <a:rPr lang="en-US" sz="1000" dirty="0"/>
              <a:t>required to react.</a:t>
            </a:r>
          </a:p>
          <a:p>
            <a:pPr lvl="2">
              <a:buFont typeface="Wingdings" pitchFamily="2" charset="2"/>
              <a:buNone/>
            </a:pPr>
            <a:endParaRPr lang="en-US" sz="1000" dirty="0"/>
          </a:p>
          <a:p>
            <a:pPr lvl="1">
              <a:buFont typeface="Wingdings" pitchFamily="2" charset="2"/>
              <a:buChar char="Ø"/>
            </a:pPr>
            <a:r>
              <a:rPr lang="en-US" sz="1000" dirty="0" err="1"/>
              <a:t>Molarity</a:t>
            </a:r>
            <a:r>
              <a:rPr lang="en-US" sz="1000" dirty="0"/>
              <a:t>; preparation of solutions.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950913" y="141922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598028"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598029"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sp>
        <p:nvSpPr>
          <p:cNvPr id="79877" name="Rectangle 23"/>
          <p:cNvSpPr>
            <a:spLocks noGrp="1" noChangeArrowheads="1"/>
          </p:cNvSpPr>
          <p:nvPr>
            <p:ph type="title"/>
          </p:nvPr>
        </p:nvSpPr>
        <p:spPr/>
        <p:txBody>
          <a:bodyPr/>
          <a:lstStyle/>
          <a:p>
            <a:pPr eaLnBrk="1" hangingPunct="1"/>
            <a:r>
              <a:rPr lang="en-US" smtClean="0"/>
              <a:t>Stoichiometry Problems</a:t>
            </a:r>
          </a:p>
        </p:txBody>
      </p:sp>
      <p:sp>
        <p:nvSpPr>
          <p:cNvPr id="598040"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9879"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26"/>
          <p:cNvGrpSpPr>
            <a:grpSpLocks/>
          </p:cNvGrpSpPr>
          <p:nvPr/>
        </p:nvGrpSpPr>
        <p:grpSpPr bwMode="auto">
          <a:xfrm>
            <a:off x="273050" y="4951413"/>
            <a:ext cx="1219200" cy="481012"/>
            <a:chOff x="186" y="1092"/>
            <a:chExt cx="768" cy="303"/>
          </a:xfrm>
        </p:grpSpPr>
        <p:sp>
          <p:nvSpPr>
            <p:cNvPr id="79915" name="Line 2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9916" name="Line 2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9917" name="Line 2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9918" name="Line 3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9919" name="Line 3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98048" name="Oval 32"/>
          <p:cNvSpPr>
            <a:spLocks noChangeArrowheads="1"/>
          </p:cNvSpPr>
          <p:nvPr/>
        </p:nvSpPr>
        <p:spPr bwMode="auto">
          <a:xfrm>
            <a:off x="220663" y="5148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98049" name="Text Box 33"/>
          <p:cNvSpPr txBox="1">
            <a:spLocks noChangeArrowheads="1"/>
          </p:cNvSpPr>
          <p:nvPr/>
        </p:nvSpPr>
        <p:spPr bwMode="auto">
          <a:xfrm>
            <a:off x="328613" y="5456238"/>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598050" name="Text Box 34"/>
          <p:cNvSpPr txBox="1">
            <a:spLocks noChangeArrowheads="1"/>
          </p:cNvSpPr>
          <p:nvPr/>
        </p:nvSpPr>
        <p:spPr bwMode="auto">
          <a:xfrm>
            <a:off x="950913" y="54562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598051" name="Line 35"/>
          <p:cNvSpPr>
            <a:spLocks noChangeShapeType="1"/>
          </p:cNvSpPr>
          <p:nvPr/>
        </p:nvSpPr>
        <p:spPr bwMode="auto">
          <a:xfrm>
            <a:off x="606425" y="5187950"/>
            <a:ext cx="534988" cy="0"/>
          </a:xfrm>
          <a:prstGeom prst="line">
            <a:avLst/>
          </a:prstGeom>
          <a:noFill/>
          <a:ln w="31750">
            <a:solidFill>
              <a:srgbClr val="800000"/>
            </a:solidFill>
            <a:round/>
            <a:headEnd/>
            <a:tailEnd/>
          </a:ln>
        </p:spPr>
        <p:txBody>
          <a:bodyPr/>
          <a:lstStyle/>
          <a:p>
            <a:endParaRPr lang="en-US"/>
          </a:p>
        </p:txBody>
      </p:sp>
      <p:sp>
        <p:nvSpPr>
          <p:cNvPr id="598052" name="Line 36"/>
          <p:cNvSpPr>
            <a:spLocks noChangeShapeType="1"/>
          </p:cNvSpPr>
          <p:nvPr/>
        </p:nvSpPr>
        <p:spPr bwMode="auto">
          <a:xfrm flipV="1">
            <a:off x="1131888" y="4951413"/>
            <a:ext cx="260350" cy="233362"/>
          </a:xfrm>
          <a:prstGeom prst="line">
            <a:avLst/>
          </a:prstGeom>
          <a:noFill/>
          <a:ln w="31750">
            <a:solidFill>
              <a:srgbClr val="800000"/>
            </a:solidFill>
            <a:round/>
            <a:headEnd/>
            <a:tailEnd/>
          </a:ln>
        </p:spPr>
        <p:txBody>
          <a:bodyPr/>
          <a:lstStyle/>
          <a:p>
            <a:endParaRPr lang="en-US"/>
          </a:p>
        </p:txBody>
      </p:sp>
      <p:grpSp>
        <p:nvGrpSpPr>
          <p:cNvPr id="3" name="Group 37"/>
          <p:cNvGrpSpPr>
            <a:grpSpLocks/>
          </p:cNvGrpSpPr>
          <p:nvPr/>
        </p:nvGrpSpPr>
        <p:grpSpPr bwMode="auto">
          <a:xfrm>
            <a:off x="1360488" y="4895850"/>
            <a:ext cx="88900" cy="88900"/>
            <a:chOff x="925" y="1217"/>
            <a:chExt cx="56" cy="56"/>
          </a:xfrm>
        </p:grpSpPr>
        <p:sp>
          <p:nvSpPr>
            <p:cNvPr id="79912" name="Oval 3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9913" name="Line 3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9914" name="Line 4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98057" name="Text Box 41"/>
          <p:cNvSpPr txBox="1">
            <a:spLocks noChangeArrowheads="1"/>
          </p:cNvSpPr>
          <p:nvPr/>
        </p:nvSpPr>
        <p:spPr bwMode="auto">
          <a:xfrm>
            <a:off x="1517650" y="5048250"/>
            <a:ext cx="2166938" cy="336550"/>
          </a:xfrm>
          <a:prstGeom prst="rect">
            <a:avLst/>
          </a:prstGeom>
          <a:noFill/>
          <a:ln w="9525">
            <a:noFill/>
            <a:miter lim="800000"/>
            <a:headEnd/>
            <a:tailEnd/>
          </a:ln>
        </p:spPr>
        <p:txBody>
          <a:bodyPr wrap="none">
            <a:spAutoFit/>
          </a:bodyPr>
          <a:lstStyle/>
          <a:p>
            <a:r>
              <a:rPr lang="en-US" sz="1600"/>
              <a:t>x g KClO</a:t>
            </a:r>
            <a:r>
              <a:rPr lang="en-US" sz="1600" baseline="-25000"/>
              <a:t>3</a:t>
            </a:r>
            <a:r>
              <a:rPr lang="en-US" sz="1600"/>
              <a:t> = 9.00 L O</a:t>
            </a:r>
            <a:r>
              <a:rPr lang="en-US" sz="1600" baseline="-25000"/>
              <a:t>2</a:t>
            </a:r>
          </a:p>
        </p:txBody>
      </p:sp>
      <p:sp>
        <p:nvSpPr>
          <p:cNvPr id="598058" name="Text Box 42"/>
          <p:cNvSpPr txBox="1">
            <a:spLocks noChangeArrowheads="1"/>
          </p:cNvSpPr>
          <p:nvPr/>
        </p:nvSpPr>
        <p:spPr bwMode="auto">
          <a:xfrm>
            <a:off x="3649663" y="5186363"/>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598059" name="Text Box 43"/>
          <p:cNvSpPr txBox="1">
            <a:spLocks noChangeArrowheads="1"/>
          </p:cNvSpPr>
          <p:nvPr/>
        </p:nvSpPr>
        <p:spPr bwMode="auto">
          <a:xfrm>
            <a:off x="7539038" y="5059363"/>
            <a:ext cx="1544637" cy="336550"/>
          </a:xfrm>
          <a:prstGeom prst="rect">
            <a:avLst/>
          </a:prstGeom>
          <a:noFill/>
          <a:ln w="9525">
            <a:noFill/>
            <a:miter lim="800000"/>
            <a:headEnd/>
            <a:tailEnd/>
          </a:ln>
        </p:spPr>
        <p:txBody>
          <a:bodyPr wrap="none">
            <a:spAutoFit/>
          </a:bodyPr>
          <a:lstStyle/>
          <a:p>
            <a:r>
              <a:rPr lang="en-US" sz="1600"/>
              <a:t>= 32.8 g KClO</a:t>
            </a:r>
            <a:r>
              <a:rPr lang="en-US" sz="1600" baseline="-25000"/>
              <a:t>3</a:t>
            </a:r>
          </a:p>
        </p:txBody>
      </p:sp>
      <p:sp>
        <p:nvSpPr>
          <p:cNvPr id="598060" name="Rectangle 44"/>
          <p:cNvSpPr>
            <a:spLocks noChangeArrowheads="1"/>
          </p:cNvSpPr>
          <p:nvPr/>
        </p:nvSpPr>
        <p:spPr bwMode="auto">
          <a:xfrm>
            <a:off x="3683000" y="492125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598061" name="Rectangle 45"/>
          <p:cNvSpPr>
            <a:spLocks noChangeArrowheads="1"/>
          </p:cNvSpPr>
          <p:nvPr/>
        </p:nvSpPr>
        <p:spPr bwMode="auto">
          <a:xfrm>
            <a:off x="4729163" y="4914900"/>
            <a:ext cx="1300162"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grpSp>
        <p:nvGrpSpPr>
          <p:cNvPr id="4" name="Group 46"/>
          <p:cNvGrpSpPr>
            <a:grpSpLocks/>
          </p:cNvGrpSpPr>
          <p:nvPr/>
        </p:nvGrpSpPr>
        <p:grpSpPr bwMode="auto">
          <a:xfrm>
            <a:off x="3684588" y="4959350"/>
            <a:ext cx="1027112" cy="542925"/>
            <a:chOff x="2353" y="2935"/>
            <a:chExt cx="1505" cy="342"/>
          </a:xfrm>
        </p:grpSpPr>
        <p:sp>
          <p:nvSpPr>
            <p:cNvPr id="79910" name="AutoShape 47"/>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11" name="Line 48"/>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98065" name="Rectangle 49"/>
          <p:cNvSpPr>
            <a:spLocks noChangeArrowheads="1"/>
          </p:cNvSpPr>
          <p:nvPr/>
        </p:nvSpPr>
        <p:spPr bwMode="auto">
          <a:xfrm>
            <a:off x="4889500" y="518477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598066" name="Line 50"/>
          <p:cNvSpPr>
            <a:spLocks noChangeShapeType="1"/>
          </p:cNvSpPr>
          <p:nvPr/>
        </p:nvSpPr>
        <p:spPr bwMode="auto">
          <a:xfrm flipV="1">
            <a:off x="3149600" y="5219700"/>
            <a:ext cx="436563" cy="60325"/>
          </a:xfrm>
          <a:prstGeom prst="line">
            <a:avLst/>
          </a:prstGeom>
          <a:noFill/>
          <a:ln w="9525">
            <a:solidFill>
              <a:srgbClr val="FF0000"/>
            </a:solidFill>
            <a:round/>
            <a:headEnd/>
            <a:tailEnd/>
          </a:ln>
        </p:spPr>
        <p:txBody>
          <a:bodyPr/>
          <a:lstStyle/>
          <a:p>
            <a:endParaRPr lang="en-US"/>
          </a:p>
        </p:txBody>
      </p:sp>
      <p:sp>
        <p:nvSpPr>
          <p:cNvPr id="598067" name="Line 51"/>
          <p:cNvSpPr>
            <a:spLocks noChangeShapeType="1"/>
          </p:cNvSpPr>
          <p:nvPr/>
        </p:nvSpPr>
        <p:spPr bwMode="auto">
          <a:xfrm flipV="1">
            <a:off x="4181475" y="5321300"/>
            <a:ext cx="414338" cy="96838"/>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4741863" y="4953000"/>
            <a:ext cx="1254125" cy="542925"/>
            <a:chOff x="3885" y="2931"/>
            <a:chExt cx="542" cy="342"/>
          </a:xfrm>
        </p:grpSpPr>
        <p:sp>
          <p:nvSpPr>
            <p:cNvPr id="79908" name="AutoShape 5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09" name="Line 5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1" name="Line 55"/>
          <p:cNvSpPr>
            <a:spLocks noChangeShapeType="1"/>
          </p:cNvSpPr>
          <p:nvPr/>
        </p:nvSpPr>
        <p:spPr bwMode="auto">
          <a:xfrm flipV="1">
            <a:off x="3944938" y="5057775"/>
            <a:ext cx="620712" cy="93663"/>
          </a:xfrm>
          <a:prstGeom prst="line">
            <a:avLst/>
          </a:prstGeom>
          <a:noFill/>
          <a:ln w="9525">
            <a:solidFill>
              <a:srgbClr val="FF0000"/>
            </a:solidFill>
            <a:round/>
            <a:headEnd/>
            <a:tailEnd/>
          </a:ln>
        </p:spPr>
        <p:txBody>
          <a:bodyPr/>
          <a:lstStyle/>
          <a:p>
            <a:endParaRPr lang="en-US"/>
          </a:p>
        </p:txBody>
      </p:sp>
      <p:sp>
        <p:nvSpPr>
          <p:cNvPr id="598072" name="Line 56"/>
          <p:cNvSpPr>
            <a:spLocks noChangeShapeType="1"/>
          </p:cNvSpPr>
          <p:nvPr/>
        </p:nvSpPr>
        <p:spPr bwMode="auto">
          <a:xfrm flipV="1">
            <a:off x="5137150" y="5326063"/>
            <a:ext cx="669925" cy="95250"/>
          </a:xfrm>
          <a:prstGeom prst="line">
            <a:avLst/>
          </a:prstGeom>
          <a:noFill/>
          <a:ln w="9525">
            <a:solidFill>
              <a:srgbClr val="FF0000"/>
            </a:solidFill>
            <a:round/>
            <a:headEnd/>
            <a:tailEnd/>
          </a:ln>
        </p:spPr>
        <p:txBody>
          <a:bodyPr/>
          <a:lstStyle/>
          <a:p>
            <a:endParaRPr lang="en-US"/>
          </a:p>
        </p:txBody>
      </p:sp>
      <p:sp>
        <p:nvSpPr>
          <p:cNvPr id="598073" name="Freeform 57"/>
          <p:cNvSpPr>
            <a:spLocks/>
          </p:cNvSpPr>
          <p:nvPr/>
        </p:nvSpPr>
        <p:spPr bwMode="auto">
          <a:xfrm>
            <a:off x="309563" y="5186363"/>
            <a:ext cx="298450" cy="1587"/>
          </a:xfrm>
          <a:custGeom>
            <a:avLst/>
            <a:gdLst>
              <a:gd name="T0" fmla="*/ 0 w 188"/>
              <a:gd name="T1" fmla="*/ 2518569 h 1"/>
              <a:gd name="T2" fmla="*/ 473789420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598074" name="Rectangle 58"/>
          <p:cNvSpPr>
            <a:spLocks noChangeArrowheads="1"/>
          </p:cNvSpPr>
          <p:nvPr/>
        </p:nvSpPr>
        <p:spPr bwMode="auto">
          <a:xfrm>
            <a:off x="5986463" y="4914900"/>
            <a:ext cx="1593850" cy="336550"/>
          </a:xfrm>
          <a:prstGeom prst="rect">
            <a:avLst/>
          </a:prstGeom>
          <a:noFill/>
          <a:ln w="9525">
            <a:noFill/>
            <a:miter lim="800000"/>
            <a:headEnd/>
            <a:tailEnd/>
          </a:ln>
        </p:spPr>
        <p:txBody>
          <a:bodyPr wrap="none">
            <a:spAutoFit/>
          </a:bodyPr>
          <a:lstStyle/>
          <a:p>
            <a:r>
              <a:rPr lang="en-US" sz="1600"/>
              <a:t>122.55 g KClO</a:t>
            </a:r>
            <a:r>
              <a:rPr lang="en-US" sz="1600" baseline="-25000"/>
              <a:t>3</a:t>
            </a:r>
          </a:p>
        </p:txBody>
      </p:sp>
      <p:sp>
        <p:nvSpPr>
          <p:cNvPr id="598075" name="Rectangle 59"/>
          <p:cNvSpPr>
            <a:spLocks noChangeArrowheads="1"/>
          </p:cNvSpPr>
          <p:nvPr/>
        </p:nvSpPr>
        <p:spPr bwMode="auto">
          <a:xfrm>
            <a:off x="6115050" y="51847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grpSp>
        <p:nvGrpSpPr>
          <p:cNvPr id="6" name="Group 60"/>
          <p:cNvGrpSpPr>
            <a:grpSpLocks/>
          </p:cNvGrpSpPr>
          <p:nvPr/>
        </p:nvGrpSpPr>
        <p:grpSpPr bwMode="auto">
          <a:xfrm>
            <a:off x="6030913" y="4953000"/>
            <a:ext cx="1541462" cy="542925"/>
            <a:chOff x="3885" y="2931"/>
            <a:chExt cx="542" cy="342"/>
          </a:xfrm>
        </p:grpSpPr>
        <p:sp>
          <p:nvSpPr>
            <p:cNvPr id="79906" name="AutoShape 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07" name="Line 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9" name="Line 63"/>
          <p:cNvSpPr>
            <a:spLocks noChangeShapeType="1"/>
          </p:cNvSpPr>
          <p:nvPr/>
        </p:nvSpPr>
        <p:spPr bwMode="auto">
          <a:xfrm flipV="1">
            <a:off x="4965700" y="5032375"/>
            <a:ext cx="949325" cy="115888"/>
          </a:xfrm>
          <a:prstGeom prst="line">
            <a:avLst/>
          </a:prstGeom>
          <a:noFill/>
          <a:ln w="9525">
            <a:solidFill>
              <a:srgbClr val="FF0000"/>
            </a:solidFill>
            <a:round/>
            <a:headEnd/>
            <a:tailEnd/>
          </a:ln>
        </p:spPr>
        <p:txBody>
          <a:bodyPr/>
          <a:lstStyle/>
          <a:p>
            <a:endParaRPr lang="en-US"/>
          </a:p>
        </p:txBody>
      </p:sp>
      <p:sp>
        <p:nvSpPr>
          <p:cNvPr id="598080" name="Line 64"/>
          <p:cNvSpPr>
            <a:spLocks noChangeShapeType="1"/>
          </p:cNvSpPr>
          <p:nvPr/>
        </p:nvSpPr>
        <p:spPr bwMode="auto">
          <a:xfrm flipV="1">
            <a:off x="6380163" y="5299075"/>
            <a:ext cx="927100" cy="120650"/>
          </a:xfrm>
          <a:prstGeom prst="line">
            <a:avLst/>
          </a:prstGeom>
          <a:noFill/>
          <a:ln w="9525">
            <a:solidFill>
              <a:srgbClr val="FF0000"/>
            </a:solidFill>
            <a:round/>
            <a:headEnd/>
            <a:tailEnd/>
          </a:ln>
        </p:spPr>
        <p:txBody>
          <a:bodyPr/>
          <a:lstStyle/>
          <a:p>
            <a:endParaRPr lang="en-US"/>
          </a:p>
        </p:txBody>
      </p:sp>
      <p:sp>
        <p:nvSpPr>
          <p:cNvPr id="598081" name="Text Box 65"/>
          <p:cNvSpPr txBox="1">
            <a:spLocks noChangeArrowheads="1"/>
          </p:cNvSpPr>
          <p:nvPr/>
        </p:nvSpPr>
        <p:spPr bwMode="auto">
          <a:xfrm>
            <a:off x="7780338" y="4849813"/>
            <a:ext cx="1111250" cy="579437"/>
          </a:xfrm>
          <a:prstGeom prst="rect">
            <a:avLst/>
          </a:prstGeom>
          <a:noFill/>
          <a:ln w="9525">
            <a:noFill/>
            <a:miter lim="800000"/>
            <a:headEnd/>
            <a:tailEnd/>
          </a:ln>
        </p:spPr>
        <p:txBody>
          <a:bodyPr wrap="none">
            <a:spAutoFit/>
          </a:bodyPr>
          <a:lstStyle/>
          <a:p>
            <a:r>
              <a:rPr lang="en-US" sz="3200">
                <a:solidFill>
                  <a:srgbClr val="3366FF"/>
                </a:solidFill>
                <a:latin typeface="Arial Narrow" pitchFamily="34" charset="0"/>
              </a:rPr>
              <a:t>32.8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8040"/>
                                        </p:tgtEl>
                                        <p:attrNameLst>
                                          <p:attrName>style.visibility</p:attrName>
                                        </p:attrNameLst>
                                      </p:cBhvr>
                                      <p:to>
                                        <p:strVal val="visible"/>
                                      </p:to>
                                    </p:set>
                                    <p:animEffect transition="in" filter="dissolve">
                                      <p:cBhvr>
                                        <p:cTn id="7" dur="500"/>
                                        <p:tgtEl>
                                          <p:spTgt spid="5980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8028"/>
                                        </p:tgtEl>
                                        <p:attrNameLst>
                                          <p:attrName>style.visibility</p:attrName>
                                        </p:attrNameLst>
                                      </p:cBhvr>
                                      <p:to>
                                        <p:strVal val="visible"/>
                                      </p:to>
                                    </p:set>
                                    <p:animEffect transition="in" filter="wipe(left)">
                                      <p:cBhvr>
                                        <p:cTn id="12" dur="500"/>
                                        <p:tgtEl>
                                          <p:spTgt spid="598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8029"/>
                                        </p:tgtEl>
                                        <p:attrNameLst>
                                          <p:attrName>style.visibility</p:attrName>
                                        </p:attrNameLst>
                                      </p:cBhvr>
                                      <p:to>
                                        <p:strVal val="visible"/>
                                      </p:to>
                                    </p:set>
                                    <p:animEffect transition="in" filter="wipe(left)">
                                      <p:cBhvr>
                                        <p:cTn id="17" dur="500"/>
                                        <p:tgtEl>
                                          <p:spTgt spid="5980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98049"/>
                                        </p:tgtEl>
                                        <p:attrNameLst>
                                          <p:attrName>style.visibility</p:attrName>
                                        </p:attrNameLst>
                                      </p:cBhvr>
                                      <p:to>
                                        <p:strVal val="visible"/>
                                      </p:to>
                                    </p:set>
                                    <p:animEffect transition="in" filter="fade">
                                      <p:cBhvr>
                                        <p:cTn id="27" dur="1000"/>
                                        <p:tgtEl>
                                          <p:spTgt spid="598049"/>
                                        </p:tgtEl>
                                      </p:cBhvr>
                                    </p:animEffect>
                                    <p:anim calcmode="lin" valueType="num">
                                      <p:cBhvr>
                                        <p:cTn id="28" dur="1000" fill="hold"/>
                                        <p:tgtEl>
                                          <p:spTgt spid="598049"/>
                                        </p:tgtEl>
                                        <p:attrNameLst>
                                          <p:attrName>ppt_x</p:attrName>
                                        </p:attrNameLst>
                                      </p:cBhvr>
                                      <p:tavLst>
                                        <p:tav tm="0">
                                          <p:val>
                                            <p:strVal val="#ppt_x"/>
                                          </p:val>
                                        </p:tav>
                                        <p:tav tm="100000">
                                          <p:val>
                                            <p:strVal val="#ppt_x"/>
                                          </p:val>
                                        </p:tav>
                                      </p:tavLst>
                                    </p:anim>
                                    <p:anim calcmode="lin" valueType="num">
                                      <p:cBhvr>
                                        <p:cTn id="29" dur="1000" fill="hold"/>
                                        <p:tgtEl>
                                          <p:spTgt spid="5980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98050"/>
                                        </p:tgtEl>
                                        <p:attrNameLst>
                                          <p:attrName>style.visibility</p:attrName>
                                        </p:attrNameLst>
                                      </p:cBhvr>
                                      <p:to>
                                        <p:strVal val="visible"/>
                                      </p:to>
                                    </p:set>
                                    <p:animEffect transition="in" filter="fade">
                                      <p:cBhvr>
                                        <p:cTn id="34" dur="1000"/>
                                        <p:tgtEl>
                                          <p:spTgt spid="598050"/>
                                        </p:tgtEl>
                                      </p:cBhvr>
                                    </p:animEffect>
                                    <p:anim calcmode="lin" valueType="num">
                                      <p:cBhvr>
                                        <p:cTn id="35" dur="1000" fill="hold"/>
                                        <p:tgtEl>
                                          <p:spTgt spid="598050"/>
                                        </p:tgtEl>
                                        <p:attrNameLst>
                                          <p:attrName>ppt_x</p:attrName>
                                        </p:attrNameLst>
                                      </p:cBhvr>
                                      <p:tavLst>
                                        <p:tav tm="0">
                                          <p:val>
                                            <p:strVal val="#ppt_x"/>
                                          </p:val>
                                        </p:tav>
                                        <p:tav tm="100000">
                                          <p:val>
                                            <p:strVal val="#ppt_x"/>
                                          </p:val>
                                        </p:tav>
                                      </p:tavLst>
                                    </p:anim>
                                    <p:anim calcmode="lin" valueType="num">
                                      <p:cBhvr>
                                        <p:cTn id="36" dur="1000" fill="hold"/>
                                        <p:tgtEl>
                                          <p:spTgt spid="598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98048"/>
                                        </p:tgtEl>
                                        <p:attrNameLst>
                                          <p:attrName>style.visibility</p:attrName>
                                        </p:attrNameLst>
                                      </p:cBhvr>
                                      <p:to>
                                        <p:strVal val="visible"/>
                                      </p:to>
                                    </p:set>
                                    <p:anim calcmode="lin" valueType="num">
                                      <p:cBhvr>
                                        <p:cTn id="41" dur="500" fill="hold"/>
                                        <p:tgtEl>
                                          <p:spTgt spid="598048"/>
                                        </p:tgtEl>
                                        <p:attrNameLst>
                                          <p:attrName>ppt_w</p:attrName>
                                        </p:attrNameLst>
                                      </p:cBhvr>
                                      <p:tavLst>
                                        <p:tav tm="0">
                                          <p:val>
                                            <p:fltVal val="0"/>
                                          </p:val>
                                        </p:tav>
                                        <p:tav tm="100000">
                                          <p:val>
                                            <p:strVal val="#ppt_w"/>
                                          </p:val>
                                        </p:tav>
                                      </p:tavLst>
                                    </p:anim>
                                    <p:anim calcmode="lin" valueType="num">
                                      <p:cBhvr>
                                        <p:cTn id="42" dur="500" fill="hold"/>
                                        <p:tgtEl>
                                          <p:spTgt spid="598048"/>
                                        </p:tgtEl>
                                        <p:attrNameLst>
                                          <p:attrName>ppt_h</p:attrName>
                                        </p:attrNameLst>
                                      </p:cBhvr>
                                      <p:tavLst>
                                        <p:tav tm="0">
                                          <p:val>
                                            <p:fltVal val="0"/>
                                          </p:val>
                                        </p:tav>
                                        <p:tav tm="100000">
                                          <p:val>
                                            <p:strVal val="#ppt_h"/>
                                          </p:val>
                                        </p:tav>
                                      </p:tavLst>
                                    </p:anim>
                                    <p:animEffect transition="in" filter="fade">
                                      <p:cBhvr>
                                        <p:cTn id="43" dur="500"/>
                                        <p:tgtEl>
                                          <p:spTgt spid="59804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98073"/>
                                        </p:tgtEl>
                                        <p:attrNameLst>
                                          <p:attrName>style.visibility</p:attrName>
                                        </p:attrNameLst>
                                      </p:cBhvr>
                                      <p:to>
                                        <p:strVal val="visible"/>
                                      </p:to>
                                    </p:set>
                                    <p:animEffect transition="in" filter="wipe(left)">
                                      <p:cBhvr>
                                        <p:cTn id="55" dur="2000"/>
                                        <p:tgtEl>
                                          <p:spTgt spid="59807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98051"/>
                                        </p:tgtEl>
                                        <p:attrNameLst>
                                          <p:attrName>style.visibility</p:attrName>
                                        </p:attrNameLst>
                                      </p:cBhvr>
                                      <p:to>
                                        <p:strVal val="visible"/>
                                      </p:to>
                                    </p:set>
                                    <p:animEffect transition="in" filter="wipe(left)">
                                      <p:cBhvr>
                                        <p:cTn id="60" dur="5000"/>
                                        <p:tgtEl>
                                          <p:spTgt spid="5980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98052"/>
                                        </p:tgtEl>
                                        <p:attrNameLst>
                                          <p:attrName>style.visibility</p:attrName>
                                        </p:attrNameLst>
                                      </p:cBhvr>
                                      <p:to>
                                        <p:strVal val="visible"/>
                                      </p:to>
                                    </p:set>
                                    <p:animEffect transition="in" filter="wipe(down)">
                                      <p:cBhvr>
                                        <p:cTn id="65" dur="2000"/>
                                        <p:tgtEl>
                                          <p:spTgt spid="598052"/>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598057"/>
                                        </p:tgtEl>
                                        <p:attrNameLst>
                                          <p:attrName>style.visibility</p:attrName>
                                        </p:attrNameLst>
                                      </p:cBhvr>
                                      <p:to>
                                        <p:strVal val="visible"/>
                                      </p:to>
                                    </p:set>
                                    <p:animEffect transition="in" filter="fade">
                                      <p:cBhvr>
                                        <p:cTn id="70" dur="1000"/>
                                        <p:tgtEl>
                                          <p:spTgt spid="598057"/>
                                        </p:tgtEl>
                                      </p:cBhvr>
                                    </p:animEffect>
                                    <p:anim calcmode="lin" valueType="num">
                                      <p:cBhvr>
                                        <p:cTn id="71" dur="1000" fill="hold"/>
                                        <p:tgtEl>
                                          <p:spTgt spid="598057"/>
                                        </p:tgtEl>
                                        <p:attrNameLst>
                                          <p:attrName>ppt_x</p:attrName>
                                        </p:attrNameLst>
                                      </p:cBhvr>
                                      <p:tavLst>
                                        <p:tav tm="0">
                                          <p:val>
                                            <p:strVal val="#ppt_x-.1"/>
                                          </p:val>
                                        </p:tav>
                                        <p:tav tm="100000">
                                          <p:val>
                                            <p:strVal val="#ppt_x"/>
                                          </p:val>
                                        </p:tav>
                                      </p:tavLst>
                                    </p:anim>
                                    <p:anim calcmode="lin" valueType="num">
                                      <p:cBhvr>
                                        <p:cTn id="72" dur="1000" fill="hold"/>
                                        <p:tgtEl>
                                          <p:spTgt spid="59805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98058"/>
                                        </p:tgtEl>
                                        <p:attrNameLst>
                                          <p:attrName>style.visibility</p:attrName>
                                        </p:attrNameLst>
                                      </p:cBhvr>
                                      <p:to>
                                        <p:strVal val="visible"/>
                                      </p:to>
                                    </p:set>
                                    <p:animEffect transition="in" filter="dissolve">
                                      <p:cBhvr>
                                        <p:cTn id="82" dur="500"/>
                                        <p:tgtEl>
                                          <p:spTgt spid="59805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98060"/>
                                        </p:tgtEl>
                                        <p:attrNameLst>
                                          <p:attrName>style.visibility</p:attrName>
                                        </p:attrNameLst>
                                      </p:cBhvr>
                                      <p:to>
                                        <p:strVal val="visible"/>
                                      </p:to>
                                    </p:set>
                                    <p:animEffect transition="in" filter="dissolve">
                                      <p:cBhvr>
                                        <p:cTn id="87" dur="500"/>
                                        <p:tgtEl>
                                          <p:spTgt spid="5980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98066"/>
                                        </p:tgtEl>
                                        <p:attrNameLst>
                                          <p:attrName>style.visibility</p:attrName>
                                        </p:attrNameLst>
                                      </p:cBhvr>
                                      <p:to>
                                        <p:strVal val="visible"/>
                                      </p:to>
                                    </p:set>
                                    <p:animEffect transition="in" filter="wipe(down)">
                                      <p:cBhvr>
                                        <p:cTn id="92" dur="500"/>
                                        <p:tgtEl>
                                          <p:spTgt spid="598066"/>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598067"/>
                                        </p:tgtEl>
                                        <p:attrNameLst>
                                          <p:attrName>style.visibility</p:attrName>
                                        </p:attrNameLst>
                                      </p:cBhvr>
                                      <p:to>
                                        <p:strVal val="visible"/>
                                      </p:to>
                                    </p:set>
                                    <p:animEffect transition="in" filter="wipe(down)">
                                      <p:cBhvr>
                                        <p:cTn id="96" dur="500"/>
                                        <p:tgtEl>
                                          <p:spTgt spid="5980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20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598065"/>
                                        </p:tgtEl>
                                        <p:attrNameLst>
                                          <p:attrName>style.visibility</p:attrName>
                                        </p:attrNameLst>
                                      </p:cBhvr>
                                      <p:to>
                                        <p:strVal val="visible"/>
                                      </p:to>
                                    </p:set>
                                    <p:animEffect transition="in" filter="dissolve">
                                      <p:cBhvr>
                                        <p:cTn id="106" dur="500"/>
                                        <p:tgtEl>
                                          <p:spTgt spid="59806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598061"/>
                                        </p:tgtEl>
                                        <p:attrNameLst>
                                          <p:attrName>style.visibility</p:attrName>
                                        </p:attrNameLst>
                                      </p:cBhvr>
                                      <p:to>
                                        <p:strVal val="visible"/>
                                      </p:to>
                                    </p:set>
                                    <p:animEffect transition="in" filter="dissolve">
                                      <p:cBhvr>
                                        <p:cTn id="111" dur="500"/>
                                        <p:tgtEl>
                                          <p:spTgt spid="59806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98071"/>
                                        </p:tgtEl>
                                        <p:attrNameLst>
                                          <p:attrName>style.visibility</p:attrName>
                                        </p:attrNameLst>
                                      </p:cBhvr>
                                      <p:to>
                                        <p:strVal val="visible"/>
                                      </p:to>
                                    </p:set>
                                    <p:animEffect transition="in" filter="wipe(down)">
                                      <p:cBhvr>
                                        <p:cTn id="116" dur="500"/>
                                        <p:tgtEl>
                                          <p:spTgt spid="598071"/>
                                        </p:tgtEl>
                                      </p:cBhvr>
                                    </p:animEffect>
                                  </p:childTnLst>
                                </p:cTn>
                              </p:par>
                            </p:childTnLst>
                          </p:cTn>
                        </p:par>
                        <p:par>
                          <p:cTn id="117" fill="hold">
                            <p:stCondLst>
                              <p:cond delay="500"/>
                            </p:stCondLst>
                            <p:childTnLst>
                              <p:par>
                                <p:cTn id="118" presetID="22" presetClass="entr" presetSubtype="4" fill="hold" grpId="0" nodeType="afterEffect">
                                  <p:stCondLst>
                                    <p:cond delay="0"/>
                                  </p:stCondLst>
                                  <p:childTnLst>
                                    <p:set>
                                      <p:cBhvr>
                                        <p:cTn id="119" dur="1" fill="hold">
                                          <p:stCondLst>
                                            <p:cond delay="0"/>
                                          </p:stCondLst>
                                        </p:cTn>
                                        <p:tgtEl>
                                          <p:spTgt spid="598072"/>
                                        </p:tgtEl>
                                        <p:attrNameLst>
                                          <p:attrName>style.visibility</p:attrName>
                                        </p:attrNameLst>
                                      </p:cBhvr>
                                      <p:to>
                                        <p:strVal val="visible"/>
                                      </p:to>
                                    </p:set>
                                    <p:animEffect transition="in" filter="wipe(down)">
                                      <p:cBhvr>
                                        <p:cTn id="120" dur="500"/>
                                        <p:tgtEl>
                                          <p:spTgt spid="59807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20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598075"/>
                                        </p:tgtEl>
                                        <p:attrNameLst>
                                          <p:attrName>style.visibility</p:attrName>
                                        </p:attrNameLst>
                                      </p:cBhvr>
                                      <p:to>
                                        <p:strVal val="visible"/>
                                      </p:to>
                                    </p:set>
                                    <p:animEffect transition="in" filter="dissolve">
                                      <p:cBhvr>
                                        <p:cTn id="130" dur="500"/>
                                        <p:tgtEl>
                                          <p:spTgt spid="598075"/>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598074"/>
                                        </p:tgtEl>
                                        <p:attrNameLst>
                                          <p:attrName>style.visibility</p:attrName>
                                        </p:attrNameLst>
                                      </p:cBhvr>
                                      <p:to>
                                        <p:strVal val="visible"/>
                                      </p:to>
                                    </p:set>
                                    <p:animEffect transition="in" filter="dissolve">
                                      <p:cBhvr>
                                        <p:cTn id="135" dur="500"/>
                                        <p:tgtEl>
                                          <p:spTgt spid="598074"/>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598079"/>
                                        </p:tgtEl>
                                        <p:attrNameLst>
                                          <p:attrName>style.visibility</p:attrName>
                                        </p:attrNameLst>
                                      </p:cBhvr>
                                      <p:to>
                                        <p:strVal val="visible"/>
                                      </p:to>
                                    </p:set>
                                    <p:animEffect transition="in" filter="wipe(down)">
                                      <p:cBhvr>
                                        <p:cTn id="140" dur="500"/>
                                        <p:tgtEl>
                                          <p:spTgt spid="598079"/>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598080"/>
                                        </p:tgtEl>
                                        <p:attrNameLst>
                                          <p:attrName>style.visibility</p:attrName>
                                        </p:attrNameLst>
                                      </p:cBhvr>
                                      <p:to>
                                        <p:strVal val="visible"/>
                                      </p:to>
                                    </p:set>
                                    <p:animEffect transition="in" filter="wipe(down)">
                                      <p:cBhvr>
                                        <p:cTn id="144" dur="500"/>
                                        <p:tgtEl>
                                          <p:spTgt spid="598080"/>
                                        </p:tgtEl>
                                      </p:cBhvr>
                                    </p:animEffect>
                                  </p:childTnLst>
                                </p:cTn>
                              </p:par>
                            </p:childTnLst>
                          </p:cTn>
                        </p:par>
                      </p:childTnLst>
                    </p:cTn>
                  </p:par>
                  <p:par>
                    <p:cTn id="145" fill="hold">
                      <p:stCondLst>
                        <p:cond delay="indefinite"/>
                      </p:stCondLst>
                      <p:childTnLst>
                        <p:par>
                          <p:cTn id="146" fill="hold">
                            <p:stCondLst>
                              <p:cond delay="0"/>
                            </p:stCondLst>
                            <p:childTnLst>
                              <p:par>
                                <p:cTn id="147" presetID="39" presetClass="entr" presetSubtype="0" accel="100000" fill="hold" grpId="0" nodeType="clickEffect">
                                  <p:stCondLst>
                                    <p:cond delay="0"/>
                                  </p:stCondLst>
                                  <p:childTnLst>
                                    <p:set>
                                      <p:cBhvr>
                                        <p:cTn id="148" dur="1" fill="hold">
                                          <p:stCondLst>
                                            <p:cond delay="0"/>
                                          </p:stCondLst>
                                        </p:cTn>
                                        <p:tgtEl>
                                          <p:spTgt spid="598059"/>
                                        </p:tgtEl>
                                        <p:attrNameLst>
                                          <p:attrName>style.visibility</p:attrName>
                                        </p:attrNameLst>
                                      </p:cBhvr>
                                      <p:to>
                                        <p:strVal val="visible"/>
                                      </p:to>
                                    </p:set>
                                    <p:anim calcmode="lin" valueType="num">
                                      <p:cBhvr>
                                        <p:cTn id="149" dur="500" fill="hold"/>
                                        <p:tgtEl>
                                          <p:spTgt spid="598059"/>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598059"/>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598059"/>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598059"/>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598081"/>
                                        </p:tgtEl>
                                        <p:attrNameLst>
                                          <p:attrName>style.visibility</p:attrName>
                                        </p:attrNameLst>
                                      </p:cBhvr>
                                      <p:to>
                                        <p:strVal val="visible"/>
                                      </p:to>
                                    </p:set>
                                    <p:anim calcmode="lin" valueType="num">
                                      <p:cBhvr>
                                        <p:cTn id="157" dur="500" fill="hold"/>
                                        <p:tgtEl>
                                          <p:spTgt spid="598081"/>
                                        </p:tgtEl>
                                        <p:attrNameLst>
                                          <p:attrName>ppt_w</p:attrName>
                                        </p:attrNameLst>
                                      </p:cBhvr>
                                      <p:tavLst>
                                        <p:tav tm="0">
                                          <p:val>
                                            <p:fltVal val="0"/>
                                          </p:val>
                                        </p:tav>
                                        <p:tav tm="100000">
                                          <p:val>
                                            <p:strVal val="#ppt_w"/>
                                          </p:val>
                                        </p:tav>
                                      </p:tavLst>
                                    </p:anim>
                                    <p:anim calcmode="lin" valueType="num">
                                      <p:cBhvr>
                                        <p:cTn id="158" dur="500" fill="hold"/>
                                        <p:tgtEl>
                                          <p:spTgt spid="598081"/>
                                        </p:tgtEl>
                                        <p:attrNameLst>
                                          <p:attrName>ppt_h</p:attrName>
                                        </p:attrNameLst>
                                      </p:cBhvr>
                                      <p:tavLst>
                                        <p:tav tm="0">
                                          <p:val>
                                            <p:fltVal val="0"/>
                                          </p:val>
                                        </p:tav>
                                        <p:tav tm="100000">
                                          <p:val>
                                            <p:strVal val="#ppt_h"/>
                                          </p:val>
                                        </p:tav>
                                      </p:tavLst>
                                    </p:anim>
                                    <p:animEffect transition="in" filter="fade">
                                      <p:cBhvr>
                                        <p:cTn id="159" dur="500"/>
                                        <p:tgtEl>
                                          <p:spTgt spid="598081"/>
                                        </p:tgtEl>
                                      </p:cBhvr>
                                    </p:animEffect>
                                  </p:childTnLst>
                                </p:cTn>
                              </p:par>
                              <p:par>
                                <p:cTn id="160" presetID="0" presetClass="path" presetSubtype="0" accel="50000" decel="50000" fill="hold" grpId="1" nodeType="withEffect">
                                  <p:stCondLst>
                                    <p:cond delay="0"/>
                                  </p:stCondLst>
                                  <p:childTnLst>
                                    <p:animMotion origin="layout" path="M -1.94444E-6 4.43442E-6 L -0.60208 -0.25908 " pathEditMode="relative" rAng="0" ptsTypes="AA">
                                      <p:cBhvr>
                                        <p:cTn id="161" dur="2000" fill="hold"/>
                                        <p:tgtEl>
                                          <p:spTgt spid="598081"/>
                                        </p:tgtEl>
                                        <p:attrNameLst>
                                          <p:attrName>ppt_x</p:attrName>
                                          <p:attrName>ppt_y</p:attrName>
                                        </p:attrNameLst>
                                      </p:cBhvr>
                                      <p:rCtr x="-301" y="-130"/>
                                    </p:animMotion>
                                  </p:childTnLst>
                                </p:cTn>
                              </p:par>
                              <p:par>
                                <p:cTn id="162" presetID="37" presetClass="exit" presetSubtype="0" fill="hold" grpId="1" nodeType="withEffect">
                                  <p:stCondLst>
                                    <p:cond delay="0"/>
                                  </p:stCondLst>
                                  <p:childTnLst>
                                    <p:animEffect transition="out" filter="fade">
                                      <p:cBhvr>
                                        <p:cTn id="163" dur="1000"/>
                                        <p:tgtEl>
                                          <p:spTgt spid="598028"/>
                                        </p:tgtEl>
                                      </p:cBhvr>
                                    </p:animEffect>
                                    <p:anim calcmode="lin" valueType="num">
                                      <p:cBhvr>
                                        <p:cTn id="164" dur="1000"/>
                                        <p:tgtEl>
                                          <p:spTgt spid="598028"/>
                                        </p:tgtEl>
                                        <p:attrNameLst>
                                          <p:attrName>ppt_x</p:attrName>
                                        </p:attrNameLst>
                                      </p:cBhvr>
                                      <p:tavLst>
                                        <p:tav tm="0">
                                          <p:val>
                                            <p:strVal val="ppt_x"/>
                                          </p:val>
                                        </p:tav>
                                        <p:tav tm="100000">
                                          <p:val>
                                            <p:strVal val="ppt_x"/>
                                          </p:val>
                                        </p:tav>
                                      </p:tavLst>
                                    </p:anim>
                                    <p:anim calcmode="lin" valueType="num">
                                      <p:cBhvr>
                                        <p:cTn id="165" dur="100" decel="100000"/>
                                        <p:tgtEl>
                                          <p:spTgt spid="598028"/>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598028"/>
                                        </p:tgtEl>
                                        <p:attrNameLst>
                                          <p:attrName>ppt_y</p:attrName>
                                        </p:attrNameLst>
                                      </p:cBhvr>
                                      <p:tavLst>
                                        <p:tav tm="0">
                                          <p:val>
                                            <p:strVal val="ppt_y"/>
                                          </p:val>
                                        </p:tav>
                                        <p:tav tm="100000">
                                          <p:val>
                                            <p:strVal val="ppt_y+1"/>
                                          </p:val>
                                        </p:tav>
                                      </p:tavLst>
                                    </p:anim>
                                    <p:set>
                                      <p:cBhvr>
                                        <p:cTn id="167" dur="1" fill="hold">
                                          <p:stCondLst>
                                            <p:cond delay="999"/>
                                          </p:stCondLst>
                                        </p:cTn>
                                        <p:tgtEl>
                                          <p:spTgt spid="59802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mph" presetSubtype="0" nodeType="clickEffect">
                                  <p:stCondLst>
                                    <p:cond delay="0"/>
                                  </p:stCondLst>
                                  <p:childTnLst>
                                    <p:set>
                                      <p:cBhvr rctx="PPT">
                                        <p:cTn id="171" dur="indefinite"/>
                                        <p:tgtEl>
                                          <p:spTgt spid="2"/>
                                        </p:tgtEl>
                                        <p:attrNameLst>
                                          <p:attrName>style.opacity</p:attrName>
                                        </p:attrNameLst>
                                      </p:cBhvr>
                                      <p:to>
                                        <p:strVal val="0.5"/>
                                      </p:to>
                                    </p:set>
                                    <p:animEffect filter="image" prLst="opacity: 0.5">
                                      <p:cBhvr rctx="IE">
                                        <p:cTn id="172" dur="indefinite"/>
                                        <p:tgtEl>
                                          <p:spTgt spid="2"/>
                                        </p:tgtEl>
                                      </p:cBhvr>
                                    </p:animEffect>
                                  </p:childTnLst>
                                </p:cTn>
                              </p:par>
                              <p:par>
                                <p:cTn id="173" presetID="9" presetClass="emph" presetSubtype="0" grpId="1" nodeType="withEffect">
                                  <p:stCondLst>
                                    <p:cond delay="0"/>
                                  </p:stCondLst>
                                  <p:childTnLst>
                                    <p:set>
                                      <p:cBhvr rctx="PPT">
                                        <p:cTn id="174" dur="indefinite"/>
                                        <p:tgtEl>
                                          <p:spTgt spid="598048"/>
                                        </p:tgtEl>
                                        <p:attrNameLst>
                                          <p:attrName>style.opacity</p:attrName>
                                        </p:attrNameLst>
                                      </p:cBhvr>
                                      <p:to>
                                        <p:strVal val="0.5"/>
                                      </p:to>
                                    </p:set>
                                    <p:animEffect filter="image" prLst="opacity: 0.5">
                                      <p:cBhvr rctx="IE">
                                        <p:cTn id="175" dur="indefinite"/>
                                        <p:tgtEl>
                                          <p:spTgt spid="598048"/>
                                        </p:tgtEl>
                                      </p:cBhvr>
                                    </p:animEffect>
                                  </p:childTnLst>
                                </p:cTn>
                              </p:par>
                              <p:par>
                                <p:cTn id="176" presetID="9" presetClass="emph" presetSubtype="0" grpId="1" nodeType="withEffect">
                                  <p:stCondLst>
                                    <p:cond delay="0"/>
                                  </p:stCondLst>
                                  <p:childTnLst>
                                    <p:set>
                                      <p:cBhvr rctx="PPT">
                                        <p:cTn id="177" dur="indefinite"/>
                                        <p:tgtEl>
                                          <p:spTgt spid="598049"/>
                                        </p:tgtEl>
                                        <p:attrNameLst>
                                          <p:attrName>style.opacity</p:attrName>
                                        </p:attrNameLst>
                                      </p:cBhvr>
                                      <p:to>
                                        <p:strVal val="0.5"/>
                                      </p:to>
                                    </p:set>
                                    <p:animEffect filter="image" prLst="opacity: 0.5">
                                      <p:cBhvr rctx="IE">
                                        <p:cTn id="178" dur="indefinite"/>
                                        <p:tgtEl>
                                          <p:spTgt spid="598049"/>
                                        </p:tgtEl>
                                      </p:cBhvr>
                                    </p:animEffect>
                                  </p:childTnLst>
                                </p:cTn>
                              </p:par>
                              <p:par>
                                <p:cTn id="179" presetID="9" presetClass="emph" presetSubtype="0" grpId="1" nodeType="withEffect">
                                  <p:stCondLst>
                                    <p:cond delay="0"/>
                                  </p:stCondLst>
                                  <p:childTnLst>
                                    <p:set>
                                      <p:cBhvr rctx="PPT">
                                        <p:cTn id="180" dur="indefinite"/>
                                        <p:tgtEl>
                                          <p:spTgt spid="598050"/>
                                        </p:tgtEl>
                                        <p:attrNameLst>
                                          <p:attrName>style.opacity</p:attrName>
                                        </p:attrNameLst>
                                      </p:cBhvr>
                                      <p:to>
                                        <p:strVal val="0.5"/>
                                      </p:to>
                                    </p:set>
                                    <p:animEffect filter="image" prLst="opacity: 0.5">
                                      <p:cBhvr rctx="IE">
                                        <p:cTn id="181" dur="indefinite"/>
                                        <p:tgtEl>
                                          <p:spTgt spid="598050"/>
                                        </p:tgtEl>
                                      </p:cBhvr>
                                    </p:animEffect>
                                  </p:childTnLst>
                                </p:cTn>
                              </p:par>
                              <p:par>
                                <p:cTn id="182" presetID="9" presetClass="emph" presetSubtype="0" grpId="1" nodeType="withEffect">
                                  <p:stCondLst>
                                    <p:cond delay="0"/>
                                  </p:stCondLst>
                                  <p:childTnLst>
                                    <p:set>
                                      <p:cBhvr rctx="PPT">
                                        <p:cTn id="183" dur="indefinite"/>
                                        <p:tgtEl>
                                          <p:spTgt spid="598051"/>
                                        </p:tgtEl>
                                        <p:attrNameLst>
                                          <p:attrName>style.opacity</p:attrName>
                                        </p:attrNameLst>
                                      </p:cBhvr>
                                      <p:to>
                                        <p:strVal val="0.5"/>
                                      </p:to>
                                    </p:set>
                                    <p:animEffect filter="image" prLst="opacity: 0.5">
                                      <p:cBhvr rctx="IE">
                                        <p:cTn id="184" dur="indefinite"/>
                                        <p:tgtEl>
                                          <p:spTgt spid="598051"/>
                                        </p:tgtEl>
                                      </p:cBhvr>
                                    </p:animEffect>
                                  </p:childTnLst>
                                </p:cTn>
                              </p:par>
                              <p:par>
                                <p:cTn id="185" presetID="9" presetClass="emph" presetSubtype="0" grpId="1" nodeType="withEffect">
                                  <p:stCondLst>
                                    <p:cond delay="0"/>
                                  </p:stCondLst>
                                  <p:childTnLst>
                                    <p:set>
                                      <p:cBhvr rctx="PPT">
                                        <p:cTn id="186" dur="indefinite"/>
                                        <p:tgtEl>
                                          <p:spTgt spid="598052"/>
                                        </p:tgtEl>
                                        <p:attrNameLst>
                                          <p:attrName>style.opacity</p:attrName>
                                        </p:attrNameLst>
                                      </p:cBhvr>
                                      <p:to>
                                        <p:strVal val="0.5"/>
                                      </p:to>
                                    </p:set>
                                    <p:animEffect filter="image" prLst="opacity: 0.5">
                                      <p:cBhvr rctx="IE">
                                        <p:cTn id="187" dur="indefinite"/>
                                        <p:tgtEl>
                                          <p:spTgt spid="598052"/>
                                        </p:tgtEl>
                                      </p:cBhvr>
                                    </p:animEffect>
                                  </p:childTnLst>
                                </p:cTn>
                              </p:par>
                              <p:par>
                                <p:cTn id="188" presetID="9" presetClass="emph" presetSubtype="0" nodeType="withEffect">
                                  <p:stCondLst>
                                    <p:cond delay="0"/>
                                  </p:stCondLst>
                                  <p:childTnLst>
                                    <p:set>
                                      <p:cBhvr rctx="PPT">
                                        <p:cTn id="189" dur="indefinite"/>
                                        <p:tgtEl>
                                          <p:spTgt spid="3"/>
                                        </p:tgtEl>
                                        <p:attrNameLst>
                                          <p:attrName>style.opacity</p:attrName>
                                        </p:attrNameLst>
                                      </p:cBhvr>
                                      <p:to>
                                        <p:strVal val="0.5"/>
                                      </p:to>
                                    </p:set>
                                    <p:animEffect filter="image" prLst="opacity: 0.5">
                                      <p:cBhvr rctx="IE">
                                        <p:cTn id="190" dur="indefinite"/>
                                        <p:tgtEl>
                                          <p:spTgt spid="3"/>
                                        </p:tgtEl>
                                      </p:cBhvr>
                                    </p:animEffect>
                                  </p:childTnLst>
                                </p:cTn>
                              </p:par>
                              <p:par>
                                <p:cTn id="191" presetID="9" presetClass="emph" presetSubtype="0" grpId="1" nodeType="withEffect">
                                  <p:stCondLst>
                                    <p:cond delay="0"/>
                                  </p:stCondLst>
                                  <p:iterate type="lt">
                                    <p:tmAbs val="0"/>
                                  </p:iterate>
                                  <p:childTnLst>
                                    <p:set>
                                      <p:cBhvr rctx="PPT">
                                        <p:cTn id="192" dur="indefinite"/>
                                        <p:tgtEl>
                                          <p:spTgt spid="598057"/>
                                        </p:tgtEl>
                                        <p:attrNameLst>
                                          <p:attrName>style.opacity</p:attrName>
                                        </p:attrNameLst>
                                      </p:cBhvr>
                                      <p:to>
                                        <p:strVal val="0.5"/>
                                      </p:to>
                                    </p:set>
                                    <p:animEffect filter="image" prLst="opacity: 0.5">
                                      <p:cBhvr rctx="IE">
                                        <p:cTn id="193" dur="indefinite"/>
                                        <p:tgtEl>
                                          <p:spTgt spid="598057"/>
                                        </p:tgtEl>
                                      </p:cBhvr>
                                    </p:animEffect>
                                  </p:childTnLst>
                                </p:cTn>
                              </p:par>
                              <p:par>
                                <p:cTn id="194" presetID="9" presetClass="emph" presetSubtype="0" grpId="1" nodeType="withEffect">
                                  <p:stCondLst>
                                    <p:cond delay="0"/>
                                  </p:stCondLst>
                                  <p:childTnLst>
                                    <p:set>
                                      <p:cBhvr rctx="PPT">
                                        <p:cTn id="195" dur="indefinite"/>
                                        <p:tgtEl>
                                          <p:spTgt spid="598058"/>
                                        </p:tgtEl>
                                        <p:attrNameLst>
                                          <p:attrName>style.opacity</p:attrName>
                                        </p:attrNameLst>
                                      </p:cBhvr>
                                      <p:to>
                                        <p:strVal val="0.5"/>
                                      </p:to>
                                    </p:set>
                                    <p:animEffect filter="image" prLst="opacity: 0.5">
                                      <p:cBhvr rctx="IE">
                                        <p:cTn id="196" dur="indefinite"/>
                                        <p:tgtEl>
                                          <p:spTgt spid="598058"/>
                                        </p:tgtEl>
                                      </p:cBhvr>
                                    </p:animEffect>
                                  </p:childTnLst>
                                </p:cTn>
                              </p:par>
                              <p:par>
                                <p:cTn id="197" presetID="9" presetClass="emph" presetSubtype="0" grpId="1" nodeType="withEffect">
                                  <p:stCondLst>
                                    <p:cond delay="0"/>
                                  </p:stCondLst>
                                  <p:childTnLst>
                                    <p:set>
                                      <p:cBhvr rctx="PPT">
                                        <p:cTn id="198" dur="indefinite"/>
                                        <p:tgtEl>
                                          <p:spTgt spid="598059"/>
                                        </p:tgtEl>
                                        <p:attrNameLst>
                                          <p:attrName>style.opacity</p:attrName>
                                        </p:attrNameLst>
                                      </p:cBhvr>
                                      <p:to>
                                        <p:strVal val="0.5"/>
                                      </p:to>
                                    </p:set>
                                    <p:animEffect filter="image" prLst="opacity: 0.5">
                                      <p:cBhvr rctx="IE">
                                        <p:cTn id="199" dur="indefinite"/>
                                        <p:tgtEl>
                                          <p:spTgt spid="598059"/>
                                        </p:tgtEl>
                                      </p:cBhvr>
                                    </p:animEffect>
                                  </p:childTnLst>
                                </p:cTn>
                              </p:par>
                              <p:par>
                                <p:cTn id="200" presetID="9" presetClass="emph" presetSubtype="0" grpId="1" nodeType="withEffect">
                                  <p:stCondLst>
                                    <p:cond delay="0"/>
                                  </p:stCondLst>
                                  <p:childTnLst>
                                    <p:set>
                                      <p:cBhvr rctx="PPT">
                                        <p:cTn id="201" dur="indefinite"/>
                                        <p:tgtEl>
                                          <p:spTgt spid="598060"/>
                                        </p:tgtEl>
                                        <p:attrNameLst>
                                          <p:attrName>style.opacity</p:attrName>
                                        </p:attrNameLst>
                                      </p:cBhvr>
                                      <p:to>
                                        <p:strVal val="0.5"/>
                                      </p:to>
                                    </p:set>
                                    <p:animEffect filter="image" prLst="opacity: 0.5">
                                      <p:cBhvr rctx="IE">
                                        <p:cTn id="202" dur="indefinite"/>
                                        <p:tgtEl>
                                          <p:spTgt spid="598060"/>
                                        </p:tgtEl>
                                      </p:cBhvr>
                                    </p:animEffect>
                                  </p:childTnLst>
                                </p:cTn>
                              </p:par>
                              <p:par>
                                <p:cTn id="203" presetID="9" presetClass="emph" presetSubtype="0" grpId="1" nodeType="withEffect">
                                  <p:stCondLst>
                                    <p:cond delay="0"/>
                                  </p:stCondLst>
                                  <p:childTnLst>
                                    <p:set>
                                      <p:cBhvr rctx="PPT">
                                        <p:cTn id="204" dur="indefinite"/>
                                        <p:tgtEl>
                                          <p:spTgt spid="598061"/>
                                        </p:tgtEl>
                                        <p:attrNameLst>
                                          <p:attrName>style.opacity</p:attrName>
                                        </p:attrNameLst>
                                      </p:cBhvr>
                                      <p:to>
                                        <p:strVal val="0.5"/>
                                      </p:to>
                                    </p:set>
                                    <p:animEffect filter="image" prLst="opacity: 0.5">
                                      <p:cBhvr rctx="IE">
                                        <p:cTn id="205" dur="indefinite"/>
                                        <p:tgtEl>
                                          <p:spTgt spid="598061"/>
                                        </p:tgtEl>
                                      </p:cBhvr>
                                    </p:animEffect>
                                  </p:childTnLst>
                                </p:cTn>
                              </p:par>
                              <p:par>
                                <p:cTn id="206" presetID="9" presetClass="emph" presetSubtype="0" nodeType="withEffect">
                                  <p:stCondLst>
                                    <p:cond delay="0"/>
                                  </p:stCondLst>
                                  <p:childTnLst>
                                    <p:set>
                                      <p:cBhvr rctx="PPT">
                                        <p:cTn id="207" dur="indefinite"/>
                                        <p:tgtEl>
                                          <p:spTgt spid="4"/>
                                        </p:tgtEl>
                                        <p:attrNameLst>
                                          <p:attrName>style.opacity</p:attrName>
                                        </p:attrNameLst>
                                      </p:cBhvr>
                                      <p:to>
                                        <p:strVal val="0.5"/>
                                      </p:to>
                                    </p:set>
                                    <p:animEffect filter="image" prLst="opacity: 0.5">
                                      <p:cBhvr rctx="IE">
                                        <p:cTn id="208" dur="indefinite"/>
                                        <p:tgtEl>
                                          <p:spTgt spid="4"/>
                                        </p:tgtEl>
                                      </p:cBhvr>
                                    </p:animEffect>
                                  </p:childTnLst>
                                </p:cTn>
                              </p:par>
                              <p:par>
                                <p:cTn id="209" presetID="9" presetClass="emph" presetSubtype="0" grpId="1" nodeType="withEffect">
                                  <p:stCondLst>
                                    <p:cond delay="0"/>
                                  </p:stCondLst>
                                  <p:childTnLst>
                                    <p:set>
                                      <p:cBhvr rctx="PPT">
                                        <p:cTn id="210" dur="indefinite"/>
                                        <p:tgtEl>
                                          <p:spTgt spid="598065"/>
                                        </p:tgtEl>
                                        <p:attrNameLst>
                                          <p:attrName>style.opacity</p:attrName>
                                        </p:attrNameLst>
                                      </p:cBhvr>
                                      <p:to>
                                        <p:strVal val="0.5"/>
                                      </p:to>
                                    </p:set>
                                    <p:animEffect filter="image" prLst="opacity: 0.5">
                                      <p:cBhvr rctx="IE">
                                        <p:cTn id="211" dur="indefinite"/>
                                        <p:tgtEl>
                                          <p:spTgt spid="598065"/>
                                        </p:tgtEl>
                                      </p:cBhvr>
                                    </p:animEffect>
                                  </p:childTnLst>
                                </p:cTn>
                              </p:par>
                              <p:par>
                                <p:cTn id="212" presetID="9" presetClass="emph" presetSubtype="0" grpId="1" nodeType="withEffect">
                                  <p:stCondLst>
                                    <p:cond delay="0"/>
                                  </p:stCondLst>
                                  <p:childTnLst>
                                    <p:set>
                                      <p:cBhvr rctx="PPT">
                                        <p:cTn id="213" dur="indefinite"/>
                                        <p:tgtEl>
                                          <p:spTgt spid="598066"/>
                                        </p:tgtEl>
                                        <p:attrNameLst>
                                          <p:attrName>style.opacity</p:attrName>
                                        </p:attrNameLst>
                                      </p:cBhvr>
                                      <p:to>
                                        <p:strVal val="0.5"/>
                                      </p:to>
                                    </p:set>
                                    <p:animEffect filter="image" prLst="opacity: 0.5">
                                      <p:cBhvr rctx="IE">
                                        <p:cTn id="214" dur="indefinite"/>
                                        <p:tgtEl>
                                          <p:spTgt spid="598066"/>
                                        </p:tgtEl>
                                      </p:cBhvr>
                                    </p:animEffect>
                                  </p:childTnLst>
                                </p:cTn>
                              </p:par>
                              <p:par>
                                <p:cTn id="215" presetID="9" presetClass="emph" presetSubtype="0" grpId="1" nodeType="withEffect">
                                  <p:stCondLst>
                                    <p:cond delay="0"/>
                                  </p:stCondLst>
                                  <p:childTnLst>
                                    <p:set>
                                      <p:cBhvr rctx="PPT">
                                        <p:cTn id="216" dur="indefinite"/>
                                        <p:tgtEl>
                                          <p:spTgt spid="598067"/>
                                        </p:tgtEl>
                                        <p:attrNameLst>
                                          <p:attrName>style.opacity</p:attrName>
                                        </p:attrNameLst>
                                      </p:cBhvr>
                                      <p:to>
                                        <p:strVal val="0.5"/>
                                      </p:to>
                                    </p:set>
                                    <p:animEffect filter="image" prLst="opacity: 0.5">
                                      <p:cBhvr rctx="IE">
                                        <p:cTn id="217" dur="indefinite"/>
                                        <p:tgtEl>
                                          <p:spTgt spid="598067"/>
                                        </p:tgtEl>
                                      </p:cBhvr>
                                    </p:animEffect>
                                  </p:childTnLst>
                                </p:cTn>
                              </p:par>
                              <p:par>
                                <p:cTn id="218" presetID="9" presetClass="emph" presetSubtype="0" nodeType="withEffect">
                                  <p:stCondLst>
                                    <p:cond delay="0"/>
                                  </p:stCondLst>
                                  <p:childTnLst>
                                    <p:set>
                                      <p:cBhvr rctx="PPT">
                                        <p:cTn id="219" dur="indefinite"/>
                                        <p:tgtEl>
                                          <p:spTgt spid="5"/>
                                        </p:tgtEl>
                                        <p:attrNameLst>
                                          <p:attrName>style.opacity</p:attrName>
                                        </p:attrNameLst>
                                      </p:cBhvr>
                                      <p:to>
                                        <p:strVal val="0.5"/>
                                      </p:to>
                                    </p:set>
                                    <p:animEffect filter="image" prLst="opacity: 0.5">
                                      <p:cBhvr rctx="IE">
                                        <p:cTn id="220" dur="indefinite"/>
                                        <p:tgtEl>
                                          <p:spTgt spid="5"/>
                                        </p:tgtEl>
                                      </p:cBhvr>
                                    </p:animEffect>
                                  </p:childTnLst>
                                </p:cTn>
                              </p:par>
                              <p:par>
                                <p:cTn id="221" presetID="9" presetClass="emph" presetSubtype="0" grpId="1" nodeType="withEffect">
                                  <p:stCondLst>
                                    <p:cond delay="0"/>
                                  </p:stCondLst>
                                  <p:childTnLst>
                                    <p:set>
                                      <p:cBhvr rctx="PPT">
                                        <p:cTn id="222" dur="indefinite"/>
                                        <p:tgtEl>
                                          <p:spTgt spid="598071"/>
                                        </p:tgtEl>
                                        <p:attrNameLst>
                                          <p:attrName>style.opacity</p:attrName>
                                        </p:attrNameLst>
                                      </p:cBhvr>
                                      <p:to>
                                        <p:strVal val="0.5"/>
                                      </p:to>
                                    </p:set>
                                    <p:animEffect filter="image" prLst="opacity: 0.5">
                                      <p:cBhvr rctx="IE">
                                        <p:cTn id="223" dur="indefinite"/>
                                        <p:tgtEl>
                                          <p:spTgt spid="598071"/>
                                        </p:tgtEl>
                                      </p:cBhvr>
                                    </p:animEffect>
                                  </p:childTnLst>
                                </p:cTn>
                              </p:par>
                              <p:par>
                                <p:cTn id="224" presetID="9" presetClass="emph" presetSubtype="0" grpId="1" nodeType="withEffect">
                                  <p:stCondLst>
                                    <p:cond delay="0"/>
                                  </p:stCondLst>
                                  <p:childTnLst>
                                    <p:set>
                                      <p:cBhvr rctx="PPT">
                                        <p:cTn id="225" dur="indefinite"/>
                                        <p:tgtEl>
                                          <p:spTgt spid="598072"/>
                                        </p:tgtEl>
                                        <p:attrNameLst>
                                          <p:attrName>style.opacity</p:attrName>
                                        </p:attrNameLst>
                                      </p:cBhvr>
                                      <p:to>
                                        <p:strVal val="0.5"/>
                                      </p:to>
                                    </p:set>
                                    <p:animEffect filter="image" prLst="opacity: 0.5">
                                      <p:cBhvr rctx="IE">
                                        <p:cTn id="226" dur="indefinite"/>
                                        <p:tgtEl>
                                          <p:spTgt spid="598072"/>
                                        </p:tgtEl>
                                      </p:cBhvr>
                                    </p:animEffect>
                                  </p:childTnLst>
                                </p:cTn>
                              </p:par>
                              <p:par>
                                <p:cTn id="227" presetID="9" presetClass="emph" presetSubtype="0" grpId="1" nodeType="withEffect">
                                  <p:stCondLst>
                                    <p:cond delay="0"/>
                                  </p:stCondLst>
                                  <p:childTnLst>
                                    <p:set>
                                      <p:cBhvr rctx="PPT">
                                        <p:cTn id="228" dur="indefinite"/>
                                        <p:tgtEl>
                                          <p:spTgt spid="598073"/>
                                        </p:tgtEl>
                                        <p:attrNameLst>
                                          <p:attrName>style.opacity</p:attrName>
                                        </p:attrNameLst>
                                      </p:cBhvr>
                                      <p:to>
                                        <p:strVal val="0.5"/>
                                      </p:to>
                                    </p:set>
                                    <p:animEffect filter="image" prLst="opacity: 0.5">
                                      <p:cBhvr rctx="IE">
                                        <p:cTn id="229" dur="indefinite"/>
                                        <p:tgtEl>
                                          <p:spTgt spid="598073"/>
                                        </p:tgtEl>
                                      </p:cBhvr>
                                    </p:animEffect>
                                  </p:childTnLst>
                                </p:cTn>
                              </p:par>
                              <p:par>
                                <p:cTn id="230" presetID="9" presetClass="emph" presetSubtype="0" grpId="1" nodeType="withEffect">
                                  <p:stCondLst>
                                    <p:cond delay="0"/>
                                  </p:stCondLst>
                                  <p:childTnLst>
                                    <p:set>
                                      <p:cBhvr rctx="PPT">
                                        <p:cTn id="231" dur="indefinite"/>
                                        <p:tgtEl>
                                          <p:spTgt spid="598074"/>
                                        </p:tgtEl>
                                        <p:attrNameLst>
                                          <p:attrName>style.opacity</p:attrName>
                                        </p:attrNameLst>
                                      </p:cBhvr>
                                      <p:to>
                                        <p:strVal val="0.5"/>
                                      </p:to>
                                    </p:set>
                                    <p:animEffect filter="image" prLst="opacity: 0.5">
                                      <p:cBhvr rctx="IE">
                                        <p:cTn id="232" dur="indefinite"/>
                                        <p:tgtEl>
                                          <p:spTgt spid="598074"/>
                                        </p:tgtEl>
                                      </p:cBhvr>
                                    </p:animEffect>
                                  </p:childTnLst>
                                </p:cTn>
                              </p:par>
                              <p:par>
                                <p:cTn id="233" presetID="9" presetClass="emph" presetSubtype="0" grpId="1" nodeType="withEffect">
                                  <p:stCondLst>
                                    <p:cond delay="0"/>
                                  </p:stCondLst>
                                  <p:childTnLst>
                                    <p:set>
                                      <p:cBhvr rctx="PPT">
                                        <p:cTn id="234" dur="indefinite"/>
                                        <p:tgtEl>
                                          <p:spTgt spid="598075"/>
                                        </p:tgtEl>
                                        <p:attrNameLst>
                                          <p:attrName>style.opacity</p:attrName>
                                        </p:attrNameLst>
                                      </p:cBhvr>
                                      <p:to>
                                        <p:strVal val="0.5"/>
                                      </p:to>
                                    </p:set>
                                    <p:animEffect filter="image" prLst="opacity: 0.5">
                                      <p:cBhvr rctx="IE">
                                        <p:cTn id="235" dur="indefinite"/>
                                        <p:tgtEl>
                                          <p:spTgt spid="598075"/>
                                        </p:tgtEl>
                                      </p:cBhvr>
                                    </p:animEffect>
                                  </p:childTnLst>
                                </p:cTn>
                              </p:par>
                              <p:par>
                                <p:cTn id="236" presetID="9" presetClass="emph" presetSubtype="0" nodeType="withEffect">
                                  <p:stCondLst>
                                    <p:cond delay="0"/>
                                  </p:stCondLst>
                                  <p:childTnLst>
                                    <p:set>
                                      <p:cBhvr rctx="PPT">
                                        <p:cTn id="237" dur="indefinite"/>
                                        <p:tgtEl>
                                          <p:spTgt spid="6"/>
                                        </p:tgtEl>
                                        <p:attrNameLst>
                                          <p:attrName>style.opacity</p:attrName>
                                        </p:attrNameLst>
                                      </p:cBhvr>
                                      <p:to>
                                        <p:strVal val="0.5"/>
                                      </p:to>
                                    </p:set>
                                    <p:animEffect filter="image" prLst="opacity: 0.5">
                                      <p:cBhvr rctx="IE">
                                        <p:cTn id="238" dur="indefinite"/>
                                        <p:tgtEl>
                                          <p:spTgt spid="6"/>
                                        </p:tgtEl>
                                      </p:cBhvr>
                                    </p:animEffect>
                                  </p:childTnLst>
                                </p:cTn>
                              </p:par>
                              <p:par>
                                <p:cTn id="239" presetID="9" presetClass="emph" presetSubtype="0" grpId="1" nodeType="withEffect">
                                  <p:stCondLst>
                                    <p:cond delay="0"/>
                                  </p:stCondLst>
                                  <p:childTnLst>
                                    <p:set>
                                      <p:cBhvr rctx="PPT">
                                        <p:cTn id="240" dur="indefinite"/>
                                        <p:tgtEl>
                                          <p:spTgt spid="598079"/>
                                        </p:tgtEl>
                                        <p:attrNameLst>
                                          <p:attrName>style.opacity</p:attrName>
                                        </p:attrNameLst>
                                      </p:cBhvr>
                                      <p:to>
                                        <p:strVal val="0.5"/>
                                      </p:to>
                                    </p:set>
                                    <p:animEffect filter="image" prLst="opacity: 0.5">
                                      <p:cBhvr rctx="IE">
                                        <p:cTn id="241" dur="indefinite"/>
                                        <p:tgtEl>
                                          <p:spTgt spid="598079"/>
                                        </p:tgtEl>
                                      </p:cBhvr>
                                    </p:animEffect>
                                  </p:childTnLst>
                                </p:cTn>
                              </p:par>
                              <p:par>
                                <p:cTn id="242" presetID="9" presetClass="emph" presetSubtype="0" grpId="1" nodeType="withEffect">
                                  <p:stCondLst>
                                    <p:cond delay="0"/>
                                  </p:stCondLst>
                                  <p:childTnLst>
                                    <p:set>
                                      <p:cBhvr rctx="PPT">
                                        <p:cTn id="243" dur="indefinite"/>
                                        <p:tgtEl>
                                          <p:spTgt spid="598080"/>
                                        </p:tgtEl>
                                        <p:attrNameLst>
                                          <p:attrName>style.opacity</p:attrName>
                                        </p:attrNameLst>
                                      </p:cBhvr>
                                      <p:to>
                                        <p:strVal val="0.5"/>
                                      </p:to>
                                    </p:set>
                                    <p:animEffect filter="image" prLst="opacity: 0.5">
                                      <p:cBhvr rctx="IE">
                                        <p:cTn id="244" dur="indefinite"/>
                                        <p:tgtEl>
                                          <p:spTgt spid="598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8" grpId="0" autoUpdateAnimBg="0"/>
      <p:bldP spid="598028" grpId="1"/>
      <p:bldP spid="598029" grpId="0" autoUpdateAnimBg="0"/>
      <p:bldP spid="598040" grpId="0" autoUpdateAnimBg="0"/>
      <p:bldP spid="598048" grpId="0" animBg="1"/>
      <p:bldP spid="598048" grpId="1" animBg="1"/>
      <p:bldP spid="598049" grpId="0"/>
      <p:bldP spid="598049" grpId="1"/>
      <p:bldP spid="598050" grpId="0"/>
      <p:bldP spid="598050" grpId="1"/>
      <p:bldP spid="598051" grpId="0" animBg="1"/>
      <p:bldP spid="598051" grpId="1" animBg="1"/>
      <p:bldP spid="598052" grpId="0" animBg="1"/>
      <p:bldP spid="598052" grpId="1" animBg="1"/>
      <p:bldP spid="598057" grpId="0"/>
      <p:bldP spid="598057" grpId="1"/>
      <p:bldP spid="598058" grpId="0"/>
      <p:bldP spid="598058" grpId="1"/>
      <p:bldP spid="598059" grpId="0"/>
      <p:bldP spid="598059" grpId="1"/>
      <p:bldP spid="598060" grpId="0"/>
      <p:bldP spid="598060" grpId="1"/>
      <p:bldP spid="598061" grpId="0"/>
      <p:bldP spid="598061" grpId="1"/>
      <p:bldP spid="598065" grpId="0"/>
      <p:bldP spid="598065" grpId="1"/>
      <p:bldP spid="598066" grpId="0" animBg="1"/>
      <p:bldP spid="598066" grpId="1" animBg="1"/>
      <p:bldP spid="598067" grpId="0" animBg="1"/>
      <p:bldP spid="598067" grpId="1" animBg="1"/>
      <p:bldP spid="598071" grpId="0" animBg="1"/>
      <p:bldP spid="598071" grpId="1" animBg="1"/>
      <p:bldP spid="598072" grpId="0" animBg="1"/>
      <p:bldP spid="598072" grpId="1" animBg="1"/>
      <p:bldP spid="598073" grpId="0" animBg="1"/>
      <p:bldP spid="598073" grpId="1" animBg="1"/>
      <p:bldP spid="598074" grpId="0"/>
      <p:bldP spid="598074" grpId="1"/>
      <p:bldP spid="598075" grpId="0"/>
      <p:bldP spid="598075" grpId="1"/>
      <p:bldP spid="598079" grpId="0" animBg="1"/>
      <p:bldP spid="598079" grpId="1" animBg="1"/>
      <p:bldP spid="598080" grpId="0" animBg="1"/>
      <p:bldP spid="598080" grpId="1" animBg="1"/>
      <p:bldP spid="598081" grpId="0"/>
      <p:bldP spid="59808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825500" y="296863"/>
            <a:ext cx="7467600" cy="1508125"/>
          </a:xfrm>
        </p:spPr>
        <p:txBody>
          <a:bodyPr/>
          <a:lstStyle/>
          <a:p>
            <a:pPr algn="ctr" eaLnBrk="1" hangingPunct="1">
              <a:spcBef>
                <a:spcPct val="0"/>
              </a:spcBef>
              <a:buFontTx/>
              <a:buNone/>
            </a:pPr>
            <a:r>
              <a:rPr lang="en-US" sz="2800" smtClean="0"/>
              <a:t>How many grams of silver will be formed from 12.0 g copper? </a:t>
            </a:r>
          </a:p>
        </p:txBody>
      </p:sp>
      <p:sp>
        <p:nvSpPr>
          <p:cNvPr id="336900" name="Rectangle 4"/>
          <p:cNvSpPr>
            <a:spLocks noChangeArrowheads="1"/>
          </p:cNvSpPr>
          <p:nvPr/>
        </p:nvSpPr>
        <p:spPr bwMode="auto">
          <a:xfrm>
            <a:off x="1066800" y="2665413"/>
            <a:ext cx="1238250" cy="1133475"/>
          </a:xfrm>
          <a:prstGeom prst="rect">
            <a:avLst/>
          </a:prstGeom>
          <a:noFill/>
          <a:ln w="9525">
            <a:noFill/>
            <a:miter lim="800000"/>
            <a:headEnd/>
            <a:tailEnd/>
          </a:ln>
        </p:spPr>
        <p:txBody>
          <a:bodyPr/>
          <a:lstStyle/>
          <a:p>
            <a:pPr marL="342900" indent="-342900" algn="ctr"/>
            <a:r>
              <a:rPr lang="en-US" sz="3200"/>
              <a:t>12.0</a:t>
            </a:r>
          </a:p>
          <a:p>
            <a:pPr marL="342900" indent="-342900" algn="ctr"/>
            <a:r>
              <a:rPr lang="en-US" sz="3200"/>
              <a:t>g Cu</a:t>
            </a:r>
          </a:p>
        </p:txBody>
      </p:sp>
      <p:sp>
        <p:nvSpPr>
          <p:cNvPr id="336901" name="Line 5"/>
          <p:cNvSpPr>
            <a:spLocks noChangeShapeType="1"/>
          </p:cNvSpPr>
          <p:nvPr/>
        </p:nvSpPr>
        <p:spPr bwMode="auto">
          <a:xfrm flipV="1">
            <a:off x="1150938" y="3868738"/>
            <a:ext cx="5868987" cy="3175"/>
          </a:xfrm>
          <a:prstGeom prst="line">
            <a:avLst/>
          </a:prstGeom>
          <a:noFill/>
          <a:ln w="38100">
            <a:solidFill>
              <a:schemeClr val="tx1"/>
            </a:solidFill>
            <a:round/>
            <a:headEnd/>
            <a:tailEnd/>
          </a:ln>
        </p:spPr>
        <p:txBody>
          <a:bodyPr wrap="none" anchor="ctr"/>
          <a:lstStyle/>
          <a:p>
            <a:endParaRPr lang="en-US"/>
          </a:p>
        </p:txBody>
      </p:sp>
      <p:sp>
        <p:nvSpPr>
          <p:cNvPr id="336902" name="Line 6"/>
          <p:cNvSpPr>
            <a:spLocks noChangeShapeType="1"/>
          </p:cNvSpPr>
          <p:nvPr/>
        </p:nvSpPr>
        <p:spPr bwMode="auto">
          <a:xfrm flipH="1">
            <a:off x="2279650" y="2732088"/>
            <a:ext cx="1588" cy="2563812"/>
          </a:xfrm>
          <a:prstGeom prst="line">
            <a:avLst/>
          </a:prstGeom>
          <a:noFill/>
          <a:ln w="38100">
            <a:solidFill>
              <a:schemeClr val="tx1"/>
            </a:solidFill>
            <a:round/>
            <a:headEnd/>
            <a:tailEnd/>
          </a:ln>
        </p:spPr>
        <p:txBody>
          <a:bodyPr wrap="none" anchor="ctr"/>
          <a:lstStyle/>
          <a:p>
            <a:endParaRPr lang="en-US"/>
          </a:p>
        </p:txBody>
      </p:sp>
      <p:sp>
        <p:nvSpPr>
          <p:cNvPr id="336903" name="Rectangle 7"/>
          <p:cNvSpPr>
            <a:spLocks noChangeArrowheads="1"/>
          </p:cNvSpPr>
          <p:nvPr/>
        </p:nvSpPr>
        <p:spPr bwMode="auto">
          <a:xfrm>
            <a:off x="2314575" y="2665413"/>
            <a:ext cx="1447800" cy="2684462"/>
          </a:xfrm>
          <a:prstGeom prst="rect">
            <a:avLst/>
          </a:prstGeom>
          <a:noFill/>
          <a:ln w="9525">
            <a:noFill/>
            <a:miter lim="800000"/>
            <a:headEnd/>
            <a:tailEnd/>
          </a:ln>
        </p:spPr>
        <p:txBody>
          <a:bodyPr/>
          <a:lstStyle/>
          <a:p>
            <a:pPr marL="342900" indent="-342900" algn="ctr"/>
            <a:r>
              <a:rPr lang="en-US" sz="3200"/>
              <a:t>1 mol</a:t>
            </a:r>
          </a:p>
          <a:p>
            <a:pPr marL="342900" indent="-342900" algn="ctr"/>
            <a:r>
              <a:rPr lang="en-US" sz="3200"/>
              <a:t>Cu</a:t>
            </a:r>
          </a:p>
          <a:p>
            <a:pPr marL="342900" indent="-342900" algn="ctr">
              <a:spcBef>
                <a:spcPct val="50000"/>
              </a:spcBef>
            </a:pPr>
            <a:r>
              <a:rPr lang="en-US" sz="3200"/>
              <a:t>63.55</a:t>
            </a:r>
          </a:p>
          <a:p>
            <a:pPr marL="342900" indent="-342900" algn="ctr"/>
            <a:r>
              <a:rPr lang="en-US" sz="3200"/>
              <a:t>g Cu</a:t>
            </a:r>
          </a:p>
        </p:txBody>
      </p:sp>
      <p:sp>
        <p:nvSpPr>
          <p:cNvPr id="336904" name="Rectangle 8"/>
          <p:cNvSpPr>
            <a:spLocks noChangeArrowheads="1"/>
          </p:cNvSpPr>
          <p:nvPr/>
        </p:nvSpPr>
        <p:spPr bwMode="auto">
          <a:xfrm>
            <a:off x="7056438" y="3573463"/>
            <a:ext cx="2087562" cy="1498600"/>
          </a:xfrm>
          <a:prstGeom prst="rect">
            <a:avLst/>
          </a:prstGeom>
          <a:noFill/>
          <a:ln w="9525">
            <a:noFill/>
            <a:miter lim="800000"/>
            <a:headEnd/>
            <a:tailEnd/>
          </a:ln>
        </p:spPr>
        <p:txBody>
          <a:bodyPr/>
          <a:lstStyle/>
          <a:p>
            <a:pPr marL="342900" indent="-342900"/>
            <a:r>
              <a:rPr lang="en-US" sz="3200"/>
              <a:t>= 40.7 g</a:t>
            </a:r>
          </a:p>
          <a:p>
            <a:pPr marL="342900" indent="-342900"/>
            <a:r>
              <a:rPr lang="en-US" sz="3200"/>
              <a:t>	   Ag</a:t>
            </a:r>
          </a:p>
        </p:txBody>
      </p:sp>
      <p:sp>
        <p:nvSpPr>
          <p:cNvPr id="336905" name="Rectangle 9"/>
          <p:cNvSpPr>
            <a:spLocks noChangeArrowheads="1"/>
          </p:cNvSpPr>
          <p:nvPr/>
        </p:nvSpPr>
        <p:spPr bwMode="auto">
          <a:xfrm>
            <a:off x="625475" y="1431925"/>
            <a:ext cx="7891463" cy="823913"/>
          </a:xfrm>
          <a:prstGeom prst="rect">
            <a:avLst/>
          </a:prstGeom>
          <a:noFill/>
          <a:ln w="9525">
            <a:noFill/>
            <a:miter lim="800000"/>
            <a:headEnd/>
            <a:tailEnd/>
          </a:ln>
        </p:spPr>
        <p:txBody>
          <a:bodyPr/>
          <a:lstStyle/>
          <a:p>
            <a:pPr marL="342900" indent="-342900" algn="ctr">
              <a:lnSpc>
                <a:spcPct val="110000"/>
              </a:lnSpc>
            </a:pPr>
            <a:r>
              <a:rPr lang="en-US" sz="3200"/>
              <a:t>Cu   +   2 AgNO</a:t>
            </a:r>
            <a:r>
              <a:rPr lang="en-US" sz="3200" baseline="-25000"/>
              <a:t>3</a:t>
            </a:r>
            <a:r>
              <a:rPr lang="en-US" sz="3200"/>
              <a:t>   </a:t>
            </a:r>
            <a:r>
              <a:rPr lang="en-US" sz="3200">
                <a:sym typeface="Symbol" pitchFamily="18" charset="2"/>
              </a:rPr>
              <a:t>   2 Ag   +   Cu(NO</a:t>
            </a:r>
            <a:r>
              <a:rPr lang="en-US" sz="3200" baseline="-25000">
                <a:sym typeface="Symbol" pitchFamily="18" charset="2"/>
              </a:rPr>
              <a:t>3</a:t>
            </a:r>
            <a:r>
              <a:rPr lang="en-US" sz="3200">
                <a:sym typeface="Symbol" pitchFamily="18" charset="2"/>
              </a:rPr>
              <a:t>)</a:t>
            </a:r>
            <a:r>
              <a:rPr lang="en-US" sz="3200" baseline="-25000">
                <a:sym typeface="Symbol" pitchFamily="18" charset="2"/>
              </a:rPr>
              <a:t>2</a:t>
            </a:r>
            <a:r>
              <a:rPr lang="en-US" sz="3200"/>
              <a:t> </a:t>
            </a:r>
          </a:p>
        </p:txBody>
      </p:sp>
      <p:sp>
        <p:nvSpPr>
          <p:cNvPr id="336906" name="Line 10"/>
          <p:cNvSpPr>
            <a:spLocks noChangeShapeType="1"/>
          </p:cNvSpPr>
          <p:nvPr/>
        </p:nvSpPr>
        <p:spPr bwMode="auto">
          <a:xfrm flipH="1">
            <a:off x="3822700" y="2730500"/>
            <a:ext cx="0" cy="2563813"/>
          </a:xfrm>
          <a:prstGeom prst="line">
            <a:avLst/>
          </a:prstGeom>
          <a:noFill/>
          <a:ln w="38100">
            <a:solidFill>
              <a:schemeClr val="tx1"/>
            </a:solidFill>
            <a:round/>
            <a:headEnd/>
            <a:tailEnd/>
          </a:ln>
        </p:spPr>
        <p:txBody>
          <a:bodyPr wrap="none" anchor="ctr"/>
          <a:lstStyle/>
          <a:p>
            <a:endParaRPr lang="en-US"/>
          </a:p>
        </p:txBody>
      </p:sp>
      <p:sp>
        <p:nvSpPr>
          <p:cNvPr id="336907" name="Rectangle 11"/>
          <p:cNvSpPr>
            <a:spLocks noChangeArrowheads="1"/>
          </p:cNvSpPr>
          <p:nvPr/>
        </p:nvSpPr>
        <p:spPr bwMode="auto">
          <a:xfrm>
            <a:off x="3883025" y="2665413"/>
            <a:ext cx="1422400" cy="2684462"/>
          </a:xfrm>
          <a:prstGeom prst="rect">
            <a:avLst/>
          </a:prstGeom>
          <a:noFill/>
          <a:ln w="9525">
            <a:noFill/>
            <a:miter lim="800000"/>
            <a:headEnd/>
            <a:tailEnd/>
          </a:ln>
        </p:spPr>
        <p:txBody>
          <a:bodyPr/>
          <a:lstStyle/>
          <a:p>
            <a:pPr marL="342900" indent="-342900" algn="ctr"/>
            <a:r>
              <a:rPr lang="en-US" sz="3200"/>
              <a:t>2 mol</a:t>
            </a:r>
          </a:p>
          <a:p>
            <a:pPr marL="342900" indent="-342900" algn="ctr"/>
            <a:r>
              <a:rPr lang="en-US" sz="3200"/>
              <a:t>Ag</a:t>
            </a:r>
          </a:p>
          <a:p>
            <a:pPr marL="342900" indent="-342900" algn="ctr">
              <a:spcBef>
                <a:spcPct val="50000"/>
              </a:spcBef>
            </a:pPr>
            <a:r>
              <a:rPr lang="en-US" sz="3200"/>
              <a:t>1 mol</a:t>
            </a:r>
          </a:p>
          <a:p>
            <a:pPr marL="342900" indent="-342900" algn="ctr"/>
            <a:r>
              <a:rPr lang="en-US" sz="3200"/>
              <a:t>Cu</a:t>
            </a:r>
          </a:p>
        </p:txBody>
      </p:sp>
      <p:sp>
        <p:nvSpPr>
          <p:cNvPr id="336911" name="Line 15"/>
          <p:cNvSpPr>
            <a:spLocks noChangeShapeType="1"/>
          </p:cNvSpPr>
          <p:nvPr/>
        </p:nvSpPr>
        <p:spPr bwMode="auto">
          <a:xfrm>
            <a:off x="5359400" y="2732088"/>
            <a:ext cx="0" cy="2563812"/>
          </a:xfrm>
          <a:prstGeom prst="line">
            <a:avLst/>
          </a:prstGeom>
          <a:noFill/>
          <a:ln w="38100">
            <a:solidFill>
              <a:schemeClr val="tx1"/>
            </a:solidFill>
            <a:round/>
            <a:headEnd/>
            <a:tailEnd/>
          </a:ln>
        </p:spPr>
        <p:txBody>
          <a:bodyPr wrap="none" anchor="ctr"/>
          <a:lstStyle/>
          <a:p>
            <a:endParaRPr lang="en-US"/>
          </a:p>
        </p:txBody>
      </p:sp>
      <p:sp>
        <p:nvSpPr>
          <p:cNvPr id="336912" name="Rectangle 16"/>
          <p:cNvSpPr>
            <a:spLocks noChangeArrowheads="1"/>
          </p:cNvSpPr>
          <p:nvPr/>
        </p:nvSpPr>
        <p:spPr bwMode="auto">
          <a:xfrm>
            <a:off x="5397500" y="2665413"/>
            <a:ext cx="1692275" cy="2684462"/>
          </a:xfrm>
          <a:prstGeom prst="rect">
            <a:avLst/>
          </a:prstGeom>
          <a:noFill/>
          <a:ln w="9525">
            <a:noFill/>
            <a:miter lim="800000"/>
            <a:headEnd/>
            <a:tailEnd/>
          </a:ln>
        </p:spPr>
        <p:txBody>
          <a:bodyPr/>
          <a:lstStyle/>
          <a:p>
            <a:pPr marL="342900" indent="-342900" algn="ctr"/>
            <a:r>
              <a:rPr lang="en-US" sz="3200"/>
              <a:t>107.87</a:t>
            </a:r>
          </a:p>
          <a:p>
            <a:pPr marL="342900" indent="-342900" algn="ctr"/>
            <a:r>
              <a:rPr lang="en-US" sz="3200"/>
              <a:t>g Ag</a:t>
            </a:r>
          </a:p>
          <a:p>
            <a:pPr marL="342900" indent="-342900" algn="ctr">
              <a:spcBef>
                <a:spcPct val="50000"/>
              </a:spcBef>
            </a:pPr>
            <a:r>
              <a:rPr lang="en-US" sz="3200"/>
              <a:t>1 mol</a:t>
            </a:r>
          </a:p>
          <a:p>
            <a:pPr marL="342900" indent="-342900" algn="ctr"/>
            <a:r>
              <a:rPr lang="en-US" sz="3200"/>
              <a:t>Ag</a:t>
            </a:r>
          </a:p>
        </p:txBody>
      </p:sp>
      <p:sp>
        <p:nvSpPr>
          <p:cNvPr id="336919" name="Rectangle 23"/>
          <p:cNvSpPr>
            <a:spLocks noChangeArrowheads="1"/>
          </p:cNvSpPr>
          <p:nvPr/>
        </p:nvSpPr>
        <p:spPr bwMode="auto">
          <a:xfrm>
            <a:off x="549275" y="2014538"/>
            <a:ext cx="1831975" cy="717550"/>
          </a:xfrm>
          <a:prstGeom prst="rect">
            <a:avLst/>
          </a:prstGeom>
          <a:noFill/>
          <a:ln w="9525">
            <a:noFill/>
            <a:miter lim="800000"/>
            <a:headEnd/>
            <a:tailEnd/>
          </a:ln>
        </p:spPr>
        <p:txBody>
          <a:bodyPr/>
          <a:lstStyle/>
          <a:p>
            <a:pPr marL="342900" indent="-342900"/>
            <a:r>
              <a:rPr lang="en-US" sz="2800">
                <a:solidFill>
                  <a:srgbClr val="3366FF"/>
                </a:solidFill>
              </a:rPr>
              <a:t>12.0 g</a:t>
            </a:r>
          </a:p>
        </p:txBody>
      </p:sp>
      <p:sp>
        <p:nvSpPr>
          <p:cNvPr id="336920" name="Rectangle 24"/>
          <p:cNvSpPr>
            <a:spLocks noChangeArrowheads="1"/>
          </p:cNvSpPr>
          <p:nvPr/>
        </p:nvSpPr>
        <p:spPr bwMode="auto">
          <a:xfrm>
            <a:off x="4918075" y="2014538"/>
            <a:ext cx="1158875" cy="717550"/>
          </a:xfrm>
          <a:prstGeom prst="rect">
            <a:avLst/>
          </a:prstGeom>
          <a:noFill/>
          <a:ln w="9525">
            <a:noFill/>
            <a:miter lim="800000"/>
            <a:headEnd/>
            <a:tailEnd/>
          </a:ln>
        </p:spPr>
        <p:txBody>
          <a:bodyPr/>
          <a:lstStyle/>
          <a:p>
            <a:pPr marL="342900" indent="-342900"/>
            <a:r>
              <a:rPr lang="en-US" sz="2800">
                <a:solidFill>
                  <a:srgbClr val="3366FF"/>
                </a:solidFill>
              </a:rPr>
              <a:t>? g</a:t>
            </a:r>
          </a:p>
        </p:txBody>
      </p:sp>
      <p:sp>
        <p:nvSpPr>
          <p:cNvPr id="81935"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336922" name="Line 26"/>
          <p:cNvSpPr>
            <a:spLocks noChangeShapeType="1"/>
          </p:cNvSpPr>
          <p:nvPr/>
        </p:nvSpPr>
        <p:spPr bwMode="auto">
          <a:xfrm flipV="1">
            <a:off x="1241425" y="3357563"/>
            <a:ext cx="854075" cy="207962"/>
          </a:xfrm>
          <a:prstGeom prst="line">
            <a:avLst/>
          </a:prstGeom>
          <a:noFill/>
          <a:ln w="19050">
            <a:solidFill>
              <a:srgbClr val="FF0000"/>
            </a:solidFill>
            <a:round/>
            <a:headEnd/>
            <a:tailEnd/>
          </a:ln>
        </p:spPr>
        <p:txBody>
          <a:bodyPr/>
          <a:lstStyle/>
          <a:p>
            <a:endParaRPr lang="en-US"/>
          </a:p>
        </p:txBody>
      </p:sp>
      <p:sp>
        <p:nvSpPr>
          <p:cNvPr id="336923" name="Line 27"/>
          <p:cNvSpPr>
            <a:spLocks noChangeShapeType="1"/>
          </p:cNvSpPr>
          <p:nvPr/>
        </p:nvSpPr>
        <p:spPr bwMode="auto">
          <a:xfrm flipV="1">
            <a:off x="2601913" y="4579938"/>
            <a:ext cx="854075" cy="207962"/>
          </a:xfrm>
          <a:prstGeom prst="line">
            <a:avLst/>
          </a:prstGeom>
          <a:noFill/>
          <a:ln w="19050">
            <a:solidFill>
              <a:srgbClr val="FF0000"/>
            </a:solidFill>
            <a:round/>
            <a:headEnd/>
            <a:tailEnd/>
          </a:ln>
        </p:spPr>
        <p:txBody>
          <a:bodyPr/>
          <a:lstStyle/>
          <a:p>
            <a:endParaRPr lang="en-US"/>
          </a:p>
        </p:txBody>
      </p:sp>
      <p:sp>
        <p:nvSpPr>
          <p:cNvPr id="336924" name="Line 28"/>
          <p:cNvSpPr>
            <a:spLocks noChangeShapeType="1"/>
          </p:cNvSpPr>
          <p:nvPr/>
        </p:nvSpPr>
        <p:spPr bwMode="auto">
          <a:xfrm flipH="1">
            <a:off x="2808288" y="2790825"/>
            <a:ext cx="701675" cy="812800"/>
          </a:xfrm>
          <a:prstGeom prst="line">
            <a:avLst/>
          </a:prstGeom>
          <a:noFill/>
          <a:ln w="19050">
            <a:solidFill>
              <a:srgbClr val="FF0000"/>
            </a:solidFill>
            <a:round/>
            <a:headEnd/>
            <a:tailEnd/>
          </a:ln>
        </p:spPr>
        <p:txBody>
          <a:bodyPr/>
          <a:lstStyle/>
          <a:p>
            <a:endParaRPr lang="en-US"/>
          </a:p>
        </p:txBody>
      </p:sp>
      <p:sp>
        <p:nvSpPr>
          <p:cNvPr id="336925" name="Line 29"/>
          <p:cNvSpPr>
            <a:spLocks noChangeShapeType="1"/>
          </p:cNvSpPr>
          <p:nvPr/>
        </p:nvSpPr>
        <p:spPr bwMode="auto">
          <a:xfrm flipH="1">
            <a:off x="4327525" y="4041775"/>
            <a:ext cx="701675" cy="812800"/>
          </a:xfrm>
          <a:prstGeom prst="line">
            <a:avLst/>
          </a:prstGeom>
          <a:noFill/>
          <a:ln w="19050">
            <a:solidFill>
              <a:srgbClr val="FF0000"/>
            </a:solidFill>
            <a:round/>
            <a:headEnd/>
            <a:tailEnd/>
          </a:ln>
        </p:spPr>
        <p:txBody>
          <a:bodyPr/>
          <a:lstStyle/>
          <a:p>
            <a:endParaRPr lang="en-US"/>
          </a:p>
        </p:txBody>
      </p:sp>
      <p:sp>
        <p:nvSpPr>
          <p:cNvPr id="336926" name="Line 30"/>
          <p:cNvSpPr>
            <a:spLocks noChangeShapeType="1"/>
          </p:cNvSpPr>
          <p:nvPr/>
        </p:nvSpPr>
        <p:spPr bwMode="auto">
          <a:xfrm flipH="1">
            <a:off x="4337050" y="2832100"/>
            <a:ext cx="701675" cy="812800"/>
          </a:xfrm>
          <a:prstGeom prst="line">
            <a:avLst/>
          </a:prstGeom>
          <a:noFill/>
          <a:ln w="19050">
            <a:solidFill>
              <a:srgbClr val="FF0000"/>
            </a:solidFill>
            <a:round/>
            <a:headEnd/>
            <a:tailEnd/>
          </a:ln>
        </p:spPr>
        <p:txBody>
          <a:bodyPr/>
          <a:lstStyle/>
          <a:p>
            <a:endParaRPr lang="en-US"/>
          </a:p>
        </p:txBody>
      </p:sp>
      <p:sp>
        <p:nvSpPr>
          <p:cNvPr id="336927" name="Line 31"/>
          <p:cNvSpPr>
            <a:spLocks noChangeShapeType="1"/>
          </p:cNvSpPr>
          <p:nvPr/>
        </p:nvSpPr>
        <p:spPr bwMode="auto">
          <a:xfrm flipH="1">
            <a:off x="5989638" y="4035425"/>
            <a:ext cx="701675" cy="812800"/>
          </a:xfrm>
          <a:prstGeom prst="line">
            <a:avLst/>
          </a:prstGeom>
          <a:noFill/>
          <a:ln w="19050">
            <a:solidFill>
              <a:srgbClr val="FF0000"/>
            </a:solidFill>
            <a:round/>
            <a:headEnd/>
            <a:tailEnd/>
          </a:ln>
        </p:spPr>
        <p:txBody>
          <a:bodyPr/>
          <a:lstStyle/>
          <a:p>
            <a:endParaRPr lang="en-US"/>
          </a:p>
        </p:txBody>
      </p:sp>
      <p:grpSp>
        <p:nvGrpSpPr>
          <p:cNvPr id="2" name="Group 33"/>
          <p:cNvGrpSpPr>
            <a:grpSpLocks/>
          </p:cNvGrpSpPr>
          <p:nvPr/>
        </p:nvGrpSpPr>
        <p:grpSpPr bwMode="auto">
          <a:xfrm>
            <a:off x="511175" y="5751513"/>
            <a:ext cx="1219200" cy="481012"/>
            <a:chOff x="186" y="1092"/>
            <a:chExt cx="768" cy="303"/>
          </a:xfrm>
        </p:grpSpPr>
        <p:sp>
          <p:nvSpPr>
            <p:cNvPr id="81977" name="Line 3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1978" name="Line 3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1979" name="Line 3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1980" name="Line 3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1981" name="Line 3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336935" name="Oval 39"/>
          <p:cNvSpPr>
            <a:spLocks noChangeArrowheads="1"/>
          </p:cNvSpPr>
          <p:nvPr/>
        </p:nvSpPr>
        <p:spPr bwMode="auto">
          <a:xfrm>
            <a:off x="520700" y="57134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336936" name="Text Box 40"/>
          <p:cNvSpPr txBox="1">
            <a:spLocks noChangeArrowheads="1"/>
          </p:cNvSpPr>
          <p:nvPr/>
        </p:nvSpPr>
        <p:spPr bwMode="auto">
          <a:xfrm>
            <a:off x="566738" y="6256338"/>
            <a:ext cx="411162" cy="304800"/>
          </a:xfrm>
          <a:prstGeom prst="rect">
            <a:avLst/>
          </a:prstGeom>
          <a:noFill/>
          <a:ln w="9525">
            <a:noFill/>
            <a:miter lim="800000"/>
            <a:headEnd/>
            <a:tailEnd/>
          </a:ln>
        </p:spPr>
        <p:txBody>
          <a:bodyPr wrap="none">
            <a:spAutoFit/>
          </a:bodyPr>
          <a:lstStyle/>
          <a:p>
            <a:r>
              <a:rPr lang="en-US"/>
              <a:t>Cu</a:t>
            </a:r>
            <a:endParaRPr lang="en-US" baseline="-25000"/>
          </a:p>
        </p:txBody>
      </p:sp>
      <p:sp>
        <p:nvSpPr>
          <p:cNvPr id="336937" name="Text Box 41"/>
          <p:cNvSpPr txBox="1">
            <a:spLocks noChangeArrowheads="1"/>
          </p:cNvSpPr>
          <p:nvPr/>
        </p:nvSpPr>
        <p:spPr bwMode="auto">
          <a:xfrm>
            <a:off x="1189038" y="6256338"/>
            <a:ext cx="401637" cy="304800"/>
          </a:xfrm>
          <a:prstGeom prst="rect">
            <a:avLst/>
          </a:prstGeom>
          <a:noFill/>
          <a:ln w="9525">
            <a:noFill/>
            <a:miter lim="800000"/>
            <a:headEnd/>
            <a:tailEnd/>
          </a:ln>
        </p:spPr>
        <p:txBody>
          <a:bodyPr wrap="none">
            <a:spAutoFit/>
          </a:bodyPr>
          <a:lstStyle/>
          <a:p>
            <a:r>
              <a:rPr lang="en-US"/>
              <a:t>Ag</a:t>
            </a:r>
            <a:endParaRPr lang="en-US" baseline="-25000"/>
          </a:p>
        </p:txBody>
      </p:sp>
      <p:sp>
        <p:nvSpPr>
          <p:cNvPr id="336938" name="Line 42"/>
          <p:cNvSpPr>
            <a:spLocks noChangeShapeType="1"/>
          </p:cNvSpPr>
          <p:nvPr/>
        </p:nvSpPr>
        <p:spPr bwMode="auto">
          <a:xfrm>
            <a:off x="844550" y="5988050"/>
            <a:ext cx="534988" cy="0"/>
          </a:xfrm>
          <a:prstGeom prst="line">
            <a:avLst/>
          </a:prstGeom>
          <a:noFill/>
          <a:ln w="31750">
            <a:solidFill>
              <a:srgbClr val="800000"/>
            </a:solidFill>
            <a:round/>
            <a:headEnd/>
            <a:tailEnd/>
          </a:ln>
        </p:spPr>
        <p:txBody>
          <a:bodyPr/>
          <a:lstStyle/>
          <a:p>
            <a:endParaRPr lang="en-US"/>
          </a:p>
        </p:txBody>
      </p:sp>
      <p:sp>
        <p:nvSpPr>
          <p:cNvPr id="336939" name="Line 43"/>
          <p:cNvSpPr>
            <a:spLocks noChangeShapeType="1"/>
          </p:cNvSpPr>
          <p:nvPr/>
        </p:nvSpPr>
        <p:spPr bwMode="auto">
          <a:xfrm flipV="1">
            <a:off x="1370013" y="5751513"/>
            <a:ext cx="260350" cy="233362"/>
          </a:xfrm>
          <a:prstGeom prst="line">
            <a:avLst/>
          </a:prstGeom>
          <a:noFill/>
          <a:ln w="31750">
            <a:solidFill>
              <a:srgbClr val="800000"/>
            </a:solidFill>
            <a:round/>
            <a:headEnd/>
            <a:tailEnd/>
          </a:ln>
        </p:spPr>
        <p:txBody>
          <a:bodyPr/>
          <a:lstStyle/>
          <a:p>
            <a:endParaRPr lang="en-US"/>
          </a:p>
        </p:txBody>
      </p:sp>
      <p:grpSp>
        <p:nvGrpSpPr>
          <p:cNvPr id="3" name="Group 44"/>
          <p:cNvGrpSpPr>
            <a:grpSpLocks/>
          </p:cNvGrpSpPr>
          <p:nvPr/>
        </p:nvGrpSpPr>
        <p:grpSpPr bwMode="auto">
          <a:xfrm>
            <a:off x="1598613" y="5695950"/>
            <a:ext cx="88900" cy="88900"/>
            <a:chOff x="925" y="1217"/>
            <a:chExt cx="56" cy="56"/>
          </a:xfrm>
        </p:grpSpPr>
        <p:sp>
          <p:nvSpPr>
            <p:cNvPr id="81974" name="Oval 4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1975" name="Line 4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1976" name="Line 4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336944" name="Text Box 48"/>
          <p:cNvSpPr txBox="1">
            <a:spLocks noChangeArrowheads="1"/>
          </p:cNvSpPr>
          <p:nvPr/>
        </p:nvSpPr>
        <p:spPr bwMode="auto">
          <a:xfrm>
            <a:off x="2032000" y="5848350"/>
            <a:ext cx="1874838" cy="336550"/>
          </a:xfrm>
          <a:prstGeom prst="rect">
            <a:avLst/>
          </a:prstGeom>
          <a:noFill/>
          <a:ln w="9525">
            <a:noFill/>
            <a:miter lim="800000"/>
            <a:headEnd/>
            <a:tailEnd/>
          </a:ln>
        </p:spPr>
        <p:txBody>
          <a:bodyPr wrap="none">
            <a:spAutoFit/>
          </a:bodyPr>
          <a:lstStyle/>
          <a:p>
            <a:r>
              <a:rPr lang="en-US" sz="1600"/>
              <a:t>x g Ag = 12.0 g Cu</a:t>
            </a:r>
            <a:endParaRPr lang="en-US" sz="1600" baseline="-25000"/>
          </a:p>
        </p:txBody>
      </p:sp>
      <p:sp>
        <p:nvSpPr>
          <p:cNvPr id="336945" name="Text Box 49"/>
          <p:cNvSpPr txBox="1">
            <a:spLocks noChangeArrowheads="1"/>
          </p:cNvSpPr>
          <p:nvPr/>
        </p:nvSpPr>
        <p:spPr bwMode="auto">
          <a:xfrm>
            <a:off x="3887788" y="5986463"/>
            <a:ext cx="1177925" cy="336550"/>
          </a:xfrm>
          <a:prstGeom prst="rect">
            <a:avLst/>
          </a:prstGeom>
          <a:noFill/>
          <a:ln w="9525">
            <a:noFill/>
            <a:miter lim="800000"/>
            <a:headEnd/>
            <a:tailEnd/>
          </a:ln>
        </p:spPr>
        <p:txBody>
          <a:bodyPr wrap="none">
            <a:spAutoFit/>
          </a:bodyPr>
          <a:lstStyle/>
          <a:p>
            <a:r>
              <a:rPr lang="en-US" sz="1600"/>
              <a:t>63.55 g Cu</a:t>
            </a:r>
            <a:endParaRPr lang="en-US" sz="1600" baseline="-25000"/>
          </a:p>
        </p:txBody>
      </p:sp>
      <p:sp>
        <p:nvSpPr>
          <p:cNvPr id="336946" name="Text Box 50"/>
          <p:cNvSpPr txBox="1">
            <a:spLocks noChangeArrowheads="1"/>
          </p:cNvSpPr>
          <p:nvPr/>
        </p:nvSpPr>
        <p:spPr bwMode="auto">
          <a:xfrm>
            <a:off x="7343775" y="5859463"/>
            <a:ext cx="1230313" cy="336550"/>
          </a:xfrm>
          <a:prstGeom prst="rect">
            <a:avLst/>
          </a:prstGeom>
          <a:noFill/>
          <a:ln w="9525">
            <a:noFill/>
            <a:miter lim="800000"/>
            <a:headEnd/>
            <a:tailEnd/>
          </a:ln>
        </p:spPr>
        <p:txBody>
          <a:bodyPr wrap="none">
            <a:spAutoFit/>
          </a:bodyPr>
          <a:lstStyle/>
          <a:p>
            <a:r>
              <a:rPr lang="en-US" sz="1600"/>
              <a:t>= 40.7 g Ag</a:t>
            </a:r>
            <a:endParaRPr lang="en-US" sz="1600" baseline="-25000"/>
          </a:p>
        </p:txBody>
      </p:sp>
      <p:sp>
        <p:nvSpPr>
          <p:cNvPr id="336947" name="Rectangle 51"/>
          <p:cNvSpPr>
            <a:spLocks noChangeArrowheads="1"/>
          </p:cNvSpPr>
          <p:nvPr/>
        </p:nvSpPr>
        <p:spPr bwMode="auto">
          <a:xfrm>
            <a:off x="3921125" y="5721350"/>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48" name="Rectangle 52"/>
          <p:cNvSpPr>
            <a:spLocks noChangeArrowheads="1"/>
          </p:cNvSpPr>
          <p:nvPr/>
        </p:nvSpPr>
        <p:spPr bwMode="auto">
          <a:xfrm>
            <a:off x="5038725" y="5715000"/>
            <a:ext cx="985838" cy="336550"/>
          </a:xfrm>
          <a:prstGeom prst="rect">
            <a:avLst/>
          </a:prstGeom>
          <a:noFill/>
          <a:ln w="9525">
            <a:noFill/>
            <a:miter lim="800000"/>
            <a:headEnd/>
            <a:tailEnd/>
          </a:ln>
        </p:spPr>
        <p:txBody>
          <a:bodyPr wrap="none">
            <a:spAutoFit/>
          </a:bodyPr>
          <a:lstStyle/>
          <a:p>
            <a:r>
              <a:rPr lang="en-US" sz="1600"/>
              <a:t>2 mol Ag</a:t>
            </a:r>
            <a:endParaRPr lang="en-US" sz="1600" baseline="-25000"/>
          </a:p>
        </p:txBody>
      </p:sp>
      <p:grpSp>
        <p:nvGrpSpPr>
          <p:cNvPr id="4" name="Group 53"/>
          <p:cNvGrpSpPr>
            <a:grpSpLocks/>
          </p:cNvGrpSpPr>
          <p:nvPr/>
        </p:nvGrpSpPr>
        <p:grpSpPr bwMode="auto">
          <a:xfrm>
            <a:off x="3922713" y="5759450"/>
            <a:ext cx="1089025" cy="542925"/>
            <a:chOff x="2353" y="2935"/>
            <a:chExt cx="1505" cy="342"/>
          </a:xfrm>
        </p:grpSpPr>
        <p:sp>
          <p:nvSpPr>
            <p:cNvPr id="81972" name="AutoShape 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73" name="Line 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336952" name="Rectangle 56"/>
          <p:cNvSpPr>
            <a:spLocks noChangeArrowheads="1"/>
          </p:cNvSpPr>
          <p:nvPr/>
        </p:nvSpPr>
        <p:spPr bwMode="auto">
          <a:xfrm>
            <a:off x="5037138" y="5984875"/>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53" name="Line 57"/>
          <p:cNvSpPr>
            <a:spLocks noChangeShapeType="1"/>
          </p:cNvSpPr>
          <p:nvPr/>
        </p:nvSpPr>
        <p:spPr bwMode="auto">
          <a:xfrm flipV="1">
            <a:off x="3406775" y="6019800"/>
            <a:ext cx="436563" cy="60325"/>
          </a:xfrm>
          <a:prstGeom prst="line">
            <a:avLst/>
          </a:prstGeom>
          <a:noFill/>
          <a:ln w="9525">
            <a:solidFill>
              <a:srgbClr val="FF0000"/>
            </a:solidFill>
            <a:round/>
            <a:headEnd/>
            <a:tailEnd/>
          </a:ln>
        </p:spPr>
        <p:txBody>
          <a:bodyPr/>
          <a:lstStyle/>
          <a:p>
            <a:endParaRPr lang="en-US"/>
          </a:p>
        </p:txBody>
      </p:sp>
      <p:sp>
        <p:nvSpPr>
          <p:cNvPr id="336954" name="Line 58"/>
          <p:cNvSpPr>
            <a:spLocks noChangeShapeType="1"/>
          </p:cNvSpPr>
          <p:nvPr/>
        </p:nvSpPr>
        <p:spPr bwMode="auto">
          <a:xfrm flipV="1">
            <a:off x="4543425" y="6121400"/>
            <a:ext cx="414338" cy="96838"/>
          </a:xfrm>
          <a:prstGeom prst="line">
            <a:avLst/>
          </a:prstGeom>
          <a:noFill/>
          <a:ln w="9525">
            <a:solidFill>
              <a:srgbClr val="FF0000"/>
            </a:solidFill>
            <a:round/>
            <a:headEnd/>
            <a:tailEnd/>
          </a:ln>
        </p:spPr>
        <p:txBody>
          <a:bodyPr/>
          <a:lstStyle/>
          <a:p>
            <a:endParaRPr lang="en-US"/>
          </a:p>
        </p:txBody>
      </p:sp>
      <p:grpSp>
        <p:nvGrpSpPr>
          <p:cNvPr id="5" name="Group 59"/>
          <p:cNvGrpSpPr>
            <a:grpSpLocks/>
          </p:cNvGrpSpPr>
          <p:nvPr/>
        </p:nvGrpSpPr>
        <p:grpSpPr bwMode="auto">
          <a:xfrm>
            <a:off x="5051425" y="5753100"/>
            <a:ext cx="996950" cy="542925"/>
            <a:chOff x="3885" y="2931"/>
            <a:chExt cx="542" cy="342"/>
          </a:xfrm>
        </p:grpSpPr>
        <p:sp>
          <p:nvSpPr>
            <p:cNvPr id="81970" name="AutoShape 6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71" name="Line 6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58" name="Line 62"/>
          <p:cNvSpPr>
            <a:spLocks noChangeShapeType="1"/>
          </p:cNvSpPr>
          <p:nvPr/>
        </p:nvSpPr>
        <p:spPr bwMode="auto">
          <a:xfrm flipV="1">
            <a:off x="4183063" y="5857875"/>
            <a:ext cx="620712" cy="93663"/>
          </a:xfrm>
          <a:prstGeom prst="line">
            <a:avLst/>
          </a:prstGeom>
          <a:noFill/>
          <a:ln w="9525">
            <a:solidFill>
              <a:srgbClr val="FF0000"/>
            </a:solidFill>
            <a:round/>
            <a:headEnd/>
            <a:tailEnd/>
          </a:ln>
        </p:spPr>
        <p:txBody>
          <a:bodyPr/>
          <a:lstStyle/>
          <a:p>
            <a:endParaRPr lang="en-US"/>
          </a:p>
        </p:txBody>
      </p:sp>
      <p:sp>
        <p:nvSpPr>
          <p:cNvPr id="336959" name="Line 63"/>
          <p:cNvSpPr>
            <a:spLocks noChangeShapeType="1"/>
          </p:cNvSpPr>
          <p:nvPr/>
        </p:nvSpPr>
        <p:spPr bwMode="auto">
          <a:xfrm flipV="1">
            <a:off x="5284788" y="6126163"/>
            <a:ext cx="669925" cy="95250"/>
          </a:xfrm>
          <a:prstGeom prst="line">
            <a:avLst/>
          </a:prstGeom>
          <a:noFill/>
          <a:ln w="9525">
            <a:solidFill>
              <a:srgbClr val="FF0000"/>
            </a:solidFill>
            <a:round/>
            <a:headEnd/>
            <a:tailEnd/>
          </a:ln>
        </p:spPr>
        <p:txBody>
          <a:bodyPr/>
          <a:lstStyle/>
          <a:p>
            <a:endParaRPr lang="en-US"/>
          </a:p>
        </p:txBody>
      </p:sp>
      <p:sp>
        <p:nvSpPr>
          <p:cNvPr id="336960" name="Freeform 64"/>
          <p:cNvSpPr>
            <a:spLocks/>
          </p:cNvSpPr>
          <p:nvPr/>
        </p:nvSpPr>
        <p:spPr bwMode="auto">
          <a:xfrm flipV="1">
            <a:off x="592138" y="5768975"/>
            <a:ext cx="263525" cy="223838"/>
          </a:xfrm>
          <a:custGeom>
            <a:avLst/>
            <a:gdLst>
              <a:gd name="T0" fmla="*/ 0 w 188"/>
              <a:gd name="T1" fmla="*/ 2147483647 h 1"/>
              <a:gd name="T2" fmla="*/ 369390617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336961" name="Rectangle 65"/>
          <p:cNvSpPr>
            <a:spLocks noChangeArrowheads="1"/>
          </p:cNvSpPr>
          <p:nvPr/>
        </p:nvSpPr>
        <p:spPr bwMode="auto">
          <a:xfrm>
            <a:off x="6038850" y="5715000"/>
            <a:ext cx="1279525" cy="336550"/>
          </a:xfrm>
          <a:prstGeom prst="rect">
            <a:avLst/>
          </a:prstGeom>
          <a:noFill/>
          <a:ln w="9525">
            <a:noFill/>
            <a:miter lim="800000"/>
            <a:headEnd/>
            <a:tailEnd/>
          </a:ln>
        </p:spPr>
        <p:txBody>
          <a:bodyPr wrap="none">
            <a:spAutoFit/>
          </a:bodyPr>
          <a:lstStyle/>
          <a:p>
            <a:r>
              <a:rPr lang="en-US" sz="1600"/>
              <a:t>107.87 g Ag</a:t>
            </a:r>
            <a:endParaRPr lang="en-US" sz="1600" baseline="-25000"/>
          </a:p>
        </p:txBody>
      </p:sp>
      <p:sp>
        <p:nvSpPr>
          <p:cNvPr id="336962" name="Rectangle 66"/>
          <p:cNvSpPr>
            <a:spLocks noChangeArrowheads="1"/>
          </p:cNvSpPr>
          <p:nvPr/>
        </p:nvSpPr>
        <p:spPr bwMode="auto">
          <a:xfrm>
            <a:off x="6167438" y="5984875"/>
            <a:ext cx="985837" cy="336550"/>
          </a:xfrm>
          <a:prstGeom prst="rect">
            <a:avLst/>
          </a:prstGeom>
          <a:noFill/>
          <a:ln w="9525">
            <a:noFill/>
            <a:miter lim="800000"/>
            <a:headEnd/>
            <a:tailEnd/>
          </a:ln>
        </p:spPr>
        <p:txBody>
          <a:bodyPr wrap="none">
            <a:spAutoFit/>
          </a:bodyPr>
          <a:lstStyle/>
          <a:p>
            <a:r>
              <a:rPr lang="en-US" sz="1600"/>
              <a:t>1 mol Ag</a:t>
            </a:r>
            <a:endParaRPr lang="en-US" sz="1600" baseline="-25000"/>
          </a:p>
        </p:txBody>
      </p:sp>
      <p:grpSp>
        <p:nvGrpSpPr>
          <p:cNvPr id="6" name="Group 67"/>
          <p:cNvGrpSpPr>
            <a:grpSpLocks/>
          </p:cNvGrpSpPr>
          <p:nvPr/>
        </p:nvGrpSpPr>
        <p:grpSpPr bwMode="auto">
          <a:xfrm>
            <a:off x="6083300" y="5753100"/>
            <a:ext cx="1233488" cy="542925"/>
            <a:chOff x="3885" y="2931"/>
            <a:chExt cx="542" cy="342"/>
          </a:xfrm>
        </p:grpSpPr>
        <p:sp>
          <p:nvSpPr>
            <p:cNvPr id="81968" name="AutoShape 6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69" name="Line 6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66" name="Line 70"/>
          <p:cNvSpPr>
            <a:spLocks noChangeShapeType="1"/>
          </p:cNvSpPr>
          <p:nvPr/>
        </p:nvSpPr>
        <p:spPr bwMode="auto">
          <a:xfrm flipV="1">
            <a:off x="5275263" y="5859463"/>
            <a:ext cx="733425" cy="88900"/>
          </a:xfrm>
          <a:prstGeom prst="line">
            <a:avLst/>
          </a:prstGeom>
          <a:noFill/>
          <a:ln w="9525">
            <a:solidFill>
              <a:srgbClr val="FF0000"/>
            </a:solidFill>
            <a:round/>
            <a:headEnd/>
            <a:tailEnd/>
          </a:ln>
        </p:spPr>
        <p:txBody>
          <a:bodyPr/>
          <a:lstStyle/>
          <a:p>
            <a:endParaRPr lang="en-US"/>
          </a:p>
        </p:txBody>
      </p:sp>
      <p:sp>
        <p:nvSpPr>
          <p:cNvPr id="336967" name="Line 71"/>
          <p:cNvSpPr>
            <a:spLocks noChangeShapeType="1"/>
          </p:cNvSpPr>
          <p:nvPr/>
        </p:nvSpPr>
        <p:spPr bwMode="auto">
          <a:xfrm flipV="1">
            <a:off x="6432550" y="6130925"/>
            <a:ext cx="681038" cy="88900"/>
          </a:xfrm>
          <a:prstGeom prst="line">
            <a:avLst/>
          </a:prstGeom>
          <a:noFill/>
          <a:ln w="9525">
            <a:solidFill>
              <a:srgbClr val="FF0000"/>
            </a:solidFill>
            <a:round/>
            <a:headEnd/>
            <a:tailEnd/>
          </a:ln>
        </p:spPr>
        <p:txBody>
          <a:bodyPr/>
          <a:lstStyle/>
          <a:p>
            <a:endParaRPr lang="en-US"/>
          </a:p>
        </p:txBody>
      </p:sp>
      <p:sp>
        <p:nvSpPr>
          <p:cNvPr id="336968" name="Text Box 72"/>
          <p:cNvSpPr txBox="1">
            <a:spLocks noChangeArrowheads="1"/>
          </p:cNvSpPr>
          <p:nvPr/>
        </p:nvSpPr>
        <p:spPr bwMode="auto">
          <a:xfrm>
            <a:off x="7585075" y="5697538"/>
            <a:ext cx="1009650" cy="519112"/>
          </a:xfrm>
          <a:prstGeom prst="rect">
            <a:avLst/>
          </a:prstGeom>
          <a:noFill/>
          <a:ln w="9525">
            <a:noFill/>
            <a:miter lim="800000"/>
            <a:headEnd/>
            <a:tailEnd/>
          </a:ln>
        </p:spPr>
        <p:txBody>
          <a:bodyPr wrap="none">
            <a:spAutoFit/>
          </a:bodyPr>
          <a:lstStyle/>
          <a:p>
            <a:r>
              <a:rPr lang="en-US" sz="2800" b="1">
                <a:solidFill>
                  <a:srgbClr val="3366FF"/>
                </a:solidFill>
                <a:latin typeface="Arial Narrow" pitchFamily="34" charset="0"/>
              </a:rPr>
              <a:t>40.7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905"/>
                                        </p:tgtEl>
                                        <p:attrNameLst>
                                          <p:attrName>style.visibility</p:attrName>
                                        </p:attrNameLst>
                                      </p:cBhvr>
                                      <p:to>
                                        <p:strVal val="visible"/>
                                      </p:to>
                                    </p:set>
                                    <p:animEffect transition="in" filter="dissolve">
                                      <p:cBhvr>
                                        <p:cTn id="7" dur="500"/>
                                        <p:tgtEl>
                                          <p:spTgt spid="3369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19"/>
                                        </p:tgtEl>
                                        <p:attrNameLst>
                                          <p:attrName>style.visibility</p:attrName>
                                        </p:attrNameLst>
                                      </p:cBhvr>
                                      <p:to>
                                        <p:strVal val="visible"/>
                                      </p:to>
                                    </p:set>
                                    <p:animEffect transition="in" filter="wipe(left)">
                                      <p:cBhvr>
                                        <p:cTn id="12" dur="500"/>
                                        <p:tgtEl>
                                          <p:spTgt spid="3369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6920"/>
                                        </p:tgtEl>
                                        <p:attrNameLst>
                                          <p:attrName>style.visibility</p:attrName>
                                        </p:attrNameLst>
                                      </p:cBhvr>
                                      <p:to>
                                        <p:strVal val="visible"/>
                                      </p:to>
                                    </p:set>
                                    <p:animEffect transition="in" filter="wipe(left)">
                                      <p:cBhvr>
                                        <p:cTn id="16" dur="500"/>
                                        <p:tgtEl>
                                          <p:spTgt spid="3369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6902"/>
                                        </p:tgtEl>
                                        <p:attrNameLst>
                                          <p:attrName>style.visibility</p:attrName>
                                        </p:attrNameLst>
                                      </p:cBhvr>
                                      <p:to>
                                        <p:strVal val="visible"/>
                                      </p:to>
                                    </p:set>
                                    <p:animEffect transition="in" filter="dissolve">
                                      <p:cBhvr>
                                        <p:cTn id="21" dur="500"/>
                                        <p:tgtEl>
                                          <p:spTgt spid="3369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6901"/>
                                        </p:tgtEl>
                                        <p:attrNameLst>
                                          <p:attrName>style.visibility</p:attrName>
                                        </p:attrNameLst>
                                      </p:cBhvr>
                                      <p:to>
                                        <p:strVal val="visible"/>
                                      </p:to>
                                    </p:set>
                                    <p:animEffect transition="in" filter="dissolve">
                                      <p:cBhvr>
                                        <p:cTn id="24" dur="500"/>
                                        <p:tgtEl>
                                          <p:spTgt spid="33690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6900"/>
                                        </p:tgtEl>
                                        <p:attrNameLst>
                                          <p:attrName>style.visibility</p:attrName>
                                        </p:attrNameLst>
                                      </p:cBhvr>
                                      <p:to>
                                        <p:strVal val="visible"/>
                                      </p:to>
                                    </p:set>
                                    <p:anim calcmode="lin" valueType="num">
                                      <p:cBhvr additive="base">
                                        <p:cTn id="29" dur="500" fill="hold"/>
                                        <p:tgtEl>
                                          <p:spTgt spid="336900"/>
                                        </p:tgtEl>
                                        <p:attrNameLst>
                                          <p:attrName>ppt_x</p:attrName>
                                        </p:attrNameLst>
                                      </p:cBhvr>
                                      <p:tavLst>
                                        <p:tav tm="0">
                                          <p:val>
                                            <p:strVal val="0-#ppt_w/2"/>
                                          </p:val>
                                        </p:tav>
                                        <p:tav tm="100000">
                                          <p:val>
                                            <p:strVal val="#ppt_x"/>
                                          </p:val>
                                        </p:tav>
                                      </p:tavLst>
                                    </p:anim>
                                    <p:anim calcmode="lin" valueType="num">
                                      <p:cBhvr additive="base">
                                        <p:cTn id="30"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6903"/>
                                        </p:tgtEl>
                                        <p:attrNameLst>
                                          <p:attrName>style.visibility</p:attrName>
                                        </p:attrNameLst>
                                      </p:cBhvr>
                                      <p:to>
                                        <p:strVal val="visible"/>
                                      </p:to>
                                    </p:set>
                                    <p:animEffect transition="in" filter="wipe(down)">
                                      <p:cBhvr>
                                        <p:cTn id="35" dur="500"/>
                                        <p:tgtEl>
                                          <p:spTgt spid="3369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36922"/>
                                        </p:tgtEl>
                                        <p:attrNameLst>
                                          <p:attrName>style.visibility</p:attrName>
                                        </p:attrNameLst>
                                      </p:cBhvr>
                                      <p:to>
                                        <p:strVal val="visible"/>
                                      </p:to>
                                    </p:set>
                                    <p:animEffect transition="in" filter="wipe(down)">
                                      <p:cBhvr>
                                        <p:cTn id="40" dur="500"/>
                                        <p:tgtEl>
                                          <p:spTgt spid="3369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36923"/>
                                        </p:tgtEl>
                                        <p:attrNameLst>
                                          <p:attrName>style.visibility</p:attrName>
                                        </p:attrNameLst>
                                      </p:cBhvr>
                                      <p:to>
                                        <p:strVal val="visible"/>
                                      </p:to>
                                    </p:set>
                                    <p:animEffect transition="in" filter="wipe(down)">
                                      <p:cBhvr>
                                        <p:cTn id="44" dur="500"/>
                                        <p:tgtEl>
                                          <p:spTgt spid="3369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36906"/>
                                        </p:tgtEl>
                                        <p:attrNameLst>
                                          <p:attrName>style.visibility</p:attrName>
                                        </p:attrNameLst>
                                      </p:cBhvr>
                                      <p:to>
                                        <p:strVal val="visible"/>
                                      </p:to>
                                    </p:set>
                                    <p:animEffect transition="in" filter="dissolve">
                                      <p:cBhvr>
                                        <p:cTn id="49" dur="500"/>
                                        <p:tgtEl>
                                          <p:spTgt spid="3369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6907"/>
                                        </p:tgtEl>
                                        <p:attrNameLst>
                                          <p:attrName>style.visibility</p:attrName>
                                        </p:attrNameLst>
                                      </p:cBhvr>
                                      <p:to>
                                        <p:strVal val="visible"/>
                                      </p:to>
                                    </p:set>
                                    <p:animEffect transition="in" filter="wipe(down)">
                                      <p:cBhvr>
                                        <p:cTn id="54" dur="500"/>
                                        <p:tgtEl>
                                          <p:spTgt spid="33690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36924"/>
                                        </p:tgtEl>
                                        <p:attrNameLst>
                                          <p:attrName>style.visibility</p:attrName>
                                        </p:attrNameLst>
                                      </p:cBhvr>
                                      <p:to>
                                        <p:strVal val="visible"/>
                                      </p:to>
                                    </p:set>
                                    <p:animEffect transition="in" filter="wipe(down)">
                                      <p:cBhvr>
                                        <p:cTn id="59" dur="500"/>
                                        <p:tgtEl>
                                          <p:spTgt spid="336924"/>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336925"/>
                                        </p:tgtEl>
                                        <p:attrNameLst>
                                          <p:attrName>style.visibility</p:attrName>
                                        </p:attrNameLst>
                                      </p:cBhvr>
                                      <p:to>
                                        <p:strVal val="visible"/>
                                      </p:to>
                                    </p:set>
                                    <p:animEffect transition="in" filter="wipe(down)">
                                      <p:cBhvr>
                                        <p:cTn id="63" dur="500"/>
                                        <p:tgtEl>
                                          <p:spTgt spid="33692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36911"/>
                                        </p:tgtEl>
                                        <p:attrNameLst>
                                          <p:attrName>style.visibility</p:attrName>
                                        </p:attrNameLst>
                                      </p:cBhvr>
                                      <p:to>
                                        <p:strVal val="visible"/>
                                      </p:to>
                                    </p:set>
                                    <p:animEffect transition="in" filter="dissolve">
                                      <p:cBhvr>
                                        <p:cTn id="68" dur="500"/>
                                        <p:tgtEl>
                                          <p:spTgt spid="3369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36912"/>
                                        </p:tgtEl>
                                        <p:attrNameLst>
                                          <p:attrName>style.visibility</p:attrName>
                                        </p:attrNameLst>
                                      </p:cBhvr>
                                      <p:to>
                                        <p:strVal val="visible"/>
                                      </p:to>
                                    </p:set>
                                    <p:animEffect transition="in" filter="wipe(down)">
                                      <p:cBhvr>
                                        <p:cTn id="73" dur="500"/>
                                        <p:tgtEl>
                                          <p:spTgt spid="3369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36926"/>
                                        </p:tgtEl>
                                        <p:attrNameLst>
                                          <p:attrName>style.visibility</p:attrName>
                                        </p:attrNameLst>
                                      </p:cBhvr>
                                      <p:to>
                                        <p:strVal val="visible"/>
                                      </p:to>
                                    </p:set>
                                    <p:animEffect transition="in" filter="wipe(down)">
                                      <p:cBhvr>
                                        <p:cTn id="78" dur="500"/>
                                        <p:tgtEl>
                                          <p:spTgt spid="336926"/>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down)">
                                      <p:cBhvr>
                                        <p:cTn id="82" dur="500"/>
                                        <p:tgtEl>
                                          <p:spTgt spid="3369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36904"/>
                                        </p:tgtEl>
                                        <p:attrNameLst>
                                          <p:attrName>style.visibility</p:attrName>
                                        </p:attrNameLst>
                                      </p:cBhvr>
                                      <p:to>
                                        <p:strVal val="visible"/>
                                      </p:to>
                                    </p:set>
                                    <p:animEffect transition="in" filter="wipe(left)">
                                      <p:cBhvr>
                                        <p:cTn id="87" dur="500"/>
                                        <p:tgtEl>
                                          <p:spTgt spid="33690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dissolve">
                                      <p:cBhvr>
                                        <p:cTn id="92" dur="500"/>
                                        <p:tgtEl>
                                          <p:spTgt spid="2"/>
                                        </p:tgtEl>
                                      </p:cBhvr>
                                    </p:animEffect>
                                  </p:childTnLst>
                                </p:cTn>
                              </p:par>
                            </p:childTnLst>
                          </p:cTn>
                        </p:par>
                        <p:par>
                          <p:cTn id="93" fill="hold">
                            <p:stCondLst>
                              <p:cond delay="500"/>
                            </p:stCondLst>
                            <p:childTnLst>
                              <p:par>
                                <p:cTn id="94" presetID="9" presetClass="emph" presetSubtype="0" nodeType="afterEffect">
                                  <p:stCondLst>
                                    <p:cond delay="0"/>
                                  </p:stCondLst>
                                  <p:childTnLst>
                                    <p:set>
                                      <p:cBhvr rctx="PPT">
                                        <p:cTn id="95" dur="indefinite"/>
                                        <p:tgtEl>
                                          <p:spTgt spid="336900"/>
                                        </p:tgtEl>
                                        <p:attrNameLst>
                                          <p:attrName>style.opacity</p:attrName>
                                        </p:attrNameLst>
                                      </p:cBhvr>
                                      <p:to>
                                        <p:strVal val="0.5"/>
                                      </p:to>
                                    </p:set>
                                    <p:animEffect filter="image" prLst="opacity: 0.5">
                                      <p:cBhvr rctx="IE">
                                        <p:cTn id="96" dur="indefinite"/>
                                        <p:tgtEl>
                                          <p:spTgt spid="336900"/>
                                        </p:tgtEl>
                                      </p:cBhvr>
                                    </p:animEffect>
                                  </p:childTnLst>
                                </p:cTn>
                              </p:par>
                              <p:par>
                                <p:cTn id="97" presetID="9" presetClass="emph" presetSubtype="0" grpId="1" nodeType="withEffect">
                                  <p:stCondLst>
                                    <p:cond delay="0"/>
                                  </p:stCondLst>
                                  <p:childTnLst>
                                    <p:set>
                                      <p:cBhvr rctx="PPT">
                                        <p:cTn id="98" dur="indefinite"/>
                                        <p:tgtEl>
                                          <p:spTgt spid="336901"/>
                                        </p:tgtEl>
                                        <p:attrNameLst>
                                          <p:attrName>style.opacity</p:attrName>
                                        </p:attrNameLst>
                                      </p:cBhvr>
                                      <p:to>
                                        <p:strVal val="0.5"/>
                                      </p:to>
                                    </p:set>
                                    <p:animEffect filter="image" prLst="opacity: 0.5">
                                      <p:cBhvr rctx="IE">
                                        <p:cTn id="99" dur="indefinite"/>
                                        <p:tgtEl>
                                          <p:spTgt spid="336901"/>
                                        </p:tgtEl>
                                      </p:cBhvr>
                                    </p:animEffect>
                                  </p:childTnLst>
                                </p:cTn>
                              </p:par>
                              <p:par>
                                <p:cTn id="100" presetID="9" presetClass="emph" presetSubtype="0" grpId="1" nodeType="withEffect">
                                  <p:stCondLst>
                                    <p:cond delay="0"/>
                                  </p:stCondLst>
                                  <p:childTnLst>
                                    <p:set>
                                      <p:cBhvr rctx="PPT">
                                        <p:cTn id="101" dur="indefinite"/>
                                        <p:tgtEl>
                                          <p:spTgt spid="336902"/>
                                        </p:tgtEl>
                                        <p:attrNameLst>
                                          <p:attrName>style.opacity</p:attrName>
                                        </p:attrNameLst>
                                      </p:cBhvr>
                                      <p:to>
                                        <p:strVal val="0.5"/>
                                      </p:to>
                                    </p:set>
                                    <p:animEffect filter="image" prLst="opacity: 0.5">
                                      <p:cBhvr rctx="IE">
                                        <p:cTn id="102" dur="indefinite"/>
                                        <p:tgtEl>
                                          <p:spTgt spid="336902"/>
                                        </p:tgtEl>
                                      </p:cBhvr>
                                    </p:animEffect>
                                  </p:childTnLst>
                                </p:cTn>
                              </p:par>
                              <p:par>
                                <p:cTn id="103" presetID="9" presetClass="emph" presetSubtype="0" grpId="1" nodeType="withEffect">
                                  <p:stCondLst>
                                    <p:cond delay="0"/>
                                  </p:stCondLst>
                                  <p:childTnLst>
                                    <p:set>
                                      <p:cBhvr rctx="PPT">
                                        <p:cTn id="104" dur="indefinite"/>
                                        <p:tgtEl>
                                          <p:spTgt spid="336903"/>
                                        </p:tgtEl>
                                        <p:attrNameLst>
                                          <p:attrName>style.opacity</p:attrName>
                                        </p:attrNameLst>
                                      </p:cBhvr>
                                      <p:to>
                                        <p:strVal val="0.5"/>
                                      </p:to>
                                    </p:set>
                                    <p:animEffect filter="image" prLst="opacity: 0.5">
                                      <p:cBhvr rctx="IE">
                                        <p:cTn id="105" dur="indefinite"/>
                                        <p:tgtEl>
                                          <p:spTgt spid="336903"/>
                                        </p:tgtEl>
                                      </p:cBhvr>
                                    </p:animEffect>
                                  </p:childTnLst>
                                </p:cTn>
                              </p:par>
                              <p:par>
                                <p:cTn id="106" presetID="9" presetClass="emph" presetSubtype="0" grpId="1" nodeType="withEffect">
                                  <p:stCondLst>
                                    <p:cond delay="0"/>
                                  </p:stCondLst>
                                  <p:childTnLst>
                                    <p:set>
                                      <p:cBhvr rctx="PPT">
                                        <p:cTn id="107" dur="indefinite"/>
                                        <p:tgtEl>
                                          <p:spTgt spid="336904"/>
                                        </p:tgtEl>
                                        <p:attrNameLst>
                                          <p:attrName>style.opacity</p:attrName>
                                        </p:attrNameLst>
                                      </p:cBhvr>
                                      <p:to>
                                        <p:strVal val="0.5"/>
                                      </p:to>
                                    </p:set>
                                    <p:animEffect filter="image" prLst="opacity: 0.5">
                                      <p:cBhvr rctx="IE">
                                        <p:cTn id="108" dur="indefinite"/>
                                        <p:tgtEl>
                                          <p:spTgt spid="336904"/>
                                        </p:tgtEl>
                                      </p:cBhvr>
                                    </p:animEffect>
                                  </p:childTnLst>
                                </p:cTn>
                              </p:par>
                              <p:par>
                                <p:cTn id="109" presetID="9" presetClass="emph" presetSubtype="0" grpId="1" nodeType="withEffect">
                                  <p:stCondLst>
                                    <p:cond delay="0"/>
                                  </p:stCondLst>
                                  <p:childTnLst>
                                    <p:set>
                                      <p:cBhvr rctx="PPT">
                                        <p:cTn id="110" dur="indefinite"/>
                                        <p:tgtEl>
                                          <p:spTgt spid="336906"/>
                                        </p:tgtEl>
                                        <p:attrNameLst>
                                          <p:attrName>style.opacity</p:attrName>
                                        </p:attrNameLst>
                                      </p:cBhvr>
                                      <p:to>
                                        <p:strVal val="0.5"/>
                                      </p:to>
                                    </p:set>
                                    <p:animEffect filter="image" prLst="opacity: 0.5">
                                      <p:cBhvr rctx="IE">
                                        <p:cTn id="111" dur="indefinite"/>
                                        <p:tgtEl>
                                          <p:spTgt spid="336906"/>
                                        </p:tgtEl>
                                      </p:cBhvr>
                                    </p:animEffect>
                                  </p:childTnLst>
                                </p:cTn>
                              </p:par>
                              <p:par>
                                <p:cTn id="112" presetID="9" presetClass="emph" presetSubtype="0" grpId="1" nodeType="withEffect">
                                  <p:stCondLst>
                                    <p:cond delay="0"/>
                                  </p:stCondLst>
                                  <p:childTnLst>
                                    <p:set>
                                      <p:cBhvr rctx="PPT">
                                        <p:cTn id="113" dur="indefinite"/>
                                        <p:tgtEl>
                                          <p:spTgt spid="336907"/>
                                        </p:tgtEl>
                                        <p:attrNameLst>
                                          <p:attrName>style.opacity</p:attrName>
                                        </p:attrNameLst>
                                      </p:cBhvr>
                                      <p:to>
                                        <p:strVal val="0.5"/>
                                      </p:to>
                                    </p:set>
                                    <p:animEffect filter="image" prLst="opacity: 0.5">
                                      <p:cBhvr rctx="IE">
                                        <p:cTn id="114" dur="indefinite"/>
                                        <p:tgtEl>
                                          <p:spTgt spid="336907"/>
                                        </p:tgtEl>
                                      </p:cBhvr>
                                    </p:animEffect>
                                  </p:childTnLst>
                                </p:cTn>
                              </p:par>
                              <p:par>
                                <p:cTn id="115" presetID="9" presetClass="emph" presetSubtype="0" grpId="1" nodeType="withEffect">
                                  <p:stCondLst>
                                    <p:cond delay="0"/>
                                  </p:stCondLst>
                                  <p:childTnLst>
                                    <p:set>
                                      <p:cBhvr rctx="PPT">
                                        <p:cTn id="116" dur="indefinite"/>
                                        <p:tgtEl>
                                          <p:spTgt spid="336911"/>
                                        </p:tgtEl>
                                        <p:attrNameLst>
                                          <p:attrName>style.opacity</p:attrName>
                                        </p:attrNameLst>
                                      </p:cBhvr>
                                      <p:to>
                                        <p:strVal val="0.5"/>
                                      </p:to>
                                    </p:set>
                                    <p:animEffect filter="image" prLst="opacity: 0.5">
                                      <p:cBhvr rctx="IE">
                                        <p:cTn id="117" dur="indefinite"/>
                                        <p:tgtEl>
                                          <p:spTgt spid="336911"/>
                                        </p:tgtEl>
                                      </p:cBhvr>
                                    </p:animEffect>
                                  </p:childTnLst>
                                </p:cTn>
                              </p:par>
                              <p:par>
                                <p:cTn id="118" presetID="9" presetClass="emph" presetSubtype="0" grpId="1" nodeType="withEffect">
                                  <p:stCondLst>
                                    <p:cond delay="0"/>
                                  </p:stCondLst>
                                  <p:childTnLst>
                                    <p:set>
                                      <p:cBhvr rctx="PPT">
                                        <p:cTn id="119" dur="indefinite"/>
                                        <p:tgtEl>
                                          <p:spTgt spid="336912"/>
                                        </p:tgtEl>
                                        <p:attrNameLst>
                                          <p:attrName>style.opacity</p:attrName>
                                        </p:attrNameLst>
                                      </p:cBhvr>
                                      <p:to>
                                        <p:strVal val="0.5"/>
                                      </p:to>
                                    </p:set>
                                    <p:animEffect filter="image" prLst="opacity: 0.5">
                                      <p:cBhvr rctx="IE">
                                        <p:cTn id="120" dur="indefinite"/>
                                        <p:tgtEl>
                                          <p:spTgt spid="336912"/>
                                        </p:tgtEl>
                                      </p:cBhvr>
                                    </p:animEffect>
                                  </p:childTnLst>
                                </p:cTn>
                              </p:par>
                              <p:par>
                                <p:cTn id="121" presetID="9" presetClass="emph" presetSubtype="0" grpId="1" nodeType="withEffect">
                                  <p:stCondLst>
                                    <p:cond delay="0"/>
                                  </p:stCondLst>
                                  <p:childTnLst>
                                    <p:set>
                                      <p:cBhvr rctx="PPT">
                                        <p:cTn id="122" dur="indefinite"/>
                                        <p:tgtEl>
                                          <p:spTgt spid="336922"/>
                                        </p:tgtEl>
                                        <p:attrNameLst>
                                          <p:attrName>style.opacity</p:attrName>
                                        </p:attrNameLst>
                                      </p:cBhvr>
                                      <p:to>
                                        <p:strVal val="0.5"/>
                                      </p:to>
                                    </p:set>
                                    <p:animEffect filter="image" prLst="opacity: 0.5">
                                      <p:cBhvr rctx="IE">
                                        <p:cTn id="123" dur="indefinite"/>
                                        <p:tgtEl>
                                          <p:spTgt spid="336922"/>
                                        </p:tgtEl>
                                      </p:cBhvr>
                                    </p:animEffect>
                                  </p:childTnLst>
                                </p:cTn>
                              </p:par>
                              <p:par>
                                <p:cTn id="124" presetID="9" presetClass="emph" presetSubtype="0" grpId="1" nodeType="withEffect">
                                  <p:stCondLst>
                                    <p:cond delay="0"/>
                                  </p:stCondLst>
                                  <p:childTnLst>
                                    <p:set>
                                      <p:cBhvr rctx="PPT">
                                        <p:cTn id="125" dur="indefinite"/>
                                        <p:tgtEl>
                                          <p:spTgt spid="336923"/>
                                        </p:tgtEl>
                                        <p:attrNameLst>
                                          <p:attrName>style.opacity</p:attrName>
                                        </p:attrNameLst>
                                      </p:cBhvr>
                                      <p:to>
                                        <p:strVal val="0.5"/>
                                      </p:to>
                                    </p:set>
                                    <p:animEffect filter="image" prLst="opacity: 0.5">
                                      <p:cBhvr rctx="IE">
                                        <p:cTn id="126" dur="indefinite"/>
                                        <p:tgtEl>
                                          <p:spTgt spid="336923"/>
                                        </p:tgtEl>
                                      </p:cBhvr>
                                    </p:animEffect>
                                  </p:childTnLst>
                                </p:cTn>
                              </p:par>
                              <p:par>
                                <p:cTn id="127" presetID="9" presetClass="emph" presetSubtype="0" grpId="1" nodeType="withEffect">
                                  <p:stCondLst>
                                    <p:cond delay="0"/>
                                  </p:stCondLst>
                                  <p:childTnLst>
                                    <p:set>
                                      <p:cBhvr rctx="PPT">
                                        <p:cTn id="128" dur="indefinite"/>
                                        <p:tgtEl>
                                          <p:spTgt spid="336924"/>
                                        </p:tgtEl>
                                        <p:attrNameLst>
                                          <p:attrName>style.opacity</p:attrName>
                                        </p:attrNameLst>
                                      </p:cBhvr>
                                      <p:to>
                                        <p:strVal val="0.5"/>
                                      </p:to>
                                    </p:set>
                                    <p:animEffect filter="image" prLst="opacity: 0.5">
                                      <p:cBhvr rctx="IE">
                                        <p:cTn id="129" dur="indefinite"/>
                                        <p:tgtEl>
                                          <p:spTgt spid="336924"/>
                                        </p:tgtEl>
                                      </p:cBhvr>
                                    </p:animEffect>
                                  </p:childTnLst>
                                </p:cTn>
                              </p:par>
                              <p:par>
                                <p:cTn id="130" presetID="9" presetClass="emph" presetSubtype="0" grpId="1" nodeType="withEffect">
                                  <p:stCondLst>
                                    <p:cond delay="0"/>
                                  </p:stCondLst>
                                  <p:childTnLst>
                                    <p:set>
                                      <p:cBhvr rctx="PPT">
                                        <p:cTn id="131" dur="indefinite"/>
                                        <p:tgtEl>
                                          <p:spTgt spid="336925"/>
                                        </p:tgtEl>
                                        <p:attrNameLst>
                                          <p:attrName>style.opacity</p:attrName>
                                        </p:attrNameLst>
                                      </p:cBhvr>
                                      <p:to>
                                        <p:strVal val="0.5"/>
                                      </p:to>
                                    </p:set>
                                    <p:animEffect filter="image" prLst="opacity: 0.5">
                                      <p:cBhvr rctx="IE">
                                        <p:cTn id="132" dur="indefinite"/>
                                        <p:tgtEl>
                                          <p:spTgt spid="336925"/>
                                        </p:tgtEl>
                                      </p:cBhvr>
                                    </p:animEffect>
                                  </p:childTnLst>
                                </p:cTn>
                              </p:par>
                              <p:par>
                                <p:cTn id="133" presetID="9" presetClass="emph" presetSubtype="0" grpId="1" nodeType="withEffect">
                                  <p:stCondLst>
                                    <p:cond delay="0"/>
                                  </p:stCondLst>
                                  <p:childTnLst>
                                    <p:set>
                                      <p:cBhvr rctx="PPT">
                                        <p:cTn id="134" dur="indefinite"/>
                                        <p:tgtEl>
                                          <p:spTgt spid="336926"/>
                                        </p:tgtEl>
                                        <p:attrNameLst>
                                          <p:attrName>style.opacity</p:attrName>
                                        </p:attrNameLst>
                                      </p:cBhvr>
                                      <p:to>
                                        <p:strVal val="0.5"/>
                                      </p:to>
                                    </p:set>
                                    <p:animEffect filter="image" prLst="opacity: 0.5">
                                      <p:cBhvr rctx="IE">
                                        <p:cTn id="135" dur="indefinite"/>
                                        <p:tgtEl>
                                          <p:spTgt spid="336926"/>
                                        </p:tgtEl>
                                      </p:cBhvr>
                                    </p:animEffect>
                                  </p:childTnLst>
                                </p:cTn>
                              </p:par>
                              <p:par>
                                <p:cTn id="136" presetID="9" presetClass="emph" presetSubtype="0" grpId="1" nodeType="withEffect">
                                  <p:stCondLst>
                                    <p:cond delay="0"/>
                                  </p:stCondLst>
                                  <p:childTnLst>
                                    <p:set>
                                      <p:cBhvr rctx="PPT">
                                        <p:cTn id="137" dur="indefinite"/>
                                        <p:tgtEl>
                                          <p:spTgt spid="336927"/>
                                        </p:tgtEl>
                                        <p:attrNameLst>
                                          <p:attrName>style.opacity</p:attrName>
                                        </p:attrNameLst>
                                      </p:cBhvr>
                                      <p:to>
                                        <p:strVal val="0.5"/>
                                      </p:to>
                                    </p:set>
                                    <p:animEffect filter="image" prLst="opacity: 0.5">
                                      <p:cBhvr rctx="IE">
                                        <p:cTn id="138" dur="indefinite"/>
                                        <p:tgtEl>
                                          <p:spTgt spid="336927"/>
                                        </p:tgtEl>
                                      </p:cBhvr>
                                    </p:animEffect>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336936"/>
                                        </p:tgtEl>
                                        <p:attrNameLst>
                                          <p:attrName>style.visibility</p:attrName>
                                        </p:attrNameLst>
                                      </p:cBhvr>
                                      <p:to>
                                        <p:strVal val="visible"/>
                                      </p:to>
                                    </p:set>
                                    <p:animEffect transition="in" filter="fade">
                                      <p:cBhvr>
                                        <p:cTn id="143" dur="1000"/>
                                        <p:tgtEl>
                                          <p:spTgt spid="336936"/>
                                        </p:tgtEl>
                                      </p:cBhvr>
                                    </p:animEffect>
                                    <p:anim calcmode="lin" valueType="num">
                                      <p:cBhvr>
                                        <p:cTn id="144" dur="1000" fill="hold"/>
                                        <p:tgtEl>
                                          <p:spTgt spid="336936"/>
                                        </p:tgtEl>
                                        <p:attrNameLst>
                                          <p:attrName>ppt_x</p:attrName>
                                        </p:attrNameLst>
                                      </p:cBhvr>
                                      <p:tavLst>
                                        <p:tav tm="0">
                                          <p:val>
                                            <p:strVal val="#ppt_x"/>
                                          </p:val>
                                        </p:tav>
                                        <p:tav tm="100000">
                                          <p:val>
                                            <p:strVal val="#ppt_x"/>
                                          </p:val>
                                        </p:tav>
                                      </p:tavLst>
                                    </p:anim>
                                    <p:anim calcmode="lin" valueType="num">
                                      <p:cBhvr>
                                        <p:cTn id="145" dur="1000" fill="hold"/>
                                        <p:tgtEl>
                                          <p:spTgt spid="336936"/>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336937"/>
                                        </p:tgtEl>
                                        <p:attrNameLst>
                                          <p:attrName>style.visibility</p:attrName>
                                        </p:attrNameLst>
                                      </p:cBhvr>
                                      <p:to>
                                        <p:strVal val="visible"/>
                                      </p:to>
                                    </p:set>
                                    <p:animEffect transition="in" filter="fade">
                                      <p:cBhvr>
                                        <p:cTn id="150" dur="1000"/>
                                        <p:tgtEl>
                                          <p:spTgt spid="336937"/>
                                        </p:tgtEl>
                                      </p:cBhvr>
                                    </p:animEffect>
                                    <p:anim calcmode="lin" valueType="num">
                                      <p:cBhvr>
                                        <p:cTn id="151" dur="1000" fill="hold"/>
                                        <p:tgtEl>
                                          <p:spTgt spid="336937"/>
                                        </p:tgtEl>
                                        <p:attrNameLst>
                                          <p:attrName>ppt_x</p:attrName>
                                        </p:attrNameLst>
                                      </p:cBhvr>
                                      <p:tavLst>
                                        <p:tav tm="0">
                                          <p:val>
                                            <p:strVal val="#ppt_x"/>
                                          </p:val>
                                        </p:tav>
                                        <p:tav tm="100000">
                                          <p:val>
                                            <p:strVal val="#ppt_x"/>
                                          </p:val>
                                        </p:tav>
                                      </p:tavLst>
                                    </p:anim>
                                    <p:anim calcmode="lin" valueType="num">
                                      <p:cBhvr>
                                        <p:cTn id="152" dur="1000" fill="hold"/>
                                        <p:tgtEl>
                                          <p:spTgt spid="336937"/>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336935"/>
                                        </p:tgtEl>
                                        <p:attrNameLst>
                                          <p:attrName>style.visibility</p:attrName>
                                        </p:attrNameLst>
                                      </p:cBhvr>
                                      <p:to>
                                        <p:strVal val="visible"/>
                                      </p:to>
                                    </p:set>
                                    <p:anim calcmode="lin" valueType="num">
                                      <p:cBhvr>
                                        <p:cTn id="157" dur="500" fill="hold"/>
                                        <p:tgtEl>
                                          <p:spTgt spid="336935"/>
                                        </p:tgtEl>
                                        <p:attrNameLst>
                                          <p:attrName>ppt_w</p:attrName>
                                        </p:attrNameLst>
                                      </p:cBhvr>
                                      <p:tavLst>
                                        <p:tav tm="0">
                                          <p:val>
                                            <p:fltVal val="0"/>
                                          </p:val>
                                        </p:tav>
                                        <p:tav tm="100000">
                                          <p:val>
                                            <p:strVal val="#ppt_w"/>
                                          </p:val>
                                        </p:tav>
                                      </p:tavLst>
                                    </p:anim>
                                    <p:anim calcmode="lin" valueType="num">
                                      <p:cBhvr>
                                        <p:cTn id="158" dur="500" fill="hold"/>
                                        <p:tgtEl>
                                          <p:spTgt spid="336935"/>
                                        </p:tgtEl>
                                        <p:attrNameLst>
                                          <p:attrName>ppt_h</p:attrName>
                                        </p:attrNameLst>
                                      </p:cBhvr>
                                      <p:tavLst>
                                        <p:tav tm="0">
                                          <p:val>
                                            <p:fltVal val="0"/>
                                          </p:val>
                                        </p:tav>
                                        <p:tav tm="100000">
                                          <p:val>
                                            <p:strVal val="#ppt_h"/>
                                          </p:val>
                                        </p:tav>
                                      </p:tavLst>
                                    </p:anim>
                                    <p:animEffect transition="in" filter="fade">
                                      <p:cBhvr>
                                        <p:cTn id="159" dur="500"/>
                                        <p:tgtEl>
                                          <p:spTgt spid="336935"/>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nodeType="clickEffect">
                                  <p:stCondLst>
                                    <p:cond delay="0"/>
                                  </p:stCondLst>
                                  <p:childTnLst>
                                    <p:set>
                                      <p:cBhvr>
                                        <p:cTn id="163" dur="1" fill="hold">
                                          <p:stCondLst>
                                            <p:cond delay="0"/>
                                          </p:stCondLst>
                                        </p:cTn>
                                        <p:tgtEl>
                                          <p:spTgt spid="3"/>
                                        </p:tgtEl>
                                        <p:attrNameLst>
                                          <p:attrName>style.visibility</p:attrName>
                                        </p:attrNameLst>
                                      </p:cBhvr>
                                      <p:to>
                                        <p:strVal val="visible"/>
                                      </p:to>
                                    </p:set>
                                    <p:anim calcmode="lin" valueType="num">
                                      <p:cBhvr>
                                        <p:cTn id="164" dur="500" fill="hold"/>
                                        <p:tgtEl>
                                          <p:spTgt spid="3"/>
                                        </p:tgtEl>
                                        <p:attrNameLst>
                                          <p:attrName>ppt_w</p:attrName>
                                        </p:attrNameLst>
                                      </p:cBhvr>
                                      <p:tavLst>
                                        <p:tav tm="0">
                                          <p:val>
                                            <p:fltVal val="0"/>
                                          </p:val>
                                        </p:tav>
                                        <p:tav tm="100000">
                                          <p:val>
                                            <p:strVal val="#ppt_w"/>
                                          </p:val>
                                        </p:tav>
                                      </p:tavLst>
                                    </p:anim>
                                    <p:anim calcmode="lin" valueType="num">
                                      <p:cBhvr>
                                        <p:cTn id="165" dur="500" fill="hold"/>
                                        <p:tgtEl>
                                          <p:spTgt spid="3"/>
                                        </p:tgtEl>
                                        <p:attrNameLst>
                                          <p:attrName>ppt_h</p:attrName>
                                        </p:attrNameLst>
                                      </p:cBhvr>
                                      <p:tavLst>
                                        <p:tav tm="0">
                                          <p:val>
                                            <p:fltVal val="0"/>
                                          </p:val>
                                        </p:tav>
                                        <p:tav tm="100000">
                                          <p:val>
                                            <p:strVal val="#ppt_h"/>
                                          </p:val>
                                        </p:tav>
                                      </p:tavLst>
                                    </p:anim>
                                    <p:animEffect transition="in" filter="fade">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336960"/>
                                        </p:tgtEl>
                                        <p:attrNameLst>
                                          <p:attrName>style.visibility</p:attrName>
                                        </p:attrNameLst>
                                      </p:cBhvr>
                                      <p:to>
                                        <p:strVal val="visible"/>
                                      </p:to>
                                    </p:set>
                                    <p:animEffect transition="in" filter="wipe(left)">
                                      <p:cBhvr>
                                        <p:cTn id="171" dur="2000"/>
                                        <p:tgtEl>
                                          <p:spTgt spid="33696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336938"/>
                                        </p:tgtEl>
                                        <p:attrNameLst>
                                          <p:attrName>style.visibility</p:attrName>
                                        </p:attrNameLst>
                                      </p:cBhvr>
                                      <p:to>
                                        <p:strVal val="visible"/>
                                      </p:to>
                                    </p:set>
                                    <p:animEffect transition="in" filter="wipe(left)">
                                      <p:cBhvr>
                                        <p:cTn id="176" dur="5000"/>
                                        <p:tgtEl>
                                          <p:spTgt spid="336938"/>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336939"/>
                                        </p:tgtEl>
                                        <p:attrNameLst>
                                          <p:attrName>style.visibility</p:attrName>
                                        </p:attrNameLst>
                                      </p:cBhvr>
                                      <p:to>
                                        <p:strVal val="visible"/>
                                      </p:to>
                                    </p:set>
                                    <p:animEffect transition="in" filter="wipe(down)">
                                      <p:cBhvr>
                                        <p:cTn id="181" dur="2000"/>
                                        <p:tgtEl>
                                          <p:spTgt spid="336939"/>
                                        </p:tgtEl>
                                      </p:cBhvr>
                                    </p:animEffect>
                                  </p:childTnLst>
                                </p:cTn>
                              </p:par>
                            </p:childTnLst>
                          </p:cTn>
                        </p:par>
                      </p:childTnLst>
                    </p:cTn>
                  </p:par>
                  <p:par>
                    <p:cTn id="182" fill="hold">
                      <p:stCondLst>
                        <p:cond delay="indefinite"/>
                      </p:stCondLst>
                      <p:childTnLst>
                        <p:par>
                          <p:cTn id="183" fill="hold">
                            <p:stCondLst>
                              <p:cond delay="0"/>
                            </p:stCondLst>
                            <p:childTnLst>
                              <p:par>
                                <p:cTn id="184" presetID="40" presetClass="entr" presetSubtype="0" fill="hold" grpId="0" nodeType="clickEffect">
                                  <p:stCondLst>
                                    <p:cond delay="0"/>
                                  </p:stCondLst>
                                  <p:iterate type="lt">
                                    <p:tmPct val="10000"/>
                                  </p:iterate>
                                  <p:childTnLst>
                                    <p:set>
                                      <p:cBhvr>
                                        <p:cTn id="185" dur="1" fill="hold">
                                          <p:stCondLst>
                                            <p:cond delay="0"/>
                                          </p:stCondLst>
                                        </p:cTn>
                                        <p:tgtEl>
                                          <p:spTgt spid="336944"/>
                                        </p:tgtEl>
                                        <p:attrNameLst>
                                          <p:attrName>style.visibility</p:attrName>
                                        </p:attrNameLst>
                                      </p:cBhvr>
                                      <p:to>
                                        <p:strVal val="visible"/>
                                      </p:to>
                                    </p:set>
                                    <p:animEffect transition="in" filter="fade">
                                      <p:cBhvr>
                                        <p:cTn id="186" dur="1000"/>
                                        <p:tgtEl>
                                          <p:spTgt spid="336944"/>
                                        </p:tgtEl>
                                      </p:cBhvr>
                                    </p:animEffect>
                                    <p:anim calcmode="lin" valueType="num">
                                      <p:cBhvr>
                                        <p:cTn id="187" dur="1000" fill="hold"/>
                                        <p:tgtEl>
                                          <p:spTgt spid="336944"/>
                                        </p:tgtEl>
                                        <p:attrNameLst>
                                          <p:attrName>ppt_x</p:attrName>
                                        </p:attrNameLst>
                                      </p:cBhvr>
                                      <p:tavLst>
                                        <p:tav tm="0">
                                          <p:val>
                                            <p:strVal val="#ppt_x-.1"/>
                                          </p:val>
                                        </p:tav>
                                        <p:tav tm="100000">
                                          <p:val>
                                            <p:strVal val="#ppt_x"/>
                                          </p:val>
                                        </p:tav>
                                      </p:tavLst>
                                    </p:anim>
                                    <p:anim calcmode="lin" valueType="num">
                                      <p:cBhvr>
                                        <p:cTn id="188" dur="1000" fill="hold"/>
                                        <p:tgtEl>
                                          <p:spTgt spid="336944"/>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fade">
                                      <p:cBhvr>
                                        <p:cTn id="193" dur="2000"/>
                                        <p:tgtEl>
                                          <p:spTgt spid="4"/>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336945"/>
                                        </p:tgtEl>
                                        <p:attrNameLst>
                                          <p:attrName>style.visibility</p:attrName>
                                        </p:attrNameLst>
                                      </p:cBhvr>
                                      <p:to>
                                        <p:strVal val="visible"/>
                                      </p:to>
                                    </p:set>
                                    <p:animEffect transition="in" filter="dissolve">
                                      <p:cBhvr>
                                        <p:cTn id="198" dur="500"/>
                                        <p:tgtEl>
                                          <p:spTgt spid="336945"/>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336947"/>
                                        </p:tgtEl>
                                        <p:attrNameLst>
                                          <p:attrName>style.visibility</p:attrName>
                                        </p:attrNameLst>
                                      </p:cBhvr>
                                      <p:to>
                                        <p:strVal val="visible"/>
                                      </p:to>
                                    </p:set>
                                    <p:animEffect transition="in" filter="dissolve">
                                      <p:cBhvr>
                                        <p:cTn id="203" dur="500"/>
                                        <p:tgtEl>
                                          <p:spTgt spid="336947"/>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336953"/>
                                        </p:tgtEl>
                                        <p:attrNameLst>
                                          <p:attrName>style.visibility</p:attrName>
                                        </p:attrNameLst>
                                      </p:cBhvr>
                                      <p:to>
                                        <p:strVal val="visible"/>
                                      </p:to>
                                    </p:set>
                                    <p:animEffect transition="in" filter="wipe(down)">
                                      <p:cBhvr>
                                        <p:cTn id="208" dur="500"/>
                                        <p:tgtEl>
                                          <p:spTgt spid="336953"/>
                                        </p:tgtEl>
                                      </p:cBhvr>
                                    </p:animEffect>
                                  </p:childTnLst>
                                </p:cTn>
                              </p:par>
                            </p:childTnLst>
                          </p:cTn>
                        </p:par>
                        <p:par>
                          <p:cTn id="209" fill="hold">
                            <p:stCondLst>
                              <p:cond delay="500"/>
                            </p:stCondLst>
                            <p:childTnLst>
                              <p:par>
                                <p:cTn id="210" presetID="22" presetClass="entr" presetSubtype="4" fill="hold" grpId="0" nodeType="afterEffect">
                                  <p:stCondLst>
                                    <p:cond delay="0"/>
                                  </p:stCondLst>
                                  <p:childTnLst>
                                    <p:set>
                                      <p:cBhvr>
                                        <p:cTn id="211" dur="1" fill="hold">
                                          <p:stCondLst>
                                            <p:cond delay="0"/>
                                          </p:stCondLst>
                                        </p:cTn>
                                        <p:tgtEl>
                                          <p:spTgt spid="336954"/>
                                        </p:tgtEl>
                                        <p:attrNameLst>
                                          <p:attrName>style.visibility</p:attrName>
                                        </p:attrNameLst>
                                      </p:cBhvr>
                                      <p:to>
                                        <p:strVal val="visible"/>
                                      </p:to>
                                    </p:set>
                                    <p:animEffect transition="in" filter="wipe(down)">
                                      <p:cBhvr>
                                        <p:cTn id="212" dur="500"/>
                                        <p:tgtEl>
                                          <p:spTgt spid="33695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5"/>
                                        </p:tgtEl>
                                        <p:attrNameLst>
                                          <p:attrName>style.visibility</p:attrName>
                                        </p:attrNameLst>
                                      </p:cBhvr>
                                      <p:to>
                                        <p:strVal val="visible"/>
                                      </p:to>
                                    </p:set>
                                    <p:animEffect transition="in" filter="fade">
                                      <p:cBhvr>
                                        <p:cTn id="217" dur="2000"/>
                                        <p:tgtEl>
                                          <p:spTgt spid="5"/>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36952"/>
                                        </p:tgtEl>
                                        <p:attrNameLst>
                                          <p:attrName>style.visibility</p:attrName>
                                        </p:attrNameLst>
                                      </p:cBhvr>
                                      <p:to>
                                        <p:strVal val="visible"/>
                                      </p:to>
                                    </p:set>
                                    <p:animEffect transition="in" filter="dissolve">
                                      <p:cBhvr>
                                        <p:cTn id="222" dur="500"/>
                                        <p:tgtEl>
                                          <p:spTgt spid="336952"/>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336948"/>
                                        </p:tgtEl>
                                        <p:attrNameLst>
                                          <p:attrName>style.visibility</p:attrName>
                                        </p:attrNameLst>
                                      </p:cBhvr>
                                      <p:to>
                                        <p:strVal val="visible"/>
                                      </p:to>
                                    </p:set>
                                    <p:animEffect transition="in" filter="dissolve">
                                      <p:cBhvr>
                                        <p:cTn id="227" dur="500"/>
                                        <p:tgtEl>
                                          <p:spTgt spid="336948"/>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336958"/>
                                        </p:tgtEl>
                                        <p:attrNameLst>
                                          <p:attrName>style.visibility</p:attrName>
                                        </p:attrNameLst>
                                      </p:cBhvr>
                                      <p:to>
                                        <p:strVal val="visible"/>
                                      </p:to>
                                    </p:set>
                                    <p:animEffect transition="in" filter="wipe(down)">
                                      <p:cBhvr>
                                        <p:cTn id="232" dur="500"/>
                                        <p:tgtEl>
                                          <p:spTgt spid="336958"/>
                                        </p:tgtEl>
                                      </p:cBhvr>
                                    </p:animEffect>
                                  </p:childTnLst>
                                </p:cTn>
                              </p:par>
                            </p:childTnLst>
                          </p:cTn>
                        </p:par>
                        <p:par>
                          <p:cTn id="233" fill="hold">
                            <p:stCondLst>
                              <p:cond delay="500"/>
                            </p:stCondLst>
                            <p:childTnLst>
                              <p:par>
                                <p:cTn id="234" presetID="22" presetClass="entr" presetSubtype="4" fill="hold" grpId="0" nodeType="afterEffect">
                                  <p:stCondLst>
                                    <p:cond delay="0"/>
                                  </p:stCondLst>
                                  <p:childTnLst>
                                    <p:set>
                                      <p:cBhvr>
                                        <p:cTn id="235" dur="1" fill="hold">
                                          <p:stCondLst>
                                            <p:cond delay="0"/>
                                          </p:stCondLst>
                                        </p:cTn>
                                        <p:tgtEl>
                                          <p:spTgt spid="336959"/>
                                        </p:tgtEl>
                                        <p:attrNameLst>
                                          <p:attrName>style.visibility</p:attrName>
                                        </p:attrNameLst>
                                      </p:cBhvr>
                                      <p:to>
                                        <p:strVal val="visible"/>
                                      </p:to>
                                    </p:set>
                                    <p:animEffect transition="in" filter="wipe(down)">
                                      <p:cBhvr>
                                        <p:cTn id="236" dur="500"/>
                                        <p:tgtEl>
                                          <p:spTgt spid="336959"/>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6"/>
                                        </p:tgtEl>
                                        <p:attrNameLst>
                                          <p:attrName>style.visibility</p:attrName>
                                        </p:attrNameLst>
                                      </p:cBhvr>
                                      <p:to>
                                        <p:strVal val="visible"/>
                                      </p:to>
                                    </p:set>
                                    <p:animEffect transition="in" filter="fade">
                                      <p:cBhvr>
                                        <p:cTn id="241" dur="2000"/>
                                        <p:tgtEl>
                                          <p:spTgt spid="6"/>
                                        </p:tgtEl>
                                      </p:cBhvr>
                                    </p:animEffect>
                                  </p:childTnLst>
                                </p:cTn>
                              </p:par>
                            </p:childTnLst>
                          </p:cTn>
                        </p:par>
                      </p:childTnLst>
                    </p:cTn>
                  </p:par>
                  <p:par>
                    <p:cTn id="242" fill="hold">
                      <p:stCondLst>
                        <p:cond delay="indefinite"/>
                      </p:stCondLst>
                      <p:childTnLst>
                        <p:par>
                          <p:cTn id="243" fill="hold">
                            <p:stCondLst>
                              <p:cond delay="0"/>
                            </p:stCondLst>
                            <p:childTnLst>
                              <p:par>
                                <p:cTn id="244" presetID="9" presetClass="entr" presetSubtype="0" fill="hold" grpId="0" nodeType="clickEffect">
                                  <p:stCondLst>
                                    <p:cond delay="0"/>
                                  </p:stCondLst>
                                  <p:childTnLst>
                                    <p:set>
                                      <p:cBhvr>
                                        <p:cTn id="245" dur="1" fill="hold">
                                          <p:stCondLst>
                                            <p:cond delay="0"/>
                                          </p:stCondLst>
                                        </p:cTn>
                                        <p:tgtEl>
                                          <p:spTgt spid="336962"/>
                                        </p:tgtEl>
                                        <p:attrNameLst>
                                          <p:attrName>style.visibility</p:attrName>
                                        </p:attrNameLst>
                                      </p:cBhvr>
                                      <p:to>
                                        <p:strVal val="visible"/>
                                      </p:to>
                                    </p:set>
                                    <p:animEffect transition="in" filter="dissolve">
                                      <p:cBhvr>
                                        <p:cTn id="246" dur="500"/>
                                        <p:tgtEl>
                                          <p:spTgt spid="336962"/>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grpId="0" nodeType="clickEffect">
                                  <p:stCondLst>
                                    <p:cond delay="0"/>
                                  </p:stCondLst>
                                  <p:childTnLst>
                                    <p:set>
                                      <p:cBhvr>
                                        <p:cTn id="250" dur="1" fill="hold">
                                          <p:stCondLst>
                                            <p:cond delay="0"/>
                                          </p:stCondLst>
                                        </p:cTn>
                                        <p:tgtEl>
                                          <p:spTgt spid="336961"/>
                                        </p:tgtEl>
                                        <p:attrNameLst>
                                          <p:attrName>style.visibility</p:attrName>
                                        </p:attrNameLst>
                                      </p:cBhvr>
                                      <p:to>
                                        <p:strVal val="visible"/>
                                      </p:to>
                                    </p:set>
                                    <p:animEffect transition="in" filter="dissolve">
                                      <p:cBhvr>
                                        <p:cTn id="251" dur="500"/>
                                        <p:tgtEl>
                                          <p:spTgt spid="336961"/>
                                        </p:tgtEl>
                                      </p:cBhvr>
                                    </p:animEffect>
                                  </p:childTnLst>
                                </p:cTn>
                              </p:par>
                            </p:childTnLst>
                          </p:cTn>
                        </p:par>
                      </p:childTnLst>
                    </p:cTn>
                  </p:par>
                  <p:par>
                    <p:cTn id="252" fill="hold">
                      <p:stCondLst>
                        <p:cond delay="indefinite"/>
                      </p:stCondLst>
                      <p:childTnLst>
                        <p:par>
                          <p:cTn id="253" fill="hold">
                            <p:stCondLst>
                              <p:cond delay="0"/>
                            </p:stCondLst>
                            <p:childTnLst>
                              <p:par>
                                <p:cTn id="254" presetID="22" presetClass="entr" presetSubtype="4" fill="hold" grpId="0" nodeType="clickEffect">
                                  <p:stCondLst>
                                    <p:cond delay="0"/>
                                  </p:stCondLst>
                                  <p:childTnLst>
                                    <p:set>
                                      <p:cBhvr>
                                        <p:cTn id="255" dur="1" fill="hold">
                                          <p:stCondLst>
                                            <p:cond delay="0"/>
                                          </p:stCondLst>
                                        </p:cTn>
                                        <p:tgtEl>
                                          <p:spTgt spid="336966"/>
                                        </p:tgtEl>
                                        <p:attrNameLst>
                                          <p:attrName>style.visibility</p:attrName>
                                        </p:attrNameLst>
                                      </p:cBhvr>
                                      <p:to>
                                        <p:strVal val="visible"/>
                                      </p:to>
                                    </p:set>
                                    <p:animEffect transition="in" filter="wipe(down)">
                                      <p:cBhvr>
                                        <p:cTn id="256" dur="500"/>
                                        <p:tgtEl>
                                          <p:spTgt spid="336966"/>
                                        </p:tgtEl>
                                      </p:cBhvr>
                                    </p:animEffect>
                                  </p:childTnLst>
                                </p:cTn>
                              </p:par>
                            </p:childTnLst>
                          </p:cTn>
                        </p:par>
                        <p:par>
                          <p:cTn id="257" fill="hold">
                            <p:stCondLst>
                              <p:cond delay="500"/>
                            </p:stCondLst>
                            <p:childTnLst>
                              <p:par>
                                <p:cTn id="258" presetID="22" presetClass="entr" presetSubtype="4" fill="hold" grpId="0" nodeType="afterEffect">
                                  <p:stCondLst>
                                    <p:cond delay="0"/>
                                  </p:stCondLst>
                                  <p:childTnLst>
                                    <p:set>
                                      <p:cBhvr>
                                        <p:cTn id="259" dur="1" fill="hold">
                                          <p:stCondLst>
                                            <p:cond delay="0"/>
                                          </p:stCondLst>
                                        </p:cTn>
                                        <p:tgtEl>
                                          <p:spTgt spid="336967"/>
                                        </p:tgtEl>
                                        <p:attrNameLst>
                                          <p:attrName>style.visibility</p:attrName>
                                        </p:attrNameLst>
                                      </p:cBhvr>
                                      <p:to>
                                        <p:strVal val="visible"/>
                                      </p:to>
                                    </p:set>
                                    <p:animEffect transition="in" filter="wipe(down)">
                                      <p:cBhvr>
                                        <p:cTn id="260" dur="500"/>
                                        <p:tgtEl>
                                          <p:spTgt spid="336967"/>
                                        </p:tgtEl>
                                      </p:cBhvr>
                                    </p:animEffect>
                                  </p:childTnLst>
                                </p:cTn>
                              </p:par>
                            </p:childTnLst>
                          </p:cTn>
                        </p:par>
                      </p:childTnLst>
                    </p:cTn>
                  </p:par>
                  <p:par>
                    <p:cTn id="261" fill="hold">
                      <p:stCondLst>
                        <p:cond delay="indefinite"/>
                      </p:stCondLst>
                      <p:childTnLst>
                        <p:par>
                          <p:cTn id="262" fill="hold">
                            <p:stCondLst>
                              <p:cond delay="0"/>
                            </p:stCondLst>
                            <p:childTnLst>
                              <p:par>
                                <p:cTn id="263" presetID="39" presetClass="entr" presetSubtype="0" accel="100000" fill="hold" grpId="0" nodeType="clickEffect">
                                  <p:stCondLst>
                                    <p:cond delay="0"/>
                                  </p:stCondLst>
                                  <p:childTnLst>
                                    <p:set>
                                      <p:cBhvr>
                                        <p:cTn id="264" dur="1" fill="hold">
                                          <p:stCondLst>
                                            <p:cond delay="0"/>
                                          </p:stCondLst>
                                        </p:cTn>
                                        <p:tgtEl>
                                          <p:spTgt spid="336946"/>
                                        </p:tgtEl>
                                        <p:attrNameLst>
                                          <p:attrName>style.visibility</p:attrName>
                                        </p:attrNameLst>
                                      </p:cBhvr>
                                      <p:to>
                                        <p:strVal val="visible"/>
                                      </p:to>
                                    </p:set>
                                    <p:anim calcmode="lin" valueType="num">
                                      <p:cBhvr>
                                        <p:cTn id="265" dur="500" fill="hold"/>
                                        <p:tgtEl>
                                          <p:spTgt spid="336946"/>
                                        </p:tgtEl>
                                        <p:attrNameLst>
                                          <p:attrName>ppt_h</p:attrName>
                                        </p:attrNameLst>
                                      </p:cBhvr>
                                      <p:tavLst>
                                        <p:tav tm="0">
                                          <p:val>
                                            <p:strVal val="#ppt_h/20"/>
                                          </p:val>
                                        </p:tav>
                                        <p:tav tm="50000">
                                          <p:val>
                                            <p:strVal val="#ppt_h/20"/>
                                          </p:val>
                                        </p:tav>
                                        <p:tav tm="100000">
                                          <p:val>
                                            <p:strVal val="#ppt_h"/>
                                          </p:val>
                                        </p:tav>
                                      </p:tavLst>
                                    </p:anim>
                                    <p:anim calcmode="lin" valueType="num">
                                      <p:cBhvr>
                                        <p:cTn id="266" dur="500" fill="hold"/>
                                        <p:tgtEl>
                                          <p:spTgt spid="336946"/>
                                        </p:tgtEl>
                                        <p:attrNameLst>
                                          <p:attrName>ppt_w</p:attrName>
                                        </p:attrNameLst>
                                      </p:cBhvr>
                                      <p:tavLst>
                                        <p:tav tm="0">
                                          <p:val>
                                            <p:strVal val="#ppt_w+.3"/>
                                          </p:val>
                                        </p:tav>
                                        <p:tav tm="50000">
                                          <p:val>
                                            <p:strVal val="#ppt_w+.3"/>
                                          </p:val>
                                        </p:tav>
                                        <p:tav tm="100000">
                                          <p:val>
                                            <p:strVal val="#ppt_w"/>
                                          </p:val>
                                        </p:tav>
                                      </p:tavLst>
                                    </p:anim>
                                    <p:anim calcmode="lin" valueType="num">
                                      <p:cBhvr>
                                        <p:cTn id="267" dur="500" fill="hold"/>
                                        <p:tgtEl>
                                          <p:spTgt spid="336946"/>
                                        </p:tgtEl>
                                        <p:attrNameLst>
                                          <p:attrName>ppt_x</p:attrName>
                                        </p:attrNameLst>
                                      </p:cBhvr>
                                      <p:tavLst>
                                        <p:tav tm="0">
                                          <p:val>
                                            <p:strVal val="#ppt_x-.3"/>
                                          </p:val>
                                        </p:tav>
                                        <p:tav tm="50000">
                                          <p:val>
                                            <p:strVal val="#ppt_x"/>
                                          </p:val>
                                        </p:tav>
                                        <p:tav tm="100000">
                                          <p:val>
                                            <p:strVal val="#ppt_x"/>
                                          </p:val>
                                        </p:tav>
                                      </p:tavLst>
                                    </p:anim>
                                    <p:anim calcmode="lin" valueType="num">
                                      <p:cBhvr>
                                        <p:cTn id="268" dur="500" fill="hold"/>
                                        <p:tgtEl>
                                          <p:spTgt spid="336946"/>
                                        </p:tgtEl>
                                        <p:attrNameLst>
                                          <p:attrName>ppt_y</p:attrName>
                                        </p:attrNameLst>
                                      </p:cBhvr>
                                      <p:tavLst>
                                        <p:tav tm="0">
                                          <p:val>
                                            <p:strVal val="#ppt_y"/>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grpId="0" nodeType="clickEffect">
                                  <p:stCondLst>
                                    <p:cond delay="0"/>
                                  </p:stCondLst>
                                  <p:childTnLst>
                                    <p:set>
                                      <p:cBhvr>
                                        <p:cTn id="272" dur="1" fill="hold">
                                          <p:stCondLst>
                                            <p:cond delay="0"/>
                                          </p:stCondLst>
                                        </p:cTn>
                                        <p:tgtEl>
                                          <p:spTgt spid="336968"/>
                                        </p:tgtEl>
                                        <p:attrNameLst>
                                          <p:attrName>style.visibility</p:attrName>
                                        </p:attrNameLst>
                                      </p:cBhvr>
                                      <p:to>
                                        <p:strVal val="visible"/>
                                      </p:to>
                                    </p:set>
                                    <p:anim calcmode="lin" valueType="num">
                                      <p:cBhvr>
                                        <p:cTn id="273" dur="500" fill="hold"/>
                                        <p:tgtEl>
                                          <p:spTgt spid="336968"/>
                                        </p:tgtEl>
                                        <p:attrNameLst>
                                          <p:attrName>ppt_w</p:attrName>
                                        </p:attrNameLst>
                                      </p:cBhvr>
                                      <p:tavLst>
                                        <p:tav tm="0">
                                          <p:val>
                                            <p:fltVal val="0"/>
                                          </p:val>
                                        </p:tav>
                                        <p:tav tm="100000">
                                          <p:val>
                                            <p:strVal val="#ppt_w"/>
                                          </p:val>
                                        </p:tav>
                                      </p:tavLst>
                                    </p:anim>
                                    <p:anim calcmode="lin" valueType="num">
                                      <p:cBhvr>
                                        <p:cTn id="274" dur="500" fill="hold"/>
                                        <p:tgtEl>
                                          <p:spTgt spid="336968"/>
                                        </p:tgtEl>
                                        <p:attrNameLst>
                                          <p:attrName>ppt_h</p:attrName>
                                        </p:attrNameLst>
                                      </p:cBhvr>
                                      <p:tavLst>
                                        <p:tav tm="0">
                                          <p:val>
                                            <p:fltVal val="0"/>
                                          </p:val>
                                        </p:tav>
                                        <p:tav tm="100000">
                                          <p:val>
                                            <p:strVal val="#ppt_h"/>
                                          </p:val>
                                        </p:tav>
                                      </p:tavLst>
                                    </p:anim>
                                    <p:animEffect transition="in" filter="fade">
                                      <p:cBhvr>
                                        <p:cTn id="275" dur="500"/>
                                        <p:tgtEl>
                                          <p:spTgt spid="336968"/>
                                        </p:tgtEl>
                                      </p:cBhvr>
                                    </p:animEffect>
                                  </p:childTnLst>
                                </p:cTn>
                              </p:par>
                              <p:par>
                                <p:cTn id="276" presetID="0" presetClass="path" presetSubtype="0" accel="50000" decel="50000" fill="hold" grpId="1" nodeType="withEffect">
                                  <p:stCondLst>
                                    <p:cond delay="0"/>
                                  </p:stCondLst>
                                  <p:childTnLst>
                                    <p:animMotion origin="layout" path="M 2.77778E-7 4.20079E-6 L -0.29444 -0.53944 " pathEditMode="relative" rAng="0" ptsTypes="AA">
                                      <p:cBhvr>
                                        <p:cTn id="277" dur="2000" fill="hold"/>
                                        <p:tgtEl>
                                          <p:spTgt spid="336968"/>
                                        </p:tgtEl>
                                        <p:attrNameLst>
                                          <p:attrName>ppt_x</p:attrName>
                                          <p:attrName>ppt_y</p:attrName>
                                        </p:attrNameLst>
                                      </p:cBhvr>
                                      <p:rCtr x="-147" y="-270"/>
                                    </p:animMotion>
                                  </p:childTnLst>
                                </p:cTn>
                              </p:par>
                              <p:par>
                                <p:cTn id="278" presetID="9" presetClass="exit" presetSubtype="0" fill="hold" grpId="1" nodeType="withEffect">
                                  <p:stCondLst>
                                    <p:cond delay="0"/>
                                  </p:stCondLst>
                                  <p:childTnLst>
                                    <p:animEffect transition="out" filter="dissolve">
                                      <p:cBhvr>
                                        <p:cTn id="279" dur="500"/>
                                        <p:tgtEl>
                                          <p:spTgt spid="336920"/>
                                        </p:tgtEl>
                                      </p:cBhvr>
                                    </p:animEffect>
                                    <p:set>
                                      <p:cBhvr>
                                        <p:cTn id="280" dur="1" fill="hold">
                                          <p:stCondLst>
                                            <p:cond delay="499"/>
                                          </p:stCondLst>
                                        </p:cTn>
                                        <p:tgtEl>
                                          <p:spTgt spid="336920"/>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9" presetClass="emph" presetSubtype="0" nodeType="clickEffect">
                                  <p:stCondLst>
                                    <p:cond delay="0"/>
                                  </p:stCondLst>
                                  <p:childTnLst>
                                    <p:set>
                                      <p:cBhvr rctx="PPT">
                                        <p:cTn id="284" dur="indefinite"/>
                                        <p:tgtEl>
                                          <p:spTgt spid="2"/>
                                        </p:tgtEl>
                                        <p:attrNameLst>
                                          <p:attrName>style.opacity</p:attrName>
                                        </p:attrNameLst>
                                      </p:cBhvr>
                                      <p:to>
                                        <p:strVal val="0.5"/>
                                      </p:to>
                                    </p:set>
                                    <p:animEffect filter="image" prLst="opacity: 0.5">
                                      <p:cBhvr rctx="IE">
                                        <p:cTn id="285" dur="indefinite"/>
                                        <p:tgtEl>
                                          <p:spTgt spid="2"/>
                                        </p:tgtEl>
                                      </p:cBhvr>
                                    </p:animEffect>
                                  </p:childTnLst>
                                </p:cTn>
                              </p:par>
                              <p:par>
                                <p:cTn id="286" presetID="9" presetClass="emph" presetSubtype="0" grpId="1" nodeType="withEffect">
                                  <p:stCondLst>
                                    <p:cond delay="0"/>
                                  </p:stCondLst>
                                  <p:childTnLst>
                                    <p:set>
                                      <p:cBhvr rctx="PPT">
                                        <p:cTn id="287" dur="indefinite"/>
                                        <p:tgtEl>
                                          <p:spTgt spid="336935"/>
                                        </p:tgtEl>
                                        <p:attrNameLst>
                                          <p:attrName>style.opacity</p:attrName>
                                        </p:attrNameLst>
                                      </p:cBhvr>
                                      <p:to>
                                        <p:strVal val="0.5"/>
                                      </p:to>
                                    </p:set>
                                    <p:animEffect filter="image" prLst="opacity: 0.5">
                                      <p:cBhvr rctx="IE">
                                        <p:cTn id="288" dur="indefinite"/>
                                        <p:tgtEl>
                                          <p:spTgt spid="336935"/>
                                        </p:tgtEl>
                                      </p:cBhvr>
                                    </p:animEffect>
                                  </p:childTnLst>
                                </p:cTn>
                              </p:par>
                              <p:par>
                                <p:cTn id="289" presetID="9" presetClass="emph" presetSubtype="0" grpId="1" nodeType="withEffect">
                                  <p:stCondLst>
                                    <p:cond delay="0"/>
                                  </p:stCondLst>
                                  <p:childTnLst>
                                    <p:set>
                                      <p:cBhvr rctx="PPT">
                                        <p:cTn id="290" dur="indefinite"/>
                                        <p:tgtEl>
                                          <p:spTgt spid="336936"/>
                                        </p:tgtEl>
                                        <p:attrNameLst>
                                          <p:attrName>style.opacity</p:attrName>
                                        </p:attrNameLst>
                                      </p:cBhvr>
                                      <p:to>
                                        <p:strVal val="0.5"/>
                                      </p:to>
                                    </p:set>
                                    <p:animEffect filter="image" prLst="opacity: 0.5">
                                      <p:cBhvr rctx="IE">
                                        <p:cTn id="291" dur="indefinite"/>
                                        <p:tgtEl>
                                          <p:spTgt spid="336936"/>
                                        </p:tgtEl>
                                      </p:cBhvr>
                                    </p:animEffect>
                                  </p:childTnLst>
                                </p:cTn>
                              </p:par>
                              <p:par>
                                <p:cTn id="292" presetID="9" presetClass="emph" presetSubtype="0" grpId="1" nodeType="withEffect">
                                  <p:stCondLst>
                                    <p:cond delay="0"/>
                                  </p:stCondLst>
                                  <p:childTnLst>
                                    <p:set>
                                      <p:cBhvr rctx="PPT">
                                        <p:cTn id="293" dur="indefinite"/>
                                        <p:tgtEl>
                                          <p:spTgt spid="336937"/>
                                        </p:tgtEl>
                                        <p:attrNameLst>
                                          <p:attrName>style.opacity</p:attrName>
                                        </p:attrNameLst>
                                      </p:cBhvr>
                                      <p:to>
                                        <p:strVal val="0.5"/>
                                      </p:to>
                                    </p:set>
                                    <p:animEffect filter="image" prLst="opacity: 0.5">
                                      <p:cBhvr rctx="IE">
                                        <p:cTn id="294" dur="indefinite"/>
                                        <p:tgtEl>
                                          <p:spTgt spid="336937"/>
                                        </p:tgtEl>
                                      </p:cBhvr>
                                    </p:animEffect>
                                  </p:childTnLst>
                                </p:cTn>
                              </p:par>
                              <p:par>
                                <p:cTn id="295" presetID="9" presetClass="emph" presetSubtype="0" grpId="1" nodeType="withEffect">
                                  <p:stCondLst>
                                    <p:cond delay="0"/>
                                  </p:stCondLst>
                                  <p:childTnLst>
                                    <p:set>
                                      <p:cBhvr rctx="PPT">
                                        <p:cTn id="296" dur="indefinite"/>
                                        <p:tgtEl>
                                          <p:spTgt spid="336938"/>
                                        </p:tgtEl>
                                        <p:attrNameLst>
                                          <p:attrName>style.opacity</p:attrName>
                                        </p:attrNameLst>
                                      </p:cBhvr>
                                      <p:to>
                                        <p:strVal val="0.5"/>
                                      </p:to>
                                    </p:set>
                                    <p:animEffect filter="image" prLst="opacity: 0.5">
                                      <p:cBhvr rctx="IE">
                                        <p:cTn id="297" dur="indefinite"/>
                                        <p:tgtEl>
                                          <p:spTgt spid="336938"/>
                                        </p:tgtEl>
                                      </p:cBhvr>
                                    </p:animEffect>
                                  </p:childTnLst>
                                </p:cTn>
                              </p:par>
                              <p:par>
                                <p:cTn id="298" presetID="9" presetClass="emph" presetSubtype="0" grpId="1" nodeType="withEffect">
                                  <p:stCondLst>
                                    <p:cond delay="0"/>
                                  </p:stCondLst>
                                  <p:childTnLst>
                                    <p:set>
                                      <p:cBhvr rctx="PPT">
                                        <p:cTn id="299" dur="indefinite"/>
                                        <p:tgtEl>
                                          <p:spTgt spid="336939"/>
                                        </p:tgtEl>
                                        <p:attrNameLst>
                                          <p:attrName>style.opacity</p:attrName>
                                        </p:attrNameLst>
                                      </p:cBhvr>
                                      <p:to>
                                        <p:strVal val="0.5"/>
                                      </p:to>
                                    </p:set>
                                    <p:animEffect filter="image" prLst="opacity: 0.5">
                                      <p:cBhvr rctx="IE">
                                        <p:cTn id="300" dur="indefinite"/>
                                        <p:tgtEl>
                                          <p:spTgt spid="336939"/>
                                        </p:tgtEl>
                                      </p:cBhvr>
                                    </p:animEffect>
                                  </p:childTnLst>
                                </p:cTn>
                              </p:par>
                              <p:par>
                                <p:cTn id="301" presetID="9" presetClass="emph" presetSubtype="0" nodeType="withEffect">
                                  <p:stCondLst>
                                    <p:cond delay="0"/>
                                  </p:stCondLst>
                                  <p:childTnLst>
                                    <p:set>
                                      <p:cBhvr rctx="PPT">
                                        <p:cTn id="302" dur="indefinite"/>
                                        <p:tgtEl>
                                          <p:spTgt spid="3"/>
                                        </p:tgtEl>
                                        <p:attrNameLst>
                                          <p:attrName>style.opacity</p:attrName>
                                        </p:attrNameLst>
                                      </p:cBhvr>
                                      <p:to>
                                        <p:strVal val="0.5"/>
                                      </p:to>
                                    </p:set>
                                    <p:animEffect filter="image" prLst="opacity: 0.5">
                                      <p:cBhvr rctx="IE">
                                        <p:cTn id="303" dur="indefinite"/>
                                        <p:tgtEl>
                                          <p:spTgt spid="3"/>
                                        </p:tgtEl>
                                      </p:cBhvr>
                                    </p:animEffect>
                                  </p:childTnLst>
                                </p:cTn>
                              </p:par>
                              <p:par>
                                <p:cTn id="304" presetID="9" presetClass="emph" presetSubtype="0" grpId="1" nodeType="withEffect">
                                  <p:stCondLst>
                                    <p:cond delay="0"/>
                                  </p:stCondLst>
                                  <p:iterate type="lt">
                                    <p:tmAbs val="0"/>
                                  </p:iterate>
                                  <p:childTnLst>
                                    <p:set>
                                      <p:cBhvr rctx="PPT">
                                        <p:cTn id="305" dur="indefinite"/>
                                        <p:tgtEl>
                                          <p:spTgt spid="336944"/>
                                        </p:tgtEl>
                                        <p:attrNameLst>
                                          <p:attrName>style.opacity</p:attrName>
                                        </p:attrNameLst>
                                      </p:cBhvr>
                                      <p:to>
                                        <p:strVal val="0.5"/>
                                      </p:to>
                                    </p:set>
                                    <p:animEffect filter="image" prLst="opacity: 0.5">
                                      <p:cBhvr rctx="IE">
                                        <p:cTn id="306" dur="indefinite"/>
                                        <p:tgtEl>
                                          <p:spTgt spid="336944"/>
                                        </p:tgtEl>
                                      </p:cBhvr>
                                    </p:animEffect>
                                  </p:childTnLst>
                                </p:cTn>
                              </p:par>
                              <p:par>
                                <p:cTn id="307" presetID="9" presetClass="emph" presetSubtype="0" grpId="1" nodeType="withEffect">
                                  <p:stCondLst>
                                    <p:cond delay="0"/>
                                  </p:stCondLst>
                                  <p:childTnLst>
                                    <p:set>
                                      <p:cBhvr rctx="PPT">
                                        <p:cTn id="308" dur="indefinite"/>
                                        <p:tgtEl>
                                          <p:spTgt spid="336945"/>
                                        </p:tgtEl>
                                        <p:attrNameLst>
                                          <p:attrName>style.opacity</p:attrName>
                                        </p:attrNameLst>
                                      </p:cBhvr>
                                      <p:to>
                                        <p:strVal val="0.5"/>
                                      </p:to>
                                    </p:set>
                                    <p:animEffect filter="image" prLst="opacity: 0.5">
                                      <p:cBhvr rctx="IE">
                                        <p:cTn id="309" dur="indefinite"/>
                                        <p:tgtEl>
                                          <p:spTgt spid="336945"/>
                                        </p:tgtEl>
                                      </p:cBhvr>
                                    </p:animEffect>
                                  </p:childTnLst>
                                </p:cTn>
                              </p:par>
                              <p:par>
                                <p:cTn id="310" presetID="9" presetClass="emph" presetSubtype="0" grpId="1" nodeType="withEffect">
                                  <p:stCondLst>
                                    <p:cond delay="0"/>
                                  </p:stCondLst>
                                  <p:childTnLst>
                                    <p:set>
                                      <p:cBhvr rctx="PPT">
                                        <p:cTn id="311" dur="indefinite"/>
                                        <p:tgtEl>
                                          <p:spTgt spid="336946"/>
                                        </p:tgtEl>
                                        <p:attrNameLst>
                                          <p:attrName>style.opacity</p:attrName>
                                        </p:attrNameLst>
                                      </p:cBhvr>
                                      <p:to>
                                        <p:strVal val="0.5"/>
                                      </p:to>
                                    </p:set>
                                    <p:animEffect filter="image" prLst="opacity: 0.5">
                                      <p:cBhvr rctx="IE">
                                        <p:cTn id="312" dur="indefinite"/>
                                        <p:tgtEl>
                                          <p:spTgt spid="336946"/>
                                        </p:tgtEl>
                                      </p:cBhvr>
                                    </p:animEffect>
                                  </p:childTnLst>
                                </p:cTn>
                              </p:par>
                              <p:par>
                                <p:cTn id="313" presetID="9" presetClass="emph" presetSubtype="0" grpId="1" nodeType="withEffect">
                                  <p:stCondLst>
                                    <p:cond delay="0"/>
                                  </p:stCondLst>
                                  <p:childTnLst>
                                    <p:set>
                                      <p:cBhvr rctx="PPT">
                                        <p:cTn id="314" dur="indefinite"/>
                                        <p:tgtEl>
                                          <p:spTgt spid="336947"/>
                                        </p:tgtEl>
                                        <p:attrNameLst>
                                          <p:attrName>style.opacity</p:attrName>
                                        </p:attrNameLst>
                                      </p:cBhvr>
                                      <p:to>
                                        <p:strVal val="0.5"/>
                                      </p:to>
                                    </p:set>
                                    <p:animEffect filter="image" prLst="opacity: 0.5">
                                      <p:cBhvr rctx="IE">
                                        <p:cTn id="315" dur="indefinite"/>
                                        <p:tgtEl>
                                          <p:spTgt spid="336947"/>
                                        </p:tgtEl>
                                      </p:cBhvr>
                                    </p:animEffect>
                                  </p:childTnLst>
                                </p:cTn>
                              </p:par>
                              <p:par>
                                <p:cTn id="316" presetID="9" presetClass="emph" presetSubtype="0" grpId="1" nodeType="withEffect">
                                  <p:stCondLst>
                                    <p:cond delay="0"/>
                                  </p:stCondLst>
                                  <p:childTnLst>
                                    <p:set>
                                      <p:cBhvr rctx="PPT">
                                        <p:cTn id="317" dur="indefinite"/>
                                        <p:tgtEl>
                                          <p:spTgt spid="336948"/>
                                        </p:tgtEl>
                                        <p:attrNameLst>
                                          <p:attrName>style.opacity</p:attrName>
                                        </p:attrNameLst>
                                      </p:cBhvr>
                                      <p:to>
                                        <p:strVal val="0.5"/>
                                      </p:to>
                                    </p:set>
                                    <p:animEffect filter="image" prLst="opacity: 0.5">
                                      <p:cBhvr rctx="IE">
                                        <p:cTn id="318" dur="indefinite"/>
                                        <p:tgtEl>
                                          <p:spTgt spid="336948"/>
                                        </p:tgtEl>
                                      </p:cBhvr>
                                    </p:animEffect>
                                  </p:childTnLst>
                                </p:cTn>
                              </p:par>
                              <p:par>
                                <p:cTn id="319" presetID="9" presetClass="emph" presetSubtype="0" nodeType="withEffect">
                                  <p:stCondLst>
                                    <p:cond delay="0"/>
                                  </p:stCondLst>
                                  <p:childTnLst>
                                    <p:set>
                                      <p:cBhvr rctx="PPT">
                                        <p:cTn id="320" dur="indefinite"/>
                                        <p:tgtEl>
                                          <p:spTgt spid="4"/>
                                        </p:tgtEl>
                                        <p:attrNameLst>
                                          <p:attrName>style.opacity</p:attrName>
                                        </p:attrNameLst>
                                      </p:cBhvr>
                                      <p:to>
                                        <p:strVal val="0.5"/>
                                      </p:to>
                                    </p:set>
                                    <p:animEffect filter="image" prLst="opacity: 0.5">
                                      <p:cBhvr rctx="IE">
                                        <p:cTn id="321" dur="indefinite"/>
                                        <p:tgtEl>
                                          <p:spTgt spid="4"/>
                                        </p:tgtEl>
                                      </p:cBhvr>
                                    </p:animEffect>
                                  </p:childTnLst>
                                </p:cTn>
                              </p:par>
                              <p:par>
                                <p:cTn id="322" presetID="9" presetClass="emph" presetSubtype="0" grpId="1" nodeType="withEffect">
                                  <p:stCondLst>
                                    <p:cond delay="0"/>
                                  </p:stCondLst>
                                  <p:childTnLst>
                                    <p:set>
                                      <p:cBhvr rctx="PPT">
                                        <p:cTn id="323" dur="indefinite"/>
                                        <p:tgtEl>
                                          <p:spTgt spid="336952"/>
                                        </p:tgtEl>
                                        <p:attrNameLst>
                                          <p:attrName>style.opacity</p:attrName>
                                        </p:attrNameLst>
                                      </p:cBhvr>
                                      <p:to>
                                        <p:strVal val="0.5"/>
                                      </p:to>
                                    </p:set>
                                    <p:animEffect filter="image" prLst="opacity: 0.5">
                                      <p:cBhvr rctx="IE">
                                        <p:cTn id="324" dur="indefinite"/>
                                        <p:tgtEl>
                                          <p:spTgt spid="336952"/>
                                        </p:tgtEl>
                                      </p:cBhvr>
                                    </p:animEffect>
                                  </p:childTnLst>
                                </p:cTn>
                              </p:par>
                              <p:par>
                                <p:cTn id="325" presetID="9" presetClass="emph" presetSubtype="0" grpId="1" nodeType="withEffect">
                                  <p:stCondLst>
                                    <p:cond delay="0"/>
                                  </p:stCondLst>
                                  <p:childTnLst>
                                    <p:set>
                                      <p:cBhvr rctx="PPT">
                                        <p:cTn id="326" dur="indefinite"/>
                                        <p:tgtEl>
                                          <p:spTgt spid="336953"/>
                                        </p:tgtEl>
                                        <p:attrNameLst>
                                          <p:attrName>style.opacity</p:attrName>
                                        </p:attrNameLst>
                                      </p:cBhvr>
                                      <p:to>
                                        <p:strVal val="0.5"/>
                                      </p:to>
                                    </p:set>
                                    <p:animEffect filter="image" prLst="opacity: 0.5">
                                      <p:cBhvr rctx="IE">
                                        <p:cTn id="327" dur="indefinite"/>
                                        <p:tgtEl>
                                          <p:spTgt spid="336953"/>
                                        </p:tgtEl>
                                      </p:cBhvr>
                                    </p:animEffect>
                                  </p:childTnLst>
                                </p:cTn>
                              </p:par>
                              <p:par>
                                <p:cTn id="328" presetID="9" presetClass="emph" presetSubtype="0" grpId="1" nodeType="withEffect">
                                  <p:stCondLst>
                                    <p:cond delay="0"/>
                                  </p:stCondLst>
                                  <p:childTnLst>
                                    <p:set>
                                      <p:cBhvr rctx="PPT">
                                        <p:cTn id="329" dur="indefinite"/>
                                        <p:tgtEl>
                                          <p:spTgt spid="336954"/>
                                        </p:tgtEl>
                                        <p:attrNameLst>
                                          <p:attrName>style.opacity</p:attrName>
                                        </p:attrNameLst>
                                      </p:cBhvr>
                                      <p:to>
                                        <p:strVal val="0.5"/>
                                      </p:to>
                                    </p:set>
                                    <p:animEffect filter="image" prLst="opacity: 0.5">
                                      <p:cBhvr rctx="IE">
                                        <p:cTn id="330" dur="indefinite"/>
                                        <p:tgtEl>
                                          <p:spTgt spid="336954"/>
                                        </p:tgtEl>
                                      </p:cBhvr>
                                    </p:animEffect>
                                  </p:childTnLst>
                                </p:cTn>
                              </p:par>
                              <p:par>
                                <p:cTn id="331" presetID="9" presetClass="emph" presetSubtype="0" nodeType="withEffect">
                                  <p:stCondLst>
                                    <p:cond delay="0"/>
                                  </p:stCondLst>
                                  <p:childTnLst>
                                    <p:set>
                                      <p:cBhvr rctx="PPT">
                                        <p:cTn id="332" dur="indefinite"/>
                                        <p:tgtEl>
                                          <p:spTgt spid="5"/>
                                        </p:tgtEl>
                                        <p:attrNameLst>
                                          <p:attrName>style.opacity</p:attrName>
                                        </p:attrNameLst>
                                      </p:cBhvr>
                                      <p:to>
                                        <p:strVal val="0.5"/>
                                      </p:to>
                                    </p:set>
                                    <p:animEffect filter="image" prLst="opacity: 0.5">
                                      <p:cBhvr rctx="IE">
                                        <p:cTn id="333" dur="indefinite"/>
                                        <p:tgtEl>
                                          <p:spTgt spid="5"/>
                                        </p:tgtEl>
                                      </p:cBhvr>
                                    </p:animEffect>
                                  </p:childTnLst>
                                </p:cTn>
                              </p:par>
                              <p:par>
                                <p:cTn id="334" presetID="9" presetClass="emph" presetSubtype="0" grpId="1" nodeType="withEffect">
                                  <p:stCondLst>
                                    <p:cond delay="0"/>
                                  </p:stCondLst>
                                  <p:childTnLst>
                                    <p:set>
                                      <p:cBhvr rctx="PPT">
                                        <p:cTn id="335" dur="indefinite"/>
                                        <p:tgtEl>
                                          <p:spTgt spid="336958"/>
                                        </p:tgtEl>
                                        <p:attrNameLst>
                                          <p:attrName>style.opacity</p:attrName>
                                        </p:attrNameLst>
                                      </p:cBhvr>
                                      <p:to>
                                        <p:strVal val="0.5"/>
                                      </p:to>
                                    </p:set>
                                    <p:animEffect filter="image" prLst="opacity: 0.5">
                                      <p:cBhvr rctx="IE">
                                        <p:cTn id="336" dur="indefinite"/>
                                        <p:tgtEl>
                                          <p:spTgt spid="336958"/>
                                        </p:tgtEl>
                                      </p:cBhvr>
                                    </p:animEffect>
                                  </p:childTnLst>
                                </p:cTn>
                              </p:par>
                              <p:par>
                                <p:cTn id="337" presetID="9" presetClass="emph" presetSubtype="0" grpId="1" nodeType="withEffect">
                                  <p:stCondLst>
                                    <p:cond delay="0"/>
                                  </p:stCondLst>
                                  <p:childTnLst>
                                    <p:set>
                                      <p:cBhvr rctx="PPT">
                                        <p:cTn id="338" dur="indefinite"/>
                                        <p:tgtEl>
                                          <p:spTgt spid="336959"/>
                                        </p:tgtEl>
                                        <p:attrNameLst>
                                          <p:attrName>style.opacity</p:attrName>
                                        </p:attrNameLst>
                                      </p:cBhvr>
                                      <p:to>
                                        <p:strVal val="0.5"/>
                                      </p:to>
                                    </p:set>
                                    <p:animEffect filter="image" prLst="opacity: 0.5">
                                      <p:cBhvr rctx="IE">
                                        <p:cTn id="339" dur="indefinite"/>
                                        <p:tgtEl>
                                          <p:spTgt spid="336959"/>
                                        </p:tgtEl>
                                      </p:cBhvr>
                                    </p:animEffect>
                                  </p:childTnLst>
                                </p:cTn>
                              </p:par>
                              <p:par>
                                <p:cTn id="340" presetID="9" presetClass="emph" presetSubtype="0" grpId="1" nodeType="withEffect">
                                  <p:stCondLst>
                                    <p:cond delay="0"/>
                                  </p:stCondLst>
                                  <p:childTnLst>
                                    <p:set>
                                      <p:cBhvr rctx="PPT">
                                        <p:cTn id="341" dur="indefinite"/>
                                        <p:tgtEl>
                                          <p:spTgt spid="336960"/>
                                        </p:tgtEl>
                                        <p:attrNameLst>
                                          <p:attrName>style.opacity</p:attrName>
                                        </p:attrNameLst>
                                      </p:cBhvr>
                                      <p:to>
                                        <p:strVal val="0.5"/>
                                      </p:to>
                                    </p:set>
                                    <p:animEffect filter="image" prLst="opacity: 0.5">
                                      <p:cBhvr rctx="IE">
                                        <p:cTn id="342" dur="indefinite"/>
                                        <p:tgtEl>
                                          <p:spTgt spid="336960"/>
                                        </p:tgtEl>
                                      </p:cBhvr>
                                    </p:animEffect>
                                  </p:childTnLst>
                                </p:cTn>
                              </p:par>
                              <p:par>
                                <p:cTn id="343" presetID="9" presetClass="emph" presetSubtype="0" grpId="1" nodeType="withEffect">
                                  <p:stCondLst>
                                    <p:cond delay="0"/>
                                  </p:stCondLst>
                                  <p:childTnLst>
                                    <p:set>
                                      <p:cBhvr rctx="PPT">
                                        <p:cTn id="344" dur="indefinite"/>
                                        <p:tgtEl>
                                          <p:spTgt spid="336961"/>
                                        </p:tgtEl>
                                        <p:attrNameLst>
                                          <p:attrName>style.opacity</p:attrName>
                                        </p:attrNameLst>
                                      </p:cBhvr>
                                      <p:to>
                                        <p:strVal val="0.5"/>
                                      </p:to>
                                    </p:set>
                                    <p:animEffect filter="image" prLst="opacity: 0.5">
                                      <p:cBhvr rctx="IE">
                                        <p:cTn id="345" dur="indefinite"/>
                                        <p:tgtEl>
                                          <p:spTgt spid="336961"/>
                                        </p:tgtEl>
                                      </p:cBhvr>
                                    </p:animEffect>
                                  </p:childTnLst>
                                </p:cTn>
                              </p:par>
                              <p:par>
                                <p:cTn id="346" presetID="9" presetClass="emph" presetSubtype="0" grpId="1" nodeType="withEffect">
                                  <p:stCondLst>
                                    <p:cond delay="0"/>
                                  </p:stCondLst>
                                  <p:childTnLst>
                                    <p:set>
                                      <p:cBhvr rctx="PPT">
                                        <p:cTn id="347" dur="indefinite"/>
                                        <p:tgtEl>
                                          <p:spTgt spid="336962"/>
                                        </p:tgtEl>
                                        <p:attrNameLst>
                                          <p:attrName>style.opacity</p:attrName>
                                        </p:attrNameLst>
                                      </p:cBhvr>
                                      <p:to>
                                        <p:strVal val="0.5"/>
                                      </p:to>
                                    </p:set>
                                    <p:animEffect filter="image" prLst="opacity: 0.5">
                                      <p:cBhvr rctx="IE">
                                        <p:cTn id="348" dur="indefinite"/>
                                        <p:tgtEl>
                                          <p:spTgt spid="336962"/>
                                        </p:tgtEl>
                                      </p:cBhvr>
                                    </p:animEffect>
                                  </p:childTnLst>
                                </p:cTn>
                              </p:par>
                              <p:par>
                                <p:cTn id="349" presetID="9" presetClass="emph" presetSubtype="0" nodeType="withEffect">
                                  <p:stCondLst>
                                    <p:cond delay="0"/>
                                  </p:stCondLst>
                                  <p:childTnLst>
                                    <p:set>
                                      <p:cBhvr rctx="PPT">
                                        <p:cTn id="350" dur="indefinite"/>
                                        <p:tgtEl>
                                          <p:spTgt spid="6"/>
                                        </p:tgtEl>
                                        <p:attrNameLst>
                                          <p:attrName>style.opacity</p:attrName>
                                        </p:attrNameLst>
                                      </p:cBhvr>
                                      <p:to>
                                        <p:strVal val="0.5"/>
                                      </p:to>
                                    </p:set>
                                    <p:animEffect filter="image" prLst="opacity: 0.5">
                                      <p:cBhvr rctx="IE">
                                        <p:cTn id="351" dur="indefinite"/>
                                        <p:tgtEl>
                                          <p:spTgt spid="6"/>
                                        </p:tgtEl>
                                      </p:cBhvr>
                                    </p:animEffect>
                                  </p:childTnLst>
                                </p:cTn>
                              </p:par>
                              <p:par>
                                <p:cTn id="352" presetID="9" presetClass="emph" presetSubtype="0" grpId="1" nodeType="withEffect">
                                  <p:stCondLst>
                                    <p:cond delay="0"/>
                                  </p:stCondLst>
                                  <p:childTnLst>
                                    <p:set>
                                      <p:cBhvr rctx="PPT">
                                        <p:cTn id="353" dur="indefinite"/>
                                        <p:tgtEl>
                                          <p:spTgt spid="336966"/>
                                        </p:tgtEl>
                                        <p:attrNameLst>
                                          <p:attrName>style.opacity</p:attrName>
                                        </p:attrNameLst>
                                      </p:cBhvr>
                                      <p:to>
                                        <p:strVal val="0.5"/>
                                      </p:to>
                                    </p:set>
                                    <p:animEffect filter="image" prLst="opacity: 0.5">
                                      <p:cBhvr rctx="IE">
                                        <p:cTn id="354" dur="indefinite"/>
                                        <p:tgtEl>
                                          <p:spTgt spid="336966"/>
                                        </p:tgtEl>
                                      </p:cBhvr>
                                    </p:animEffect>
                                  </p:childTnLst>
                                </p:cTn>
                              </p:par>
                              <p:par>
                                <p:cTn id="355" presetID="9" presetClass="emph" presetSubtype="0" grpId="1" nodeType="withEffect">
                                  <p:stCondLst>
                                    <p:cond delay="0"/>
                                  </p:stCondLst>
                                  <p:childTnLst>
                                    <p:set>
                                      <p:cBhvr rctx="PPT">
                                        <p:cTn id="356" dur="indefinite"/>
                                        <p:tgtEl>
                                          <p:spTgt spid="336967"/>
                                        </p:tgtEl>
                                        <p:attrNameLst>
                                          <p:attrName>style.opacity</p:attrName>
                                        </p:attrNameLst>
                                      </p:cBhvr>
                                      <p:to>
                                        <p:strVal val="0.5"/>
                                      </p:to>
                                    </p:set>
                                    <p:animEffect filter="image" prLst="opacity: 0.5">
                                      <p:cBhvr rctx="IE">
                                        <p:cTn id="357" dur="indefinite"/>
                                        <p:tgtEl>
                                          <p:spTgt spid="336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utoUpdateAnimBg="0"/>
      <p:bldP spid="336901" grpId="0" animBg="1"/>
      <p:bldP spid="336901" grpId="1" animBg="1"/>
      <p:bldP spid="336902" grpId="0" animBg="1"/>
      <p:bldP spid="336902" grpId="1" animBg="1"/>
      <p:bldP spid="336903" grpId="0" autoUpdateAnimBg="0"/>
      <p:bldP spid="336903" grpId="1"/>
      <p:bldP spid="336904" grpId="0" autoUpdateAnimBg="0"/>
      <p:bldP spid="336904" grpId="1"/>
      <p:bldP spid="336905" grpId="0" autoUpdateAnimBg="0"/>
      <p:bldP spid="336906" grpId="0" animBg="1"/>
      <p:bldP spid="336906" grpId="1" animBg="1"/>
      <p:bldP spid="336907" grpId="0" autoUpdateAnimBg="0"/>
      <p:bldP spid="336907" grpId="1"/>
      <p:bldP spid="336911" grpId="0" animBg="1"/>
      <p:bldP spid="336911" grpId="1" animBg="1"/>
      <p:bldP spid="336912" grpId="0" autoUpdateAnimBg="0"/>
      <p:bldP spid="336912" grpId="1"/>
      <p:bldP spid="336919" grpId="0" autoUpdateAnimBg="0"/>
      <p:bldP spid="336920" grpId="0" autoUpdateAnimBg="0"/>
      <p:bldP spid="336920" grpId="1"/>
      <p:bldP spid="336922" grpId="0" animBg="1"/>
      <p:bldP spid="336922" grpId="1" animBg="1"/>
      <p:bldP spid="336923" grpId="0" animBg="1"/>
      <p:bldP spid="336923" grpId="1" animBg="1"/>
      <p:bldP spid="336924" grpId="0" animBg="1"/>
      <p:bldP spid="336924" grpId="1" animBg="1"/>
      <p:bldP spid="336925" grpId="0" animBg="1"/>
      <p:bldP spid="336925" grpId="1" animBg="1"/>
      <p:bldP spid="336926" grpId="0" animBg="1"/>
      <p:bldP spid="336926" grpId="1" animBg="1"/>
      <p:bldP spid="336927" grpId="0" animBg="1"/>
      <p:bldP spid="336927" grpId="1" animBg="1"/>
      <p:bldP spid="336935" grpId="0" animBg="1"/>
      <p:bldP spid="336935" grpId="1" animBg="1"/>
      <p:bldP spid="336936" grpId="0"/>
      <p:bldP spid="336936" grpId="1"/>
      <p:bldP spid="336937" grpId="0"/>
      <p:bldP spid="336937" grpId="1"/>
      <p:bldP spid="336938" grpId="0" animBg="1"/>
      <p:bldP spid="336938" grpId="1" animBg="1"/>
      <p:bldP spid="336939" grpId="0" animBg="1"/>
      <p:bldP spid="336939" grpId="1" animBg="1"/>
      <p:bldP spid="336944" grpId="0"/>
      <p:bldP spid="336944" grpId="1"/>
      <p:bldP spid="336945" grpId="0"/>
      <p:bldP spid="336945" grpId="1"/>
      <p:bldP spid="336946" grpId="0"/>
      <p:bldP spid="336946" grpId="1"/>
      <p:bldP spid="336947" grpId="0"/>
      <p:bldP spid="336947" grpId="1"/>
      <p:bldP spid="336948" grpId="0"/>
      <p:bldP spid="336948" grpId="1"/>
      <p:bldP spid="336952" grpId="0"/>
      <p:bldP spid="336952" grpId="1"/>
      <p:bldP spid="336953" grpId="0" animBg="1"/>
      <p:bldP spid="336953" grpId="1" animBg="1"/>
      <p:bldP spid="336954" grpId="0" animBg="1"/>
      <p:bldP spid="336954" grpId="1" animBg="1"/>
      <p:bldP spid="336958" grpId="0" animBg="1"/>
      <p:bldP spid="336958" grpId="1" animBg="1"/>
      <p:bldP spid="336959" grpId="0" animBg="1"/>
      <p:bldP spid="336959" grpId="1" animBg="1"/>
      <p:bldP spid="336960" grpId="0" animBg="1"/>
      <p:bldP spid="336960" grpId="1" animBg="1"/>
      <p:bldP spid="336961" grpId="0"/>
      <p:bldP spid="336961" grpId="1"/>
      <p:bldP spid="336962" grpId="0"/>
      <p:bldP spid="336962" grpId="1"/>
      <p:bldP spid="336966" grpId="0" animBg="1"/>
      <p:bldP spid="336966" grpId="1" animBg="1"/>
      <p:bldP spid="336967" grpId="0" animBg="1"/>
      <p:bldP spid="336967" grpId="1" animBg="1"/>
      <p:bldP spid="336968" grpId="0"/>
      <p:bldP spid="33696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2" name="AutoShape 8"/>
          <p:cNvSpPr>
            <a:spLocks noChangeArrowheads="1"/>
          </p:cNvSpPr>
          <p:nvPr/>
        </p:nvSpPr>
        <p:spPr bwMode="auto">
          <a:xfrm>
            <a:off x="2024063" y="1624013"/>
            <a:ext cx="4900612" cy="379412"/>
          </a:xfrm>
          <a:prstGeom prst="roundRect">
            <a:avLst>
              <a:gd name="adj" fmla="val 16667"/>
            </a:avLst>
          </a:prstGeom>
          <a:solidFill>
            <a:srgbClr val="FF0000"/>
          </a:solidFill>
          <a:ln w="3175">
            <a:solidFill>
              <a:srgbClr val="000080"/>
            </a:solidFill>
            <a:round/>
            <a:headEnd/>
            <a:tailEnd/>
          </a:ln>
        </p:spPr>
        <p:txBody>
          <a:bodyPr wrap="none" anchor="ctr"/>
          <a:lstStyle/>
          <a:p>
            <a:endParaRPr lang="en-US"/>
          </a:p>
        </p:txBody>
      </p:sp>
      <p:sp>
        <p:nvSpPr>
          <p:cNvPr id="84995" name="Text Box 4"/>
          <p:cNvSpPr txBox="1">
            <a:spLocks noChangeArrowheads="1"/>
          </p:cNvSpPr>
          <p:nvPr/>
        </p:nvSpPr>
        <p:spPr bwMode="auto">
          <a:xfrm>
            <a:off x="1920875" y="987425"/>
            <a:ext cx="5307013" cy="579438"/>
          </a:xfrm>
          <a:prstGeom prst="rect">
            <a:avLst/>
          </a:prstGeom>
          <a:noFill/>
          <a:ln w="9525">
            <a:noFill/>
            <a:miter lim="800000"/>
            <a:headEnd/>
            <a:tailEnd/>
          </a:ln>
        </p:spPr>
        <p:txBody>
          <a:bodyPr wrap="none">
            <a:spAutoFit/>
          </a:bodyPr>
          <a:lstStyle/>
          <a:p>
            <a:r>
              <a:rPr lang="en-US" sz="3200"/>
              <a:t>2 Na  +   Cl</a:t>
            </a:r>
            <a:r>
              <a:rPr lang="en-US" sz="3200" baseline="-25000"/>
              <a:t>2</a:t>
            </a:r>
            <a:r>
              <a:rPr lang="en-US" sz="3200"/>
              <a:t>               2 NaCl</a:t>
            </a:r>
          </a:p>
        </p:txBody>
      </p:sp>
      <p:sp>
        <p:nvSpPr>
          <p:cNvPr id="84996" name="Line 5"/>
          <p:cNvSpPr>
            <a:spLocks noChangeShapeType="1"/>
          </p:cNvSpPr>
          <p:nvPr/>
        </p:nvSpPr>
        <p:spPr bwMode="auto">
          <a:xfrm>
            <a:off x="4406900" y="1274763"/>
            <a:ext cx="1254125" cy="0"/>
          </a:xfrm>
          <a:prstGeom prst="line">
            <a:avLst/>
          </a:prstGeom>
          <a:noFill/>
          <a:ln w="15875">
            <a:solidFill>
              <a:schemeClr val="tx1"/>
            </a:solidFill>
            <a:round/>
            <a:headEnd/>
            <a:tailEnd type="triangle" w="med" len="med"/>
          </a:ln>
        </p:spPr>
        <p:txBody>
          <a:bodyPr/>
          <a:lstStyle/>
          <a:p>
            <a:endParaRPr lang="en-US"/>
          </a:p>
        </p:txBody>
      </p:sp>
      <p:sp>
        <p:nvSpPr>
          <p:cNvPr id="569350" name="Text Box 6"/>
          <p:cNvSpPr txBox="1">
            <a:spLocks noChangeArrowheads="1"/>
          </p:cNvSpPr>
          <p:nvPr/>
        </p:nvSpPr>
        <p:spPr bwMode="auto">
          <a:xfrm>
            <a:off x="2043113" y="1662113"/>
            <a:ext cx="4819650" cy="304800"/>
          </a:xfrm>
          <a:prstGeom prst="rect">
            <a:avLst/>
          </a:prstGeom>
          <a:noFill/>
          <a:ln w="9525">
            <a:noFill/>
            <a:miter lim="800000"/>
            <a:headEnd/>
            <a:tailEnd/>
          </a:ln>
        </p:spPr>
        <p:txBody>
          <a:bodyPr wrap="none">
            <a:spAutoFit/>
          </a:bodyPr>
          <a:lstStyle/>
          <a:p>
            <a:r>
              <a:rPr lang="en-US"/>
              <a:t>2 grams                  1 gram                                       2 grams</a:t>
            </a:r>
          </a:p>
        </p:txBody>
      </p:sp>
      <p:sp>
        <p:nvSpPr>
          <p:cNvPr id="569354" name="Text Box 10"/>
          <p:cNvSpPr txBox="1">
            <a:spLocks noChangeArrowheads="1"/>
          </p:cNvSpPr>
          <p:nvPr/>
        </p:nvSpPr>
        <p:spPr bwMode="auto">
          <a:xfrm>
            <a:off x="7159625" y="1652588"/>
            <a:ext cx="1082675" cy="304800"/>
          </a:xfrm>
          <a:prstGeom prst="rect">
            <a:avLst/>
          </a:prstGeom>
          <a:noFill/>
          <a:ln w="9525">
            <a:noFill/>
            <a:miter lim="800000"/>
            <a:headEnd/>
            <a:tailEnd/>
          </a:ln>
        </p:spPr>
        <p:txBody>
          <a:bodyPr wrap="none">
            <a:spAutoFit/>
          </a:bodyPr>
          <a:lstStyle/>
          <a:p>
            <a:r>
              <a:rPr lang="en-US"/>
              <a:t>W R O N G</a:t>
            </a:r>
          </a:p>
        </p:txBody>
      </p:sp>
      <p:sp>
        <p:nvSpPr>
          <p:cNvPr id="569355" name="Text Box 11"/>
          <p:cNvSpPr txBox="1">
            <a:spLocks noChangeArrowheads="1"/>
          </p:cNvSpPr>
          <p:nvPr/>
        </p:nvSpPr>
        <p:spPr bwMode="auto">
          <a:xfrm>
            <a:off x="2887663" y="2105025"/>
            <a:ext cx="3228975" cy="304800"/>
          </a:xfrm>
          <a:prstGeom prst="rect">
            <a:avLst/>
          </a:prstGeom>
          <a:noFill/>
          <a:ln w="9525">
            <a:noFill/>
            <a:miter lim="800000"/>
            <a:headEnd/>
            <a:tailEnd/>
          </a:ln>
        </p:spPr>
        <p:txBody>
          <a:bodyPr wrap="none">
            <a:spAutoFit/>
          </a:bodyPr>
          <a:lstStyle/>
          <a:p>
            <a:r>
              <a:rPr lang="en-US"/>
              <a:t>Violates Law of Conservation of Matter</a:t>
            </a:r>
          </a:p>
        </p:txBody>
      </p:sp>
      <p:sp>
        <p:nvSpPr>
          <p:cNvPr id="569357" name="Text Box 13"/>
          <p:cNvSpPr txBox="1">
            <a:spLocks noChangeArrowheads="1"/>
          </p:cNvSpPr>
          <p:nvPr/>
        </p:nvSpPr>
        <p:spPr bwMode="auto">
          <a:xfrm>
            <a:off x="2043113" y="2414588"/>
            <a:ext cx="5197475" cy="304800"/>
          </a:xfrm>
          <a:prstGeom prst="rect">
            <a:avLst/>
          </a:prstGeom>
          <a:noFill/>
          <a:ln w="9525">
            <a:noFill/>
            <a:miter lim="800000"/>
            <a:headEnd/>
            <a:tailEnd/>
          </a:ln>
        </p:spPr>
        <p:txBody>
          <a:bodyPr wrap="none">
            <a:spAutoFit/>
          </a:bodyPr>
          <a:lstStyle/>
          <a:p>
            <a:r>
              <a:rPr lang="en-US"/>
              <a:t>2 atoms                  1 molecule                                 2 molecules*</a:t>
            </a:r>
          </a:p>
        </p:txBody>
      </p:sp>
      <p:sp>
        <p:nvSpPr>
          <p:cNvPr id="569358" name="Text Box 14"/>
          <p:cNvSpPr txBox="1">
            <a:spLocks noChangeArrowheads="1"/>
          </p:cNvSpPr>
          <p:nvPr/>
        </p:nvSpPr>
        <p:spPr bwMode="auto">
          <a:xfrm>
            <a:off x="369888" y="6450013"/>
            <a:ext cx="3070225" cy="304800"/>
          </a:xfrm>
          <a:prstGeom prst="rect">
            <a:avLst/>
          </a:prstGeom>
          <a:noFill/>
          <a:ln w="9525">
            <a:noFill/>
            <a:miter lim="800000"/>
            <a:headEnd/>
            <a:tailEnd/>
          </a:ln>
        </p:spPr>
        <p:txBody>
          <a:bodyPr wrap="none">
            <a:spAutoFit/>
          </a:bodyPr>
          <a:lstStyle/>
          <a:p>
            <a:r>
              <a:rPr lang="en-US"/>
              <a:t>*Better name would be “formula unit”</a:t>
            </a:r>
          </a:p>
        </p:txBody>
      </p:sp>
      <p:sp>
        <p:nvSpPr>
          <p:cNvPr id="569359" name="Text Box 15"/>
          <p:cNvSpPr txBox="1">
            <a:spLocks noChangeArrowheads="1"/>
          </p:cNvSpPr>
          <p:nvPr/>
        </p:nvSpPr>
        <p:spPr bwMode="auto">
          <a:xfrm>
            <a:off x="2043113" y="2824163"/>
            <a:ext cx="4811712" cy="304800"/>
          </a:xfrm>
          <a:prstGeom prst="rect">
            <a:avLst/>
          </a:prstGeom>
          <a:noFill/>
          <a:ln w="9525">
            <a:noFill/>
            <a:miter lim="800000"/>
            <a:headEnd/>
            <a:tailEnd/>
          </a:ln>
        </p:spPr>
        <p:txBody>
          <a:bodyPr wrap="none">
            <a:spAutoFit/>
          </a:bodyPr>
          <a:lstStyle/>
          <a:p>
            <a:r>
              <a:rPr lang="en-US"/>
              <a:t>2 moles                  1 mole                                        2 moles</a:t>
            </a:r>
          </a:p>
        </p:txBody>
      </p:sp>
      <p:sp>
        <p:nvSpPr>
          <p:cNvPr id="569360" name="Text Box 16"/>
          <p:cNvSpPr txBox="1">
            <a:spLocks noChangeArrowheads="1"/>
          </p:cNvSpPr>
          <p:nvPr/>
        </p:nvSpPr>
        <p:spPr bwMode="auto">
          <a:xfrm>
            <a:off x="2036763" y="1662113"/>
            <a:ext cx="627062" cy="304800"/>
          </a:xfrm>
          <a:prstGeom prst="rect">
            <a:avLst/>
          </a:prstGeom>
          <a:noFill/>
          <a:ln w="9525">
            <a:noFill/>
            <a:miter lim="800000"/>
            <a:headEnd/>
            <a:tailEnd/>
          </a:ln>
        </p:spPr>
        <p:txBody>
          <a:bodyPr wrap="none">
            <a:spAutoFit/>
          </a:bodyPr>
          <a:lstStyle/>
          <a:p>
            <a:r>
              <a:rPr lang="en-US"/>
              <a:t>100 g</a:t>
            </a:r>
          </a:p>
        </p:txBody>
      </p:sp>
      <p:sp>
        <p:nvSpPr>
          <p:cNvPr id="569361" name="Text Box 17"/>
          <p:cNvSpPr txBox="1">
            <a:spLocks noChangeArrowheads="1"/>
          </p:cNvSpPr>
          <p:nvPr/>
        </p:nvSpPr>
        <p:spPr bwMode="auto">
          <a:xfrm>
            <a:off x="3721100" y="1660525"/>
            <a:ext cx="420688" cy="304800"/>
          </a:xfrm>
          <a:prstGeom prst="rect">
            <a:avLst/>
          </a:prstGeom>
          <a:noFill/>
          <a:ln w="9525">
            <a:noFill/>
            <a:miter lim="800000"/>
            <a:headEnd/>
            <a:tailEnd/>
          </a:ln>
        </p:spPr>
        <p:txBody>
          <a:bodyPr wrap="none">
            <a:spAutoFit/>
          </a:bodyPr>
          <a:lstStyle/>
          <a:p>
            <a:r>
              <a:rPr lang="en-US"/>
              <a:t>x L</a:t>
            </a:r>
          </a:p>
        </p:txBody>
      </p:sp>
      <p:sp>
        <p:nvSpPr>
          <p:cNvPr id="569362" name="Text Box 18"/>
          <p:cNvSpPr txBox="1">
            <a:spLocks noChangeArrowheads="1"/>
          </p:cNvSpPr>
          <p:nvPr/>
        </p:nvSpPr>
        <p:spPr bwMode="auto">
          <a:xfrm>
            <a:off x="6291263" y="1660525"/>
            <a:ext cx="420687" cy="304800"/>
          </a:xfrm>
          <a:prstGeom prst="rect">
            <a:avLst/>
          </a:prstGeom>
          <a:noFill/>
          <a:ln w="9525">
            <a:noFill/>
            <a:miter lim="800000"/>
            <a:headEnd/>
            <a:tailEnd/>
          </a:ln>
        </p:spPr>
        <p:txBody>
          <a:bodyPr wrap="none">
            <a:spAutoFit/>
          </a:bodyPr>
          <a:lstStyle/>
          <a:p>
            <a:r>
              <a:rPr lang="en-US"/>
              <a:t>x g</a:t>
            </a:r>
          </a:p>
        </p:txBody>
      </p:sp>
      <p:grpSp>
        <p:nvGrpSpPr>
          <p:cNvPr id="2" name="Group 19"/>
          <p:cNvGrpSpPr>
            <a:grpSpLocks/>
          </p:cNvGrpSpPr>
          <p:nvPr/>
        </p:nvGrpSpPr>
        <p:grpSpPr bwMode="auto">
          <a:xfrm>
            <a:off x="711200" y="2332038"/>
            <a:ext cx="1219200" cy="481012"/>
            <a:chOff x="186" y="1092"/>
            <a:chExt cx="768" cy="303"/>
          </a:xfrm>
        </p:grpSpPr>
        <p:sp>
          <p:nvSpPr>
            <p:cNvPr id="85124" name="Line 2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125" name="Line 2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126" name="Line 2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127" name="Line 2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28" name="Line 2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369" name="Oval 25"/>
          <p:cNvSpPr>
            <a:spLocks noChangeArrowheads="1"/>
          </p:cNvSpPr>
          <p:nvPr/>
        </p:nvSpPr>
        <p:spPr bwMode="auto">
          <a:xfrm>
            <a:off x="735013" y="22796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370" name="Text Box 26"/>
          <p:cNvSpPr txBox="1">
            <a:spLocks noChangeArrowheads="1"/>
          </p:cNvSpPr>
          <p:nvPr/>
        </p:nvSpPr>
        <p:spPr bwMode="auto">
          <a:xfrm>
            <a:off x="652463" y="2836863"/>
            <a:ext cx="411162" cy="304800"/>
          </a:xfrm>
          <a:prstGeom prst="rect">
            <a:avLst/>
          </a:prstGeom>
          <a:noFill/>
          <a:ln w="9525">
            <a:noFill/>
            <a:miter lim="800000"/>
            <a:headEnd/>
            <a:tailEnd/>
          </a:ln>
        </p:spPr>
        <p:txBody>
          <a:bodyPr wrap="none">
            <a:spAutoFit/>
          </a:bodyPr>
          <a:lstStyle/>
          <a:p>
            <a:r>
              <a:rPr lang="en-US"/>
              <a:t>Na</a:t>
            </a:r>
            <a:endParaRPr lang="en-US" baseline="-25000"/>
          </a:p>
        </p:txBody>
      </p:sp>
      <p:sp>
        <p:nvSpPr>
          <p:cNvPr id="569371" name="Text Box 27"/>
          <p:cNvSpPr txBox="1">
            <a:spLocks noChangeArrowheads="1"/>
          </p:cNvSpPr>
          <p:nvPr/>
        </p:nvSpPr>
        <p:spPr bwMode="auto">
          <a:xfrm>
            <a:off x="1493838" y="28368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9372" name="Line 28"/>
          <p:cNvSpPr>
            <a:spLocks noChangeShapeType="1"/>
          </p:cNvSpPr>
          <p:nvPr/>
        </p:nvSpPr>
        <p:spPr bwMode="auto">
          <a:xfrm>
            <a:off x="1044575" y="2565400"/>
            <a:ext cx="534988" cy="0"/>
          </a:xfrm>
          <a:prstGeom prst="line">
            <a:avLst/>
          </a:prstGeom>
          <a:noFill/>
          <a:ln w="31750">
            <a:solidFill>
              <a:srgbClr val="800000"/>
            </a:solidFill>
            <a:round/>
            <a:headEnd/>
            <a:tailEnd/>
          </a:ln>
        </p:spPr>
        <p:txBody>
          <a:bodyPr/>
          <a:lstStyle/>
          <a:p>
            <a:endParaRPr lang="en-US"/>
          </a:p>
        </p:txBody>
      </p:sp>
      <p:sp>
        <p:nvSpPr>
          <p:cNvPr id="569373" name="Line 29"/>
          <p:cNvSpPr>
            <a:spLocks noChangeShapeType="1"/>
          </p:cNvSpPr>
          <p:nvPr/>
        </p:nvSpPr>
        <p:spPr bwMode="auto">
          <a:xfrm flipV="1">
            <a:off x="1570038" y="2563813"/>
            <a:ext cx="320675" cy="1587"/>
          </a:xfrm>
          <a:prstGeom prst="line">
            <a:avLst/>
          </a:prstGeom>
          <a:noFill/>
          <a:ln w="31750">
            <a:solidFill>
              <a:srgbClr val="800000"/>
            </a:solidFill>
            <a:round/>
            <a:headEnd/>
            <a:tailEnd/>
          </a:ln>
        </p:spPr>
        <p:txBody>
          <a:bodyPr/>
          <a:lstStyle/>
          <a:p>
            <a:endParaRPr lang="en-US"/>
          </a:p>
        </p:txBody>
      </p:sp>
      <p:grpSp>
        <p:nvGrpSpPr>
          <p:cNvPr id="3" name="Group 30"/>
          <p:cNvGrpSpPr>
            <a:grpSpLocks/>
          </p:cNvGrpSpPr>
          <p:nvPr/>
        </p:nvGrpSpPr>
        <p:grpSpPr bwMode="auto">
          <a:xfrm>
            <a:off x="1857375" y="2528888"/>
            <a:ext cx="88900" cy="88900"/>
            <a:chOff x="925" y="1217"/>
            <a:chExt cx="56" cy="56"/>
          </a:xfrm>
        </p:grpSpPr>
        <p:sp>
          <p:nvSpPr>
            <p:cNvPr id="85121" name="Oval 3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122" name="Line 3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123" name="Line 3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378" name="Text Box 34"/>
          <p:cNvSpPr txBox="1">
            <a:spLocks noChangeArrowheads="1"/>
          </p:cNvSpPr>
          <p:nvPr/>
        </p:nvSpPr>
        <p:spPr bwMode="auto">
          <a:xfrm>
            <a:off x="2051050" y="2428875"/>
            <a:ext cx="1952625" cy="336550"/>
          </a:xfrm>
          <a:prstGeom prst="rect">
            <a:avLst/>
          </a:prstGeom>
          <a:noFill/>
          <a:ln w="9525">
            <a:noFill/>
            <a:miter lim="800000"/>
            <a:headEnd/>
            <a:tailEnd/>
          </a:ln>
        </p:spPr>
        <p:txBody>
          <a:bodyPr wrap="none">
            <a:spAutoFit/>
          </a:bodyPr>
          <a:lstStyle/>
          <a:p>
            <a:r>
              <a:rPr lang="en-US" sz="1600"/>
              <a:t>x L Cl</a:t>
            </a:r>
            <a:r>
              <a:rPr lang="en-US" sz="1600" baseline="-25000"/>
              <a:t>2</a:t>
            </a:r>
            <a:r>
              <a:rPr lang="en-US" sz="1600"/>
              <a:t>  =  100 g Na</a:t>
            </a:r>
            <a:endParaRPr lang="en-US" sz="1600" baseline="-25000"/>
          </a:p>
        </p:txBody>
      </p:sp>
      <p:sp>
        <p:nvSpPr>
          <p:cNvPr id="569379" name="Text Box 35"/>
          <p:cNvSpPr txBox="1">
            <a:spLocks noChangeArrowheads="1"/>
          </p:cNvSpPr>
          <p:nvPr/>
        </p:nvSpPr>
        <p:spPr bwMode="auto">
          <a:xfrm>
            <a:off x="4040188" y="2566988"/>
            <a:ext cx="895350" cy="336550"/>
          </a:xfrm>
          <a:prstGeom prst="rect">
            <a:avLst/>
          </a:prstGeom>
          <a:noFill/>
          <a:ln w="9525">
            <a:noFill/>
            <a:miter lim="800000"/>
            <a:headEnd/>
            <a:tailEnd/>
          </a:ln>
        </p:spPr>
        <p:txBody>
          <a:bodyPr wrap="none">
            <a:spAutoFit/>
          </a:bodyPr>
          <a:lstStyle/>
          <a:p>
            <a:r>
              <a:rPr lang="en-US" sz="1600"/>
              <a:t>23 g Na</a:t>
            </a:r>
            <a:endParaRPr lang="en-US" sz="1600" baseline="-25000"/>
          </a:p>
        </p:txBody>
      </p:sp>
      <p:sp>
        <p:nvSpPr>
          <p:cNvPr id="569380" name="Text Box 36"/>
          <p:cNvSpPr txBox="1">
            <a:spLocks noChangeArrowheads="1"/>
          </p:cNvSpPr>
          <p:nvPr/>
        </p:nvSpPr>
        <p:spPr bwMode="auto">
          <a:xfrm>
            <a:off x="7227888" y="2439988"/>
            <a:ext cx="1138237" cy="336550"/>
          </a:xfrm>
          <a:prstGeom prst="rect">
            <a:avLst/>
          </a:prstGeom>
          <a:noFill/>
          <a:ln w="9525">
            <a:noFill/>
            <a:miter lim="800000"/>
            <a:headEnd/>
            <a:tailEnd/>
          </a:ln>
        </p:spPr>
        <p:txBody>
          <a:bodyPr wrap="none">
            <a:spAutoFit/>
          </a:bodyPr>
          <a:lstStyle/>
          <a:p>
            <a:r>
              <a:rPr lang="en-US" sz="1600"/>
              <a:t>=  49 L Cl</a:t>
            </a:r>
            <a:r>
              <a:rPr lang="en-US" sz="1600" baseline="-25000"/>
              <a:t>2</a:t>
            </a:r>
          </a:p>
        </p:txBody>
      </p:sp>
      <p:sp>
        <p:nvSpPr>
          <p:cNvPr id="569381" name="Rectangle 37"/>
          <p:cNvSpPr>
            <a:spLocks noChangeArrowheads="1"/>
          </p:cNvSpPr>
          <p:nvPr/>
        </p:nvSpPr>
        <p:spPr bwMode="auto">
          <a:xfrm>
            <a:off x="4006850" y="2301875"/>
            <a:ext cx="996950" cy="336550"/>
          </a:xfrm>
          <a:prstGeom prst="rect">
            <a:avLst/>
          </a:prstGeom>
          <a:noFill/>
          <a:ln w="9525">
            <a:noFill/>
            <a:miter lim="800000"/>
            <a:headEnd/>
            <a:tailEnd/>
          </a:ln>
        </p:spPr>
        <p:txBody>
          <a:bodyPr wrap="none">
            <a:spAutoFit/>
          </a:bodyPr>
          <a:lstStyle/>
          <a:p>
            <a:r>
              <a:rPr lang="en-US" sz="1600"/>
              <a:t>1 mol Na</a:t>
            </a:r>
            <a:endParaRPr lang="en-US" sz="1600" baseline="-25000"/>
          </a:p>
        </p:txBody>
      </p:sp>
      <p:sp>
        <p:nvSpPr>
          <p:cNvPr id="569382" name="Rectangle 38"/>
          <p:cNvSpPr>
            <a:spLocks noChangeArrowheads="1"/>
          </p:cNvSpPr>
          <p:nvPr/>
        </p:nvSpPr>
        <p:spPr bwMode="auto">
          <a:xfrm>
            <a:off x="5091113" y="229552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grpSp>
        <p:nvGrpSpPr>
          <p:cNvPr id="4" name="Group 39"/>
          <p:cNvGrpSpPr>
            <a:grpSpLocks/>
          </p:cNvGrpSpPr>
          <p:nvPr/>
        </p:nvGrpSpPr>
        <p:grpSpPr bwMode="auto">
          <a:xfrm>
            <a:off x="4008438" y="2339975"/>
            <a:ext cx="1058862" cy="542925"/>
            <a:chOff x="2353" y="2935"/>
            <a:chExt cx="1505" cy="342"/>
          </a:xfrm>
        </p:grpSpPr>
        <p:sp>
          <p:nvSpPr>
            <p:cNvPr id="85119" name="AutoShape 4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20" name="Line 4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386" name="Rectangle 42"/>
          <p:cNvSpPr>
            <a:spLocks noChangeArrowheads="1"/>
          </p:cNvSpPr>
          <p:nvPr/>
        </p:nvSpPr>
        <p:spPr bwMode="auto">
          <a:xfrm>
            <a:off x="5073650" y="2565400"/>
            <a:ext cx="996950" cy="336550"/>
          </a:xfrm>
          <a:prstGeom prst="rect">
            <a:avLst/>
          </a:prstGeom>
          <a:noFill/>
          <a:ln w="9525">
            <a:noFill/>
            <a:miter lim="800000"/>
            <a:headEnd/>
            <a:tailEnd/>
          </a:ln>
        </p:spPr>
        <p:txBody>
          <a:bodyPr wrap="none">
            <a:spAutoFit/>
          </a:bodyPr>
          <a:lstStyle/>
          <a:p>
            <a:r>
              <a:rPr lang="en-US" sz="1600"/>
              <a:t>2 mol Na</a:t>
            </a:r>
            <a:endParaRPr lang="en-US" sz="1600" baseline="-25000"/>
          </a:p>
        </p:txBody>
      </p:sp>
      <p:sp>
        <p:nvSpPr>
          <p:cNvPr id="569387" name="Line 43"/>
          <p:cNvSpPr>
            <a:spLocks noChangeShapeType="1"/>
          </p:cNvSpPr>
          <p:nvPr/>
        </p:nvSpPr>
        <p:spPr bwMode="auto">
          <a:xfrm flipV="1">
            <a:off x="3454400" y="2571750"/>
            <a:ext cx="506413" cy="88900"/>
          </a:xfrm>
          <a:prstGeom prst="line">
            <a:avLst/>
          </a:prstGeom>
          <a:noFill/>
          <a:ln w="9525">
            <a:solidFill>
              <a:srgbClr val="FF0000"/>
            </a:solidFill>
            <a:round/>
            <a:headEnd/>
            <a:tailEnd/>
          </a:ln>
        </p:spPr>
        <p:txBody>
          <a:bodyPr/>
          <a:lstStyle/>
          <a:p>
            <a:endParaRPr lang="en-US"/>
          </a:p>
        </p:txBody>
      </p:sp>
      <p:sp>
        <p:nvSpPr>
          <p:cNvPr id="569388" name="Line 44"/>
          <p:cNvSpPr>
            <a:spLocks noChangeShapeType="1"/>
          </p:cNvSpPr>
          <p:nvPr/>
        </p:nvSpPr>
        <p:spPr bwMode="auto">
          <a:xfrm flipV="1">
            <a:off x="4381500" y="2722563"/>
            <a:ext cx="549275" cy="76200"/>
          </a:xfrm>
          <a:prstGeom prst="line">
            <a:avLst/>
          </a:prstGeom>
          <a:noFill/>
          <a:ln w="9525">
            <a:solidFill>
              <a:srgbClr val="FF0000"/>
            </a:solidFill>
            <a:round/>
            <a:headEnd/>
            <a:tailEnd/>
          </a:ln>
        </p:spPr>
        <p:txBody>
          <a:bodyPr/>
          <a:lstStyle/>
          <a:p>
            <a:endParaRPr lang="en-US"/>
          </a:p>
        </p:txBody>
      </p:sp>
      <p:grpSp>
        <p:nvGrpSpPr>
          <p:cNvPr id="5" name="Group 45"/>
          <p:cNvGrpSpPr>
            <a:grpSpLocks/>
          </p:cNvGrpSpPr>
          <p:nvPr/>
        </p:nvGrpSpPr>
        <p:grpSpPr bwMode="auto">
          <a:xfrm>
            <a:off x="5103813" y="2333625"/>
            <a:ext cx="996950" cy="542925"/>
            <a:chOff x="3885" y="2931"/>
            <a:chExt cx="542" cy="342"/>
          </a:xfrm>
        </p:grpSpPr>
        <p:sp>
          <p:nvSpPr>
            <p:cNvPr id="85117" name="AutoShape 4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18" name="Line 4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392" name="Line 48"/>
          <p:cNvSpPr>
            <a:spLocks noChangeShapeType="1"/>
          </p:cNvSpPr>
          <p:nvPr/>
        </p:nvSpPr>
        <p:spPr bwMode="auto">
          <a:xfrm flipV="1">
            <a:off x="4297363" y="2439988"/>
            <a:ext cx="674687" cy="92075"/>
          </a:xfrm>
          <a:prstGeom prst="line">
            <a:avLst/>
          </a:prstGeom>
          <a:noFill/>
          <a:ln w="9525">
            <a:solidFill>
              <a:srgbClr val="FF0000"/>
            </a:solidFill>
            <a:round/>
            <a:headEnd/>
            <a:tailEnd/>
          </a:ln>
        </p:spPr>
        <p:txBody>
          <a:bodyPr/>
          <a:lstStyle/>
          <a:p>
            <a:endParaRPr lang="en-US"/>
          </a:p>
        </p:txBody>
      </p:sp>
      <p:sp>
        <p:nvSpPr>
          <p:cNvPr id="569393" name="Line 49"/>
          <p:cNvSpPr>
            <a:spLocks noChangeShapeType="1"/>
          </p:cNvSpPr>
          <p:nvPr/>
        </p:nvSpPr>
        <p:spPr bwMode="auto">
          <a:xfrm flipV="1">
            <a:off x="5337175" y="2690813"/>
            <a:ext cx="671513" cy="101600"/>
          </a:xfrm>
          <a:prstGeom prst="line">
            <a:avLst/>
          </a:prstGeom>
          <a:noFill/>
          <a:ln w="9525">
            <a:solidFill>
              <a:srgbClr val="FF0000"/>
            </a:solidFill>
            <a:round/>
            <a:headEnd/>
            <a:tailEnd/>
          </a:ln>
        </p:spPr>
        <p:txBody>
          <a:bodyPr/>
          <a:lstStyle/>
          <a:p>
            <a:endParaRPr lang="en-US"/>
          </a:p>
        </p:txBody>
      </p:sp>
      <p:sp>
        <p:nvSpPr>
          <p:cNvPr id="569394" name="Line 50"/>
          <p:cNvSpPr>
            <a:spLocks noChangeShapeType="1"/>
          </p:cNvSpPr>
          <p:nvPr/>
        </p:nvSpPr>
        <p:spPr bwMode="auto">
          <a:xfrm>
            <a:off x="787400" y="2354263"/>
            <a:ext cx="258763" cy="219075"/>
          </a:xfrm>
          <a:prstGeom prst="line">
            <a:avLst/>
          </a:prstGeom>
          <a:noFill/>
          <a:ln w="31750">
            <a:solidFill>
              <a:srgbClr val="800000"/>
            </a:solidFill>
            <a:round/>
            <a:headEnd/>
            <a:tailEnd/>
          </a:ln>
        </p:spPr>
        <p:txBody>
          <a:bodyPr/>
          <a:lstStyle/>
          <a:p>
            <a:endParaRPr lang="en-US"/>
          </a:p>
        </p:txBody>
      </p:sp>
      <p:sp>
        <p:nvSpPr>
          <p:cNvPr id="569395" name="Rectangle 51"/>
          <p:cNvSpPr>
            <a:spLocks noChangeArrowheads="1"/>
          </p:cNvSpPr>
          <p:nvPr/>
        </p:nvSpPr>
        <p:spPr bwMode="auto">
          <a:xfrm>
            <a:off x="6119813" y="2295525"/>
            <a:ext cx="1074737" cy="336550"/>
          </a:xfrm>
          <a:prstGeom prst="rect">
            <a:avLst/>
          </a:prstGeom>
          <a:noFill/>
          <a:ln w="9525">
            <a:noFill/>
            <a:miter lim="800000"/>
            <a:headEnd/>
            <a:tailEnd/>
          </a:ln>
        </p:spPr>
        <p:txBody>
          <a:bodyPr wrap="none">
            <a:spAutoFit/>
          </a:bodyPr>
          <a:lstStyle/>
          <a:p>
            <a:r>
              <a:rPr lang="en-US" sz="1600"/>
              <a:t>22.4 L Cl</a:t>
            </a:r>
            <a:r>
              <a:rPr lang="en-US" sz="1600" baseline="-25000"/>
              <a:t>2</a:t>
            </a:r>
          </a:p>
        </p:txBody>
      </p:sp>
      <p:sp>
        <p:nvSpPr>
          <p:cNvPr id="569396" name="Rectangle 52"/>
          <p:cNvSpPr>
            <a:spLocks noChangeArrowheads="1"/>
          </p:cNvSpPr>
          <p:nvPr/>
        </p:nvSpPr>
        <p:spPr bwMode="auto">
          <a:xfrm>
            <a:off x="6102350" y="256540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grpSp>
        <p:nvGrpSpPr>
          <p:cNvPr id="6" name="Group 53"/>
          <p:cNvGrpSpPr>
            <a:grpSpLocks/>
          </p:cNvGrpSpPr>
          <p:nvPr/>
        </p:nvGrpSpPr>
        <p:grpSpPr bwMode="auto">
          <a:xfrm>
            <a:off x="6145213" y="2333625"/>
            <a:ext cx="1058862" cy="542925"/>
            <a:chOff x="3885" y="2931"/>
            <a:chExt cx="542" cy="342"/>
          </a:xfrm>
        </p:grpSpPr>
        <p:sp>
          <p:nvSpPr>
            <p:cNvPr id="85115" name="AutoShape 5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16" name="Line 5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00" name="Line 56"/>
          <p:cNvSpPr>
            <a:spLocks noChangeShapeType="1"/>
          </p:cNvSpPr>
          <p:nvPr/>
        </p:nvSpPr>
        <p:spPr bwMode="auto">
          <a:xfrm flipV="1">
            <a:off x="5372100" y="2438400"/>
            <a:ext cx="584200" cy="90488"/>
          </a:xfrm>
          <a:prstGeom prst="line">
            <a:avLst/>
          </a:prstGeom>
          <a:noFill/>
          <a:ln w="9525">
            <a:solidFill>
              <a:srgbClr val="FF0000"/>
            </a:solidFill>
            <a:round/>
            <a:headEnd/>
            <a:tailEnd/>
          </a:ln>
        </p:spPr>
        <p:txBody>
          <a:bodyPr/>
          <a:lstStyle/>
          <a:p>
            <a:endParaRPr lang="en-US"/>
          </a:p>
        </p:txBody>
      </p:sp>
      <p:sp>
        <p:nvSpPr>
          <p:cNvPr id="569401" name="Line 57"/>
          <p:cNvSpPr>
            <a:spLocks noChangeShapeType="1"/>
          </p:cNvSpPr>
          <p:nvPr/>
        </p:nvSpPr>
        <p:spPr bwMode="auto">
          <a:xfrm flipV="1">
            <a:off x="6386513" y="2700338"/>
            <a:ext cx="584200" cy="100012"/>
          </a:xfrm>
          <a:prstGeom prst="line">
            <a:avLst/>
          </a:prstGeom>
          <a:noFill/>
          <a:ln w="9525">
            <a:solidFill>
              <a:srgbClr val="FF0000"/>
            </a:solidFill>
            <a:round/>
            <a:headEnd/>
            <a:tailEnd/>
          </a:ln>
        </p:spPr>
        <p:txBody>
          <a:bodyPr/>
          <a:lstStyle/>
          <a:p>
            <a:endParaRPr lang="en-US"/>
          </a:p>
        </p:txBody>
      </p:sp>
      <p:sp>
        <p:nvSpPr>
          <p:cNvPr id="569403" name="Text Box 59"/>
          <p:cNvSpPr txBox="1">
            <a:spLocks noChangeArrowheads="1"/>
          </p:cNvSpPr>
          <p:nvPr/>
        </p:nvSpPr>
        <p:spPr bwMode="auto">
          <a:xfrm>
            <a:off x="7594600" y="2460625"/>
            <a:ext cx="774700" cy="304800"/>
          </a:xfrm>
          <a:prstGeom prst="rect">
            <a:avLst/>
          </a:prstGeom>
          <a:noFill/>
          <a:ln w="9525">
            <a:noFill/>
            <a:miter lim="800000"/>
            <a:headEnd/>
            <a:tailEnd/>
          </a:ln>
        </p:spPr>
        <p:txBody>
          <a:bodyPr wrap="none">
            <a:spAutoFit/>
          </a:bodyPr>
          <a:lstStyle/>
          <a:p>
            <a:r>
              <a:rPr lang="en-US"/>
              <a:t>48.69 L</a:t>
            </a:r>
          </a:p>
        </p:txBody>
      </p:sp>
      <p:sp>
        <p:nvSpPr>
          <p:cNvPr id="569404" name="Text Box 60"/>
          <p:cNvSpPr txBox="1">
            <a:spLocks noChangeArrowheads="1"/>
          </p:cNvSpPr>
          <p:nvPr/>
        </p:nvSpPr>
        <p:spPr bwMode="auto">
          <a:xfrm>
            <a:off x="884238" y="3348038"/>
            <a:ext cx="7288212" cy="304800"/>
          </a:xfrm>
          <a:prstGeom prst="rect">
            <a:avLst/>
          </a:prstGeom>
          <a:noFill/>
          <a:ln w="9525">
            <a:noFill/>
            <a:miter lim="800000"/>
            <a:headEnd/>
            <a:tailEnd/>
          </a:ln>
        </p:spPr>
        <p:txBody>
          <a:bodyPr wrap="none">
            <a:spAutoFit/>
          </a:bodyPr>
          <a:lstStyle/>
          <a:p>
            <a:r>
              <a:rPr lang="en-US"/>
              <a:t>Right side of room…calculate how many grams of NaCl will be produced from 100 g of Na.</a:t>
            </a:r>
          </a:p>
        </p:txBody>
      </p:sp>
      <p:sp>
        <p:nvSpPr>
          <p:cNvPr id="569405" name="Text Box 61"/>
          <p:cNvSpPr txBox="1">
            <a:spLocks noChangeArrowheads="1"/>
          </p:cNvSpPr>
          <p:nvPr/>
        </p:nvSpPr>
        <p:spPr bwMode="auto">
          <a:xfrm>
            <a:off x="884238" y="4967288"/>
            <a:ext cx="7321550" cy="304800"/>
          </a:xfrm>
          <a:prstGeom prst="rect">
            <a:avLst/>
          </a:prstGeom>
          <a:noFill/>
          <a:ln w="9525">
            <a:noFill/>
            <a:miter lim="800000"/>
            <a:headEnd/>
            <a:tailEnd/>
          </a:ln>
        </p:spPr>
        <p:txBody>
          <a:bodyPr wrap="none">
            <a:spAutoFit/>
          </a:bodyPr>
          <a:lstStyle/>
          <a:p>
            <a:r>
              <a:rPr lang="en-US"/>
              <a:t>Left side of room…calculate how many grams of NaCl will be produced from 48.69 L of Cl</a:t>
            </a:r>
            <a:r>
              <a:rPr lang="en-US" baseline="-25000"/>
              <a:t>2</a:t>
            </a:r>
            <a:r>
              <a:rPr lang="en-US"/>
              <a:t>.</a:t>
            </a:r>
          </a:p>
        </p:txBody>
      </p:sp>
      <p:grpSp>
        <p:nvGrpSpPr>
          <p:cNvPr id="7" name="Group 62"/>
          <p:cNvGrpSpPr>
            <a:grpSpLocks/>
          </p:cNvGrpSpPr>
          <p:nvPr/>
        </p:nvGrpSpPr>
        <p:grpSpPr bwMode="auto">
          <a:xfrm>
            <a:off x="733425" y="3856038"/>
            <a:ext cx="1219200" cy="481012"/>
            <a:chOff x="186" y="1092"/>
            <a:chExt cx="768" cy="303"/>
          </a:xfrm>
        </p:grpSpPr>
        <p:sp>
          <p:nvSpPr>
            <p:cNvPr id="85110" name="Line 6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111" name="Line 6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112" name="Line 6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113" name="Line 6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14" name="Line 6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412" name="Oval 68"/>
          <p:cNvSpPr>
            <a:spLocks noChangeArrowheads="1"/>
          </p:cNvSpPr>
          <p:nvPr/>
        </p:nvSpPr>
        <p:spPr bwMode="auto">
          <a:xfrm>
            <a:off x="757238" y="38036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413" name="Text Box 69"/>
          <p:cNvSpPr txBox="1">
            <a:spLocks noChangeArrowheads="1"/>
          </p:cNvSpPr>
          <p:nvPr/>
        </p:nvSpPr>
        <p:spPr bwMode="auto">
          <a:xfrm>
            <a:off x="598488" y="4360863"/>
            <a:ext cx="411162" cy="304800"/>
          </a:xfrm>
          <a:prstGeom prst="rect">
            <a:avLst/>
          </a:prstGeom>
          <a:noFill/>
          <a:ln w="9525">
            <a:noFill/>
            <a:miter lim="800000"/>
            <a:headEnd/>
            <a:tailEnd/>
          </a:ln>
        </p:spPr>
        <p:txBody>
          <a:bodyPr wrap="none">
            <a:spAutoFit/>
          </a:bodyPr>
          <a:lstStyle/>
          <a:p>
            <a:r>
              <a:rPr lang="en-US"/>
              <a:t>Na</a:t>
            </a:r>
            <a:endParaRPr lang="en-US" baseline="-25000"/>
          </a:p>
        </p:txBody>
      </p:sp>
      <p:sp>
        <p:nvSpPr>
          <p:cNvPr id="569414" name="Text Box 70"/>
          <p:cNvSpPr txBox="1">
            <a:spLocks noChangeArrowheads="1"/>
          </p:cNvSpPr>
          <p:nvPr/>
        </p:nvSpPr>
        <p:spPr bwMode="auto">
          <a:xfrm>
            <a:off x="1525588" y="4360863"/>
            <a:ext cx="579437" cy="304800"/>
          </a:xfrm>
          <a:prstGeom prst="rect">
            <a:avLst/>
          </a:prstGeom>
          <a:noFill/>
          <a:ln w="9525">
            <a:noFill/>
            <a:miter lim="800000"/>
            <a:headEnd/>
            <a:tailEnd/>
          </a:ln>
        </p:spPr>
        <p:txBody>
          <a:bodyPr wrap="none">
            <a:spAutoFit/>
          </a:bodyPr>
          <a:lstStyle/>
          <a:p>
            <a:r>
              <a:rPr lang="en-US"/>
              <a:t>NaCl</a:t>
            </a:r>
            <a:endParaRPr lang="en-US" baseline="-25000"/>
          </a:p>
        </p:txBody>
      </p:sp>
      <p:sp>
        <p:nvSpPr>
          <p:cNvPr id="569415" name="Line 71"/>
          <p:cNvSpPr>
            <a:spLocks noChangeShapeType="1"/>
          </p:cNvSpPr>
          <p:nvPr/>
        </p:nvSpPr>
        <p:spPr bwMode="auto">
          <a:xfrm>
            <a:off x="1066800" y="4089400"/>
            <a:ext cx="534988" cy="0"/>
          </a:xfrm>
          <a:prstGeom prst="line">
            <a:avLst/>
          </a:prstGeom>
          <a:noFill/>
          <a:ln w="31750">
            <a:solidFill>
              <a:srgbClr val="800000"/>
            </a:solidFill>
            <a:round/>
            <a:headEnd/>
            <a:tailEnd/>
          </a:ln>
        </p:spPr>
        <p:txBody>
          <a:bodyPr/>
          <a:lstStyle/>
          <a:p>
            <a:endParaRPr lang="en-US"/>
          </a:p>
        </p:txBody>
      </p:sp>
      <p:sp>
        <p:nvSpPr>
          <p:cNvPr id="569416" name="Line 72"/>
          <p:cNvSpPr>
            <a:spLocks noChangeShapeType="1"/>
          </p:cNvSpPr>
          <p:nvPr/>
        </p:nvSpPr>
        <p:spPr bwMode="auto">
          <a:xfrm flipV="1">
            <a:off x="1592263" y="3856038"/>
            <a:ext cx="260350" cy="233362"/>
          </a:xfrm>
          <a:prstGeom prst="line">
            <a:avLst/>
          </a:prstGeom>
          <a:noFill/>
          <a:ln w="31750">
            <a:solidFill>
              <a:srgbClr val="800000"/>
            </a:solidFill>
            <a:round/>
            <a:headEnd/>
            <a:tailEnd/>
          </a:ln>
        </p:spPr>
        <p:txBody>
          <a:bodyPr/>
          <a:lstStyle/>
          <a:p>
            <a:endParaRPr lang="en-US"/>
          </a:p>
        </p:txBody>
      </p:sp>
      <p:grpSp>
        <p:nvGrpSpPr>
          <p:cNvPr id="8" name="Group 73"/>
          <p:cNvGrpSpPr>
            <a:grpSpLocks/>
          </p:cNvGrpSpPr>
          <p:nvPr/>
        </p:nvGrpSpPr>
        <p:grpSpPr bwMode="auto">
          <a:xfrm>
            <a:off x="1820863" y="3800475"/>
            <a:ext cx="88900" cy="88900"/>
            <a:chOff x="925" y="1217"/>
            <a:chExt cx="56" cy="56"/>
          </a:xfrm>
        </p:grpSpPr>
        <p:sp>
          <p:nvSpPr>
            <p:cNvPr id="85107" name="Oval 7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108" name="Line 7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109" name="Line 7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421" name="Text Box 77"/>
          <p:cNvSpPr txBox="1">
            <a:spLocks noChangeArrowheads="1"/>
          </p:cNvSpPr>
          <p:nvPr/>
        </p:nvSpPr>
        <p:spPr bwMode="auto">
          <a:xfrm>
            <a:off x="1978025" y="3952875"/>
            <a:ext cx="2019300" cy="336550"/>
          </a:xfrm>
          <a:prstGeom prst="rect">
            <a:avLst/>
          </a:prstGeom>
          <a:noFill/>
          <a:ln w="9525">
            <a:noFill/>
            <a:miter lim="800000"/>
            <a:headEnd/>
            <a:tailEnd/>
          </a:ln>
        </p:spPr>
        <p:txBody>
          <a:bodyPr wrap="none">
            <a:spAutoFit/>
          </a:bodyPr>
          <a:lstStyle/>
          <a:p>
            <a:r>
              <a:rPr lang="en-US" sz="1600"/>
              <a:t>x g NaCl = 100 g Na</a:t>
            </a:r>
            <a:endParaRPr lang="en-US" sz="1600" baseline="-25000"/>
          </a:p>
        </p:txBody>
      </p:sp>
      <p:sp>
        <p:nvSpPr>
          <p:cNvPr id="569422" name="Text Box 78"/>
          <p:cNvSpPr txBox="1">
            <a:spLocks noChangeArrowheads="1"/>
          </p:cNvSpPr>
          <p:nvPr/>
        </p:nvSpPr>
        <p:spPr bwMode="auto">
          <a:xfrm>
            <a:off x="4252913" y="4090988"/>
            <a:ext cx="895350" cy="336550"/>
          </a:xfrm>
          <a:prstGeom prst="rect">
            <a:avLst/>
          </a:prstGeom>
          <a:noFill/>
          <a:ln w="9525">
            <a:noFill/>
            <a:miter lim="800000"/>
            <a:headEnd/>
            <a:tailEnd/>
          </a:ln>
        </p:spPr>
        <p:txBody>
          <a:bodyPr wrap="none">
            <a:spAutoFit/>
          </a:bodyPr>
          <a:lstStyle/>
          <a:p>
            <a:r>
              <a:rPr lang="en-US" sz="1600"/>
              <a:t>23 g Na</a:t>
            </a:r>
            <a:endParaRPr lang="en-US" sz="1600" baseline="-25000"/>
          </a:p>
        </p:txBody>
      </p:sp>
      <p:sp>
        <p:nvSpPr>
          <p:cNvPr id="569423" name="Text Box 79"/>
          <p:cNvSpPr txBox="1">
            <a:spLocks noChangeArrowheads="1"/>
          </p:cNvSpPr>
          <p:nvPr/>
        </p:nvSpPr>
        <p:spPr bwMode="auto">
          <a:xfrm>
            <a:off x="7612063" y="3963988"/>
            <a:ext cx="1374775" cy="336550"/>
          </a:xfrm>
          <a:prstGeom prst="rect">
            <a:avLst/>
          </a:prstGeom>
          <a:noFill/>
          <a:ln w="9525">
            <a:noFill/>
            <a:miter lim="800000"/>
            <a:headEnd/>
            <a:tailEnd/>
          </a:ln>
        </p:spPr>
        <p:txBody>
          <a:bodyPr wrap="none">
            <a:spAutoFit/>
          </a:bodyPr>
          <a:lstStyle/>
          <a:p>
            <a:r>
              <a:rPr lang="en-US" sz="1600"/>
              <a:t>= 254 g NaCl</a:t>
            </a:r>
            <a:endParaRPr lang="en-US" sz="1600" baseline="-25000"/>
          </a:p>
        </p:txBody>
      </p:sp>
      <p:sp>
        <p:nvSpPr>
          <p:cNvPr id="569424" name="Rectangle 80"/>
          <p:cNvSpPr>
            <a:spLocks noChangeArrowheads="1"/>
          </p:cNvSpPr>
          <p:nvPr/>
        </p:nvSpPr>
        <p:spPr bwMode="auto">
          <a:xfrm>
            <a:off x="4181475" y="3825875"/>
            <a:ext cx="996950" cy="336550"/>
          </a:xfrm>
          <a:prstGeom prst="rect">
            <a:avLst/>
          </a:prstGeom>
          <a:noFill/>
          <a:ln w="9525">
            <a:noFill/>
            <a:miter lim="800000"/>
            <a:headEnd/>
            <a:tailEnd/>
          </a:ln>
        </p:spPr>
        <p:txBody>
          <a:bodyPr wrap="none">
            <a:spAutoFit/>
          </a:bodyPr>
          <a:lstStyle/>
          <a:p>
            <a:r>
              <a:rPr lang="en-US" sz="1600"/>
              <a:t>1 mol Na</a:t>
            </a:r>
            <a:endParaRPr lang="en-US" sz="1600" baseline="-25000"/>
          </a:p>
        </p:txBody>
      </p:sp>
      <p:sp>
        <p:nvSpPr>
          <p:cNvPr id="569425" name="Rectangle 81"/>
          <p:cNvSpPr>
            <a:spLocks noChangeArrowheads="1"/>
          </p:cNvSpPr>
          <p:nvPr/>
        </p:nvSpPr>
        <p:spPr bwMode="auto">
          <a:xfrm>
            <a:off x="5232400" y="3819525"/>
            <a:ext cx="1187450" cy="336550"/>
          </a:xfrm>
          <a:prstGeom prst="rect">
            <a:avLst/>
          </a:prstGeom>
          <a:noFill/>
          <a:ln w="9525">
            <a:noFill/>
            <a:miter lim="800000"/>
            <a:headEnd/>
            <a:tailEnd/>
          </a:ln>
        </p:spPr>
        <p:txBody>
          <a:bodyPr wrap="none">
            <a:spAutoFit/>
          </a:bodyPr>
          <a:lstStyle/>
          <a:p>
            <a:r>
              <a:rPr lang="en-US" sz="1600"/>
              <a:t>2 mol NaCl</a:t>
            </a:r>
            <a:endParaRPr lang="en-US" sz="1600" baseline="-25000"/>
          </a:p>
        </p:txBody>
      </p:sp>
      <p:grpSp>
        <p:nvGrpSpPr>
          <p:cNvPr id="9" name="Group 82"/>
          <p:cNvGrpSpPr>
            <a:grpSpLocks/>
          </p:cNvGrpSpPr>
          <p:nvPr/>
        </p:nvGrpSpPr>
        <p:grpSpPr bwMode="auto">
          <a:xfrm>
            <a:off x="4221163" y="3863975"/>
            <a:ext cx="974725" cy="542925"/>
            <a:chOff x="2353" y="2935"/>
            <a:chExt cx="1505" cy="342"/>
          </a:xfrm>
        </p:grpSpPr>
        <p:sp>
          <p:nvSpPr>
            <p:cNvPr id="85105" name="AutoShape 8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6" name="Line 8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429" name="Rectangle 85"/>
          <p:cNvSpPr>
            <a:spLocks noChangeArrowheads="1"/>
          </p:cNvSpPr>
          <p:nvPr/>
        </p:nvSpPr>
        <p:spPr bwMode="auto">
          <a:xfrm>
            <a:off x="5311775" y="4089400"/>
            <a:ext cx="996950" cy="336550"/>
          </a:xfrm>
          <a:prstGeom prst="rect">
            <a:avLst/>
          </a:prstGeom>
          <a:noFill/>
          <a:ln w="9525">
            <a:noFill/>
            <a:miter lim="800000"/>
            <a:headEnd/>
            <a:tailEnd/>
          </a:ln>
        </p:spPr>
        <p:txBody>
          <a:bodyPr wrap="none">
            <a:spAutoFit/>
          </a:bodyPr>
          <a:lstStyle/>
          <a:p>
            <a:r>
              <a:rPr lang="en-US" sz="1600"/>
              <a:t>2 mol Na</a:t>
            </a:r>
            <a:endParaRPr lang="en-US" sz="1600" baseline="-25000"/>
          </a:p>
        </p:txBody>
      </p:sp>
      <p:sp>
        <p:nvSpPr>
          <p:cNvPr id="569430" name="Line 86"/>
          <p:cNvSpPr>
            <a:spLocks noChangeShapeType="1"/>
          </p:cNvSpPr>
          <p:nvPr/>
        </p:nvSpPr>
        <p:spPr bwMode="auto">
          <a:xfrm flipV="1">
            <a:off x="3476625" y="4110038"/>
            <a:ext cx="522288" cy="74612"/>
          </a:xfrm>
          <a:prstGeom prst="line">
            <a:avLst/>
          </a:prstGeom>
          <a:noFill/>
          <a:ln w="9525">
            <a:solidFill>
              <a:srgbClr val="FF0000"/>
            </a:solidFill>
            <a:round/>
            <a:headEnd/>
            <a:tailEnd/>
          </a:ln>
        </p:spPr>
        <p:txBody>
          <a:bodyPr/>
          <a:lstStyle/>
          <a:p>
            <a:endParaRPr lang="en-US"/>
          </a:p>
        </p:txBody>
      </p:sp>
      <p:sp>
        <p:nvSpPr>
          <p:cNvPr id="569431" name="Line 87"/>
          <p:cNvSpPr>
            <a:spLocks noChangeShapeType="1"/>
          </p:cNvSpPr>
          <p:nvPr/>
        </p:nvSpPr>
        <p:spPr bwMode="auto">
          <a:xfrm flipV="1">
            <a:off x="4618038" y="4249738"/>
            <a:ext cx="552450" cy="73025"/>
          </a:xfrm>
          <a:prstGeom prst="line">
            <a:avLst/>
          </a:prstGeom>
          <a:noFill/>
          <a:ln w="9525">
            <a:solidFill>
              <a:srgbClr val="FF0000"/>
            </a:solidFill>
            <a:round/>
            <a:headEnd/>
            <a:tailEnd/>
          </a:ln>
        </p:spPr>
        <p:txBody>
          <a:bodyPr/>
          <a:lstStyle/>
          <a:p>
            <a:endParaRPr lang="en-US"/>
          </a:p>
        </p:txBody>
      </p:sp>
      <p:grpSp>
        <p:nvGrpSpPr>
          <p:cNvPr id="10" name="Group 88"/>
          <p:cNvGrpSpPr>
            <a:grpSpLocks/>
          </p:cNvGrpSpPr>
          <p:nvPr/>
        </p:nvGrpSpPr>
        <p:grpSpPr bwMode="auto">
          <a:xfrm>
            <a:off x="5230813" y="3857625"/>
            <a:ext cx="1171575" cy="542925"/>
            <a:chOff x="3885" y="2931"/>
            <a:chExt cx="542" cy="342"/>
          </a:xfrm>
        </p:grpSpPr>
        <p:sp>
          <p:nvSpPr>
            <p:cNvPr id="85103"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4"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35" name="Line 91"/>
          <p:cNvSpPr>
            <a:spLocks noChangeShapeType="1"/>
          </p:cNvSpPr>
          <p:nvPr/>
        </p:nvSpPr>
        <p:spPr bwMode="auto">
          <a:xfrm flipV="1">
            <a:off x="4424363" y="3967163"/>
            <a:ext cx="715962" cy="88900"/>
          </a:xfrm>
          <a:prstGeom prst="line">
            <a:avLst/>
          </a:prstGeom>
          <a:noFill/>
          <a:ln w="9525">
            <a:solidFill>
              <a:srgbClr val="FF0000"/>
            </a:solidFill>
            <a:round/>
            <a:headEnd/>
            <a:tailEnd/>
          </a:ln>
        </p:spPr>
        <p:txBody>
          <a:bodyPr/>
          <a:lstStyle/>
          <a:p>
            <a:endParaRPr lang="en-US"/>
          </a:p>
        </p:txBody>
      </p:sp>
      <p:sp>
        <p:nvSpPr>
          <p:cNvPr id="569436" name="Line 92"/>
          <p:cNvSpPr>
            <a:spLocks noChangeShapeType="1"/>
          </p:cNvSpPr>
          <p:nvPr/>
        </p:nvSpPr>
        <p:spPr bwMode="auto">
          <a:xfrm flipV="1">
            <a:off x="5578475" y="4224338"/>
            <a:ext cx="708025" cy="101600"/>
          </a:xfrm>
          <a:prstGeom prst="line">
            <a:avLst/>
          </a:prstGeom>
          <a:noFill/>
          <a:ln w="9525">
            <a:solidFill>
              <a:srgbClr val="FF0000"/>
            </a:solidFill>
            <a:round/>
            <a:headEnd/>
            <a:tailEnd/>
          </a:ln>
        </p:spPr>
        <p:txBody>
          <a:bodyPr/>
          <a:lstStyle/>
          <a:p>
            <a:endParaRPr lang="en-US"/>
          </a:p>
        </p:txBody>
      </p:sp>
      <p:sp>
        <p:nvSpPr>
          <p:cNvPr id="569437" name="Line 93"/>
          <p:cNvSpPr>
            <a:spLocks noChangeShapeType="1"/>
          </p:cNvSpPr>
          <p:nvPr/>
        </p:nvSpPr>
        <p:spPr bwMode="auto">
          <a:xfrm>
            <a:off x="809625" y="3878263"/>
            <a:ext cx="258763" cy="219075"/>
          </a:xfrm>
          <a:prstGeom prst="line">
            <a:avLst/>
          </a:prstGeom>
          <a:noFill/>
          <a:ln w="31750">
            <a:solidFill>
              <a:srgbClr val="800000"/>
            </a:solidFill>
            <a:round/>
            <a:headEnd/>
            <a:tailEnd/>
          </a:ln>
        </p:spPr>
        <p:txBody>
          <a:bodyPr/>
          <a:lstStyle/>
          <a:p>
            <a:endParaRPr lang="en-US"/>
          </a:p>
        </p:txBody>
      </p:sp>
      <p:sp>
        <p:nvSpPr>
          <p:cNvPr id="569438" name="Rectangle 94"/>
          <p:cNvSpPr>
            <a:spLocks noChangeArrowheads="1"/>
          </p:cNvSpPr>
          <p:nvPr/>
        </p:nvSpPr>
        <p:spPr bwMode="auto">
          <a:xfrm>
            <a:off x="6402388" y="3819525"/>
            <a:ext cx="1255712" cy="336550"/>
          </a:xfrm>
          <a:prstGeom prst="rect">
            <a:avLst/>
          </a:prstGeom>
          <a:noFill/>
          <a:ln w="9525">
            <a:noFill/>
            <a:miter lim="800000"/>
            <a:headEnd/>
            <a:tailEnd/>
          </a:ln>
        </p:spPr>
        <p:txBody>
          <a:bodyPr wrap="none">
            <a:spAutoFit/>
          </a:bodyPr>
          <a:lstStyle/>
          <a:p>
            <a:r>
              <a:rPr lang="en-US" sz="1600"/>
              <a:t>58.5 g NaCl</a:t>
            </a:r>
            <a:endParaRPr lang="en-US" sz="1600" baseline="-25000"/>
          </a:p>
        </p:txBody>
      </p:sp>
      <p:sp>
        <p:nvSpPr>
          <p:cNvPr id="569439" name="Rectangle 95"/>
          <p:cNvSpPr>
            <a:spLocks noChangeArrowheads="1"/>
          </p:cNvSpPr>
          <p:nvPr/>
        </p:nvSpPr>
        <p:spPr bwMode="auto">
          <a:xfrm>
            <a:off x="6426200" y="4089400"/>
            <a:ext cx="1187450" cy="336550"/>
          </a:xfrm>
          <a:prstGeom prst="rect">
            <a:avLst/>
          </a:prstGeom>
          <a:noFill/>
          <a:ln w="9525">
            <a:noFill/>
            <a:miter lim="800000"/>
            <a:headEnd/>
            <a:tailEnd/>
          </a:ln>
        </p:spPr>
        <p:txBody>
          <a:bodyPr wrap="none">
            <a:spAutoFit/>
          </a:bodyPr>
          <a:lstStyle/>
          <a:p>
            <a:r>
              <a:rPr lang="en-US" sz="1600"/>
              <a:t>1 mol NaCl</a:t>
            </a:r>
            <a:endParaRPr lang="en-US" sz="1600" baseline="-25000"/>
          </a:p>
        </p:txBody>
      </p:sp>
      <p:grpSp>
        <p:nvGrpSpPr>
          <p:cNvPr id="11" name="Group 96"/>
          <p:cNvGrpSpPr>
            <a:grpSpLocks/>
          </p:cNvGrpSpPr>
          <p:nvPr/>
        </p:nvGrpSpPr>
        <p:grpSpPr bwMode="auto">
          <a:xfrm>
            <a:off x="6430963" y="3857625"/>
            <a:ext cx="1195387" cy="542925"/>
            <a:chOff x="3885" y="2931"/>
            <a:chExt cx="542" cy="342"/>
          </a:xfrm>
        </p:grpSpPr>
        <p:sp>
          <p:nvSpPr>
            <p:cNvPr id="85101" name="AutoShape 9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2" name="Line 9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43" name="Line 99"/>
          <p:cNvSpPr>
            <a:spLocks noChangeShapeType="1"/>
          </p:cNvSpPr>
          <p:nvPr/>
        </p:nvSpPr>
        <p:spPr bwMode="auto">
          <a:xfrm flipV="1">
            <a:off x="5503863" y="3913188"/>
            <a:ext cx="827087" cy="139700"/>
          </a:xfrm>
          <a:prstGeom prst="line">
            <a:avLst/>
          </a:prstGeom>
          <a:noFill/>
          <a:ln w="9525">
            <a:solidFill>
              <a:srgbClr val="FF0000"/>
            </a:solidFill>
            <a:round/>
            <a:headEnd/>
            <a:tailEnd/>
          </a:ln>
        </p:spPr>
        <p:txBody>
          <a:bodyPr/>
          <a:lstStyle/>
          <a:p>
            <a:endParaRPr lang="en-US"/>
          </a:p>
        </p:txBody>
      </p:sp>
      <p:sp>
        <p:nvSpPr>
          <p:cNvPr id="569444" name="Line 100"/>
          <p:cNvSpPr>
            <a:spLocks noChangeShapeType="1"/>
          </p:cNvSpPr>
          <p:nvPr/>
        </p:nvSpPr>
        <p:spPr bwMode="auto">
          <a:xfrm flipV="1">
            <a:off x="6691313" y="4194175"/>
            <a:ext cx="841375" cy="130175"/>
          </a:xfrm>
          <a:prstGeom prst="line">
            <a:avLst/>
          </a:prstGeom>
          <a:noFill/>
          <a:ln w="9525">
            <a:solidFill>
              <a:srgbClr val="FF0000"/>
            </a:solidFill>
            <a:round/>
            <a:headEnd/>
            <a:tailEnd/>
          </a:ln>
        </p:spPr>
        <p:txBody>
          <a:bodyPr/>
          <a:lstStyle/>
          <a:p>
            <a:endParaRPr lang="en-US"/>
          </a:p>
        </p:txBody>
      </p:sp>
      <p:grpSp>
        <p:nvGrpSpPr>
          <p:cNvPr id="12" name="Group 102"/>
          <p:cNvGrpSpPr>
            <a:grpSpLocks/>
          </p:cNvGrpSpPr>
          <p:nvPr/>
        </p:nvGrpSpPr>
        <p:grpSpPr bwMode="auto">
          <a:xfrm>
            <a:off x="723900" y="5446713"/>
            <a:ext cx="1219200" cy="481012"/>
            <a:chOff x="186" y="1092"/>
            <a:chExt cx="768" cy="303"/>
          </a:xfrm>
        </p:grpSpPr>
        <p:sp>
          <p:nvSpPr>
            <p:cNvPr id="85096" name="Line 10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097" name="Line 10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098" name="Line 10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099" name="Line 10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00" name="Line 10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452" name="Oval 108"/>
          <p:cNvSpPr>
            <a:spLocks noChangeArrowheads="1"/>
          </p:cNvSpPr>
          <p:nvPr/>
        </p:nvSpPr>
        <p:spPr bwMode="auto">
          <a:xfrm>
            <a:off x="682625" y="5640388"/>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453" name="Text Box 109"/>
          <p:cNvSpPr txBox="1">
            <a:spLocks noChangeArrowheads="1"/>
          </p:cNvSpPr>
          <p:nvPr/>
        </p:nvSpPr>
        <p:spPr bwMode="auto">
          <a:xfrm>
            <a:off x="588963" y="59515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9454" name="Text Box 110"/>
          <p:cNvSpPr txBox="1">
            <a:spLocks noChangeArrowheads="1"/>
          </p:cNvSpPr>
          <p:nvPr/>
        </p:nvSpPr>
        <p:spPr bwMode="auto">
          <a:xfrm>
            <a:off x="1516063" y="5951538"/>
            <a:ext cx="579437" cy="304800"/>
          </a:xfrm>
          <a:prstGeom prst="rect">
            <a:avLst/>
          </a:prstGeom>
          <a:noFill/>
          <a:ln w="9525">
            <a:noFill/>
            <a:miter lim="800000"/>
            <a:headEnd/>
            <a:tailEnd/>
          </a:ln>
        </p:spPr>
        <p:txBody>
          <a:bodyPr wrap="none">
            <a:spAutoFit/>
          </a:bodyPr>
          <a:lstStyle/>
          <a:p>
            <a:r>
              <a:rPr lang="en-US"/>
              <a:t>NaCl</a:t>
            </a:r>
            <a:endParaRPr lang="en-US" baseline="-25000"/>
          </a:p>
        </p:txBody>
      </p:sp>
      <p:sp>
        <p:nvSpPr>
          <p:cNvPr id="569455" name="Line 111"/>
          <p:cNvSpPr>
            <a:spLocks noChangeShapeType="1"/>
          </p:cNvSpPr>
          <p:nvPr/>
        </p:nvSpPr>
        <p:spPr bwMode="auto">
          <a:xfrm>
            <a:off x="1057275" y="5680075"/>
            <a:ext cx="534988" cy="0"/>
          </a:xfrm>
          <a:prstGeom prst="line">
            <a:avLst/>
          </a:prstGeom>
          <a:noFill/>
          <a:ln w="31750">
            <a:solidFill>
              <a:srgbClr val="800000"/>
            </a:solidFill>
            <a:round/>
            <a:headEnd/>
            <a:tailEnd/>
          </a:ln>
        </p:spPr>
        <p:txBody>
          <a:bodyPr/>
          <a:lstStyle/>
          <a:p>
            <a:endParaRPr lang="en-US"/>
          </a:p>
        </p:txBody>
      </p:sp>
      <p:sp>
        <p:nvSpPr>
          <p:cNvPr id="569456" name="Line 112"/>
          <p:cNvSpPr>
            <a:spLocks noChangeShapeType="1"/>
          </p:cNvSpPr>
          <p:nvPr/>
        </p:nvSpPr>
        <p:spPr bwMode="auto">
          <a:xfrm flipV="1">
            <a:off x="1582738" y="5446713"/>
            <a:ext cx="260350" cy="233362"/>
          </a:xfrm>
          <a:prstGeom prst="line">
            <a:avLst/>
          </a:prstGeom>
          <a:noFill/>
          <a:ln w="31750">
            <a:solidFill>
              <a:srgbClr val="800000"/>
            </a:solidFill>
            <a:round/>
            <a:headEnd/>
            <a:tailEnd/>
          </a:ln>
        </p:spPr>
        <p:txBody>
          <a:bodyPr/>
          <a:lstStyle/>
          <a:p>
            <a:endParaRPr lang="en-US"/>
          </a:p>
        </p:txBody>
      </p:sp>
      <p:grpSp>
        <p:nvGrpSpPr>
          <p:cNvPr id="13" name="Group 113"/>
          <p:cNvGrpSpPr>
            <a:grpSpLocks/>
          </p:cNvGrpSpPr>
          <p:nvPr/>
        </p:nvGrpSpPr>
        <p:grpSpPr bwMode="auto">
          <a:xfrm>
            <a:off x="1811338" y="5391150"/>
            <a:ext cx="88900" cy="88900"/>
            <a:chOff x="925" y="1217"/>
            <a:chExt cx="56" cy="56"/>
          </a:xfrm>
        </p:grpSpPr>
        <p:sp>
          <p:nvSpPr>
            <p:cNvPr id="85093" name="Oval 11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094" name="Line 11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095" name="Line 11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461" name="Text Box 117"/>
          <p:cNvSpPr txBox="1">
            <a:spLocks noChangeArrowheads="1"/>
          </p:cNvSpPr>
          <p:nvPr/>
        </p:nvSpPr>
        <p:spPr bwMode="auto">
          <a:xfrm>
            <a:off x="1968500" y="5543550"/>
            <a:ext cx="2198688" cy="336550"/>
          </a:xfrm>
          <a:prstGeom prst="rect">
            <a:avLst/>
          </a:prstGeom>
          <a:noFill/>
          <a:ln w="9525">
            <a:noFill/>
            <a:miter lim="800000"/>
            <a:headEnd/>
            <a:tailEnd/>
          </a:ln>
        </p:spPr>
        <p:txBody>
          <a:bodyPr wrap="none">
            <a:spAutoFit/>
          </a:bodyPr>
          <a:lstStyle/>
          <a:p>
            <a:r>
              <a:rPr lang="en-US" sz="1600"/>
              <a:t>x g NaCl = 48.69 L Cl</a:t>
            </a:r>
            <a:r>
              <a:rPr lang="en-US" sz="1600" baseline="-25000"/>
              <a:t>2</a:t>
            </a:r>
          </a:p>
        </p:txBody>
      </p:sp>
      <p:sp>
        <p:nvSpPr>
          <p:cNvPr id="569462" name="Text Box 118"/>
          <p:cNvSpPr txBox="1">
            <a:spLocks noChangeArrowheads="1"/>
          </p:cNvSpPr>
          <p:nvPr/>
        </p:nvSpPr>
        <p:spPr bwMode="auto">
          <a:xfrm>
            <a:off x="4110038" y="5681663"/>
            <a:ext cx="1074737" cy="336550"/>
          </a:xfrm>
          <a:prstGeom prst="rect">
            <a:avLst/>
          </a:prstGeom>
          <a:noFill/>
          <a:ln w="9525">
            <a:noFill/>
            <a:miter lim="800000"/>
            <a:headEnd/>
            <a:tailEnd/>
          </a:ln>
        </p:spPr>
        <p:txBody>
          <a:bodyPr wrap="none">
            <a:spAutoFit/>
          </a:bodyPr>
          <a:lstStyle/>
          <a:p>
            <a:r>
              <a:rPr lang="en-US" sz="1600"/>
              <a:t>22.4 L Cl</a:t>
            </a:r>
            <a:r>
              <a:rPr lang="en-US" sz="1600" baseline="-25000"/>
              <a:t>2</a:t>
            </a:r>
          </a:p>
        </p:txBody>
      </p:sp>
      <p:sp>
        <p:nvSpPr>
          <p:cNvPr id="569463" name="Text Box 119"/>
          <p:cNvSpPr txBox="1">
            <a:spLocks noChangeArrowheads="1"/>
          </p:cNvSpPr>
          <p:nvPr/>
        </p:nvSpPr>
        <p:spPr bwMode="auto">
          <a:xfrm>
            <a:off x="7602538" y="5554663"/>
            <a:ext cx="1374775" cy="336550"/>
          </a:xfrm>
          <a:prstGeom prst="rect">
            <a:avLst/>
          </a:prstGeom>
          <a:noFill/>
          <a:ln w="9525">
            <a:noFill/>
            <a:miter lim="800000"/>
            <a:headEnd/>
            <a:tailEnd/>
          </a:ln>
        </p:spPr>
        <p:txBody>
          <a:bodyPr wrap="none">
            <a:spAutoFit/>
          </a:bodyPr>
          <a:lstStyle/>
          <a:p>
            <a:r>
              <a:rPr lang="en-US" sz="1600"/>
              <a:t>= 254 g NaCl</a:t>
            </a:r>
            <a:endParaRPr lang="en-US" sz="1600" baseline="-25000"/>
          </a:p>
        </p:txBody>
      </p:sp>
      <p:sp>
        <p:nvSpPr>
          <p:cNvPr id="569464" name="Rectangle 120"/>
          <p:cNvSpPr>
            <a:spLocks noChangeArrowheads="1"/>
          </p:cNvSpPr>
          <p:nvPr/>
        </p:nvSpPr>
        <p:spPr bwMode="auto">
          <a:xfrm>
            <a:off x="4146550" y="541655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69465" name="Rectangle 121"/>
          <p:cNvSpPr>
            <a:spLocks noChangeArrowheads="1"/>
          </p:cNvSpPr>
          <p:nvPr/>
        </p:nvSpPr>
        <p:spPr bwMode="auto">
          <a:xfrm>
            <a:off x="5222875" y="5410200"/>
            <a:ext cx="1187450" cy="336550"/>
          </a:xfrm>
          <a:prstGeom prst="rect">
            <a:avLst/>
          </a:prstGeom>
          <a:noFill/>
          <a:ln w="9525">
            <a:noFill/>
            <a:miter lim="800000"/>
            <a:headEnd/>
            <a:tailEnd/>
          </a:ln>
        </p:spPr>
        <p:txBody>
          <a:bodyPr wrap="none">
            <a:spAutoFit/>
          </a:bodyPr>
          <a:lstStyle/>
          <a:p>
            <a:r>
              <a:rPr lang="en-US" sz="1600"/>
              <a:t>2 mol NaCl</a:t>
            </a:r>
            <a:endParaRPr lang="en-US" sz="1600" baseline="-25000"/>
          </a:p>
        </p:txBody>
      </p:sp>
      <p:grpSp>
        <p:nvGrpSpPr>
          <p:cNvPr id="14" name="Group 122"/>
          <p:cNvGrpSpPr>
            <a:grpSpLocks/>
          </p:cNvGrpSpPr>
          <p:nvPr/>
        </p:nvGrpSpPr>
        <p:grpSpPr bwMode="auto">
          <a:xfrm>
            <a:off x="4144963" y="5454650"/>
            <a:ext cx="1041400" cy="542925"/>
            <a:chOff x="2353" y="2935"/>
            <a:chExt cx="1505" cy="342"/>
          </a:xfrm>
        </p:grpSpPr>
        <p:sp>
          <p:nvSpPr>
            <p:cNvPr id="85091" name="AutoShape 12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92" name="Line 12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469" name="Rectangle 125"/>
          <p:cNvSpPr>
            <a:spLocks noChangeArrowheads="1"/>
          </p:cNvSpPr>
          <p:nvPr/>
        </p:nvSpPr>
        <p:spPr bwMode="auto">
          <a:xfrm>
            <a:off x="5302250" y="56800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69470" name="Line 126"/>
          <p:cNvSpPr>
            <a:spLocks noChangeShapeType="1"/>
          </p:cNvSpPr>
          <p:nvPr/>
        </p:nvSpPr>
        <p:spPr bwMode="auto">
          <a:xfrm flipV="1">
            <a:off x="3600450" y="5653088"/>
            <a:ext cx="481013" cy="122237"/>
          </a:xfrm>
          <a:prstGeom prst="line">
            <a:avLst/>
          </a:prstGeom>
          <a:noFill/>
          <a:ln w="9525">
            <a:solidFill>
              <a:srgbClr val="FF0000"/>
            </a:solidFill>
            <a:round/>
            <a:headEnd/>
            <a:tailEnd/>
          </a:ln>
        </p:spPr>
        <p:txBody>
          <a:bodyPr/>
          <a:lstStyle/>
          <a:p>
            <a:endParaRPr lang="en-US"/>
          </a:p>
        </p:txBody>
      </p:sp>
      <p:sp>
        <p:nvSpPr>
          <p:cNvPr id="569471" name="Line 127"/>
          <p:cNvSpPr>
            <a:spLocks noChangeShapeType="1"/>
          </p:cNvSpPr>
          <p:nvPr/>
        </p:nvSpPr>
        <p:spPr bwMode="auto">
          <a:xfrm flipV="1">
            <a:off x="4637088" y="5799138"/>
            <a:ext cx="492125" cy="114300"/>
          </a:xfrm>
          <a:prstGeom prst="line">
            <a:avLst/>
          </a:prstGeom>
          <a:noFill/>
          <a:ln w="9525">
            <a:solidFill>
              <a:srgbClr val="FF0000"/>
            </a:solidFill>
            <a:round/>
            <a:headEnd/>
            <a:tailEnd/>
          </a:ln>
        </p:spPr>
        <p:txBody>
          <a:bodyPr/>
          <a:lstStyle/>
          <a:p>
            <a:endParaRPr lang="en-US"/>
          </a:p>
        </p:txBody>
      </p:sp>
      <p:grpSp>
        <p:nvGrpSpPr>
          <p:cNvPr id="15" name="Group 128"/>
          <p:cNvGrpSpPr>
            <a:grpSpLocks/>
          </p:cNvGrpSpPr>
          <p:nvPr/>
        </p:nvGrpSpPr>
        <p:grpSpPr bwMode="auto">
          <a:xfrm>
            <a:off x="5221288" y="5448300"/>
            <a:ext cx="1171575" cy="542925"/>
            <a:chOff x="3885" y="2931"/>
            <a:chExt cx="542" cy="342"/>
          </a:xfrm>
        </p:grpSpPr>
        <p:sp>
          <p:nvSpPr>
            <p:cNvPr id="85089" name="AutoShape 12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90" name="Line 13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75" name="Line 131"/>
          <p:cNvSpPr>
            <a:spLocks noChangeShapeType="1"/>
          </p:cNvSpPr>
          <p:nvPr/>
        </p:nvSpPr>
        <p:spPr bwMode="auto">
          <a:xfrm flipV="1">
            <a:off x="4389438" y="5557838"/>
            <a:ext cx="715962" cy="88900"/>
          </a:xfrm>
          <a:prstGeom prst="line">
            <a:avLst/>
          </a:prstGeom>
          <a:noFill/>
          <a:ln w="9525">
            <a:solidFill>
              <a:srgbClr val="FF0000"/>
            </a:solidFill>
            <a:round/>
            <a:headEnd/>
            <a:tailEnd/>
          </a:ln>
        </p:spPr>
        <p:txBody>
          <a:bodyPr/>
          <a:lstStyle/>
          <a:p>
            <a:endParaRPr lang="en-US"/>
          </a:p>
        </p:txBody>
      </p:sp>
      <p:sp>
        <p:nvSpPr>
          <p:cNvPr id="569476" name="Line 132"/>
          <p:cNvSpPr>
            <a:spLocks noChangeShapeType="1"/>
          </p:cNvSpPr>
          <p:nvPr/>
        </p:nvSpPr>
        <p:spPr bwMode="auto">
          <a:xfrm flipV="1">
            <a:off x="5568950" y="5815013"/>
            <a:ext cx="708025" cy="101600"/>
          </a:xfrm>
          <a:prstGeom prst="line">
            <a:avLst/>
          </a:prstGeom>
          <a:noFill/>
          <a:ln w="9525">
            <a:solidFill>
              <a:srgbClr val="FF0000"/>
            </a:solidFill>
            <a:round/>
            <a:headEnd/>
            <a:tailEnd/>
          </a:ln>
        </p:spPr>
        <p:txBody>
          <a:bodyPr/>
          <a:lstStyle/>
          <a:p>
            <a:endParaRPr lang="en-US"/>
          </a:p>
        </p:txBody>
      </p:sp>
      <p:sp>
        <p:nvSpPr>
          <p:cNvPr id="569477" name="Line 133"/>
          <p:cNvSpPr>
            <a:spLocks noChangeShapeType="1"/>
          </p:cNvSpPr>
          <p:nvPr/>
        </p:nvSpPr>
        <p:spPr bwMode="auto">
          <a:xfrm>
            <a:off x="733425" y="5688013"/>
            <a:ext cx="325438" cy="0"/>
          </a:xfrm>
          <a:prstGeom prst="line">
            <a:avLst/>
          </a:prstGeom>
          <a:noFill/>
          <a:ln w="31750">
            <a:solidFill>
              <a:srgbClr val="800000"/>
            </a:solidFill>
            <a:round/>
            <a:headEnd/>
            <a:tailEnd/>
          </a:ln>
        </p:spPr>
        <p:txBody>
          <a:bodyPr/>
          <a:lstStyle/>
          <a:p>
            <a:endParaRPr lang="en-US"/>
          </a:p>
        </p:txBody>
      </p:sp>
      <p:sp>
        <p:nvSpPr>
          <p:cNvPr id="569478" name="Rectangle 134"/>
          <p:cNvSpPr>
            <a:spLocks noChangeArrowheads="1"/>
          </p:cNvSpPr>
          <p:nvPr/>
        </p:nvSpPr>
        <p:spPr bwMode="auto">
          <a:xfrm>
            <a:off x="6392863" y="5410200"/>
            <a:ext cx="1255712" cy="336550"/>
          </a:xfrm>
          <a:prstGeom prst="rect">
            <a:avLst/>
          </a:prstGeom>
          <a:noFill/>
          <a:ln w="9525">
            <a:noFill/>
            <a:miter lim="800000"/>
            <a:headEnd/>
            <a:tailEnd/>
          </a:ln>
        </p:spPr>
        <p:txBody>
          <a:bodyPr wrap="none">
            <a:spAutoFit/>
          </a:bodyPr>
          <a:lstStyle/>
          <a:p>
            <a:r>
              <a:rPr lang="en-US" sz="1600"/>
              <a:t>58.5 g NaCl</a:t>
            </a:r>
            <a:endParaRPr lang="en-US" sz="1600" baseline="-25000"/>
          </a:p>
        </p:txBody>
      </p:sp>
      <p:sp>
        <p:nvSpPr>
          <p:cNvPr id="569479" name="Rectangle 135"/>
          <p:cNvSpPr>
            <a:spLocks noChangeArrowheads="1"/>
          </p:cNvSpPr>
          <p:nvPr/>
        </p:nvSpPr>
        <p:spPr bwMode="auto">
          <a:xfrm>
            <a:off x="6416675" y="5680075"/>
            <a:ext cx="1187450" cy="336550"/>
          </a:xfrm>
          <a:prstGeom prst="rect">
            <a:avLst/>
          </a:prstGeom>
          <a:noFill/>
          <a:ln w="9525">
            <a:noFill/>
            <a:miter lim="800000"/>
            <a:headEnd/>
            <a:tailEnd/>
          </a:ln>
        </p:spPr>
        <p:txBody>
          <a:bodyPr wrap="none">
            <a:spAutoFit/>
          </a:bodyPr>
          <a:lstStyle/>
          <a:p>
            <a:r>
              <a:rPr lang="en-US" sz="1600"/>
              <a:t>1 mol NaCl</a:t>
            </a:r>
            <a:endParaRPr lang="en-US" sz="1600" baseline="-25000"/>
          </a:p>
        </p:txBody>
      </p:sp>
      <p:grpSp>
        <p:nvGrpSpPr>
          <p:cNvPr id="16" name="Group 136"/>
          <p:cNvGrpSpPr>
            <a:grpSpLocks/>
          </p:cNvGrpSpPr>
          <p:nvPr/>
        </p:nvGrpSpPr>
        <p:grpSpPr bwMode="auto">
          <a:xfrm>
            <a:off x="6421438" y="5448300"/>
            <a:ext cx="1195387" cy="542925"/>
            <a:chOff x="3885" y="2931"/>
            <a:chExt cx="542" cy="342"/>
          </a:xfrm>
        </p:grpSpPr>
        <p:sp>
          <p:nvSpPr>
            <p:cNvPr id="85087" name="AutoShape 13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88" name="Line 13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83" name="Line 139"/>
          <p:cNvSpPr>
            <a:spLocks noChangeShapeType="1"/>
          </p:cNvSpPr>
          <p:nvPr/>
        </p:nvSpPr>
        <p:spPr bwMode="auto">
          <a:xfrm flipV="1">
            <a:off x="5494338" y="5503863"/>
            <a:ext cx="827087" cy="139700"/>
          </a:xfrm>
          <a:prstGeom prst="line">
            <a:avLst/>
          </a:prstGeom>
          <a:noFill/>
          <a:ln w="9525">
            <a:solidFill>
              <a:srgbClr val="FF0000"/>
            </a:solidFill>
            <a:round/>
            <a:headEnd/>
            <a:tailEnd/>
          </a:ln>
        </p:spPr>
        <p:txBody>
          <a:bodyPr/>
          <a:lstStyle/>
          <a:p>
            <a:endParaRPr lang="en-US"/>
          </a:p>
        </p:txBody>
      </p:sp>
      <p:sp>
        <p:nvSpPr>
          <p:cNvPr id="569484" name="Line 140"/>
          <p:cNvSpPr>
            <a:spLocks noChangeShapeType="1"/>
          </p:cNvSpPr>
          <p:nvPr/>
        </p:nvSpPr>
        <p:spPr bwMode="auto">
          <a:xfrm flipV="1">
            <a:off x="6681788" y="5784850"/>
            <a:ext cx="841375" cy="130175"/>
          </a:xfrm>
          <a:prstGeom prst="line">
            <a:avLst/>
          </a:prstGeom>
          <a:noFill/>
          <a:ln w="9525">
            <a:solidFill>
              <a:srgbClr val="FF0000"/>
            </a:solidFill>
            <a:round/>
            <a:headEnd/>
            <a:tailEnd/>
          </a:ln>
        </p:spPr>
        <p:txBody>
          <a:bodyPr/>
          <a:lstStyle/>
          <a:p>
            <a:endParaRPr lang="en-US"/>
          </a:p>
        </p:txBody>
      </p:sp>
      <p:pic>
        <p:nvPicPr>
          <p:cNvPr id="569488" name="Picture 144" descr="sodium metal"/>
          <p:cNvPicPr>
            <a:picLocks noChangeAspect="1" noChangeArrowheads="1"/>
          </p:cNvPicPr>
          <p:nvPr/>
        </p:nvPicPr>
        <p:blipFill>
          <a:blip r:embed="rId3" cstate="print"/>
          <a:srcRect/>
          <a:stretch>
            <a:fillRect/>
          </a:stretch>
        </p:blipFill>
        <p:spPr bwMode="auto">
          <a:xfrm>
            <a:off x="1978025" y="0"/>
            <a:ext cx="1023938" cy="914400"/>
          </a:xfrm>
          <a:prstGeom prst="rect">
            <a:avLst/>
          </a:prstGeom>
          <a:noFill/>
          <a:ln w="9525">
            <a:noFill/>
            <a:miter lim="800000"/>
            <a:headEnd/>
            <a:tailEnd/>
          </a:ln>
        </p:spPr>
      </p:pic>
      <p:pic>
        <p:nvPicPr>
          <p:cNvPr id="569490" name="Picture 146" descr="chlorine gas"/>
          <p:cNvPicPr>
            <a:picLocks noChangeAspect="1" noChangeArrowheads="1"/>
          </p:cNvPicPr>
          <p:nvPr/>
        </p:nvPicPr>
        <p:blipFill>
          <a:blip r:embed="rId4" cstate="print"/>
          <a:srcRect/>
          <a:stretch>
            <a:fillRect/>
          </a:stretch>
        </p:blipFill>
        <p:spPr bwMode="auto">
          <a:xfrm>
            <a:off x="3444875" y="4763"/>
            <a:ext cx="914400" cy="914400"/>
          </a:xfrm>
          <a:prstGeom prst="rect">
            <a:avLst/>
          </a:prstGeom>
          <a:noFill/>
          <a:ln w="9525">
            <a:noFill/>
            <a:miter lim="800000"/>
            <a:headEnd/>
            <a:tailEnd/>
          </a:ln>
        </p:spPr>
      </p:pic>
      <p:pic>
        <p:nvPicPr>
          <p:cNvPr id="569492" name="Picture 148" descr="salt"/>
          <p:cNvPicPr>
            <a:picLocks noChangeAspect="1" noChangeArrowheads="1"/>
          </p:cNvPicPr>
          <p:nvPr/>
        </p:nvPicPr>
        <p:blipFill>
          <a:blip r:embed="rId5" cstate="print">
            <a:lum bright="12000" contrast="12000"/>
          </a:blip>
          <a:srcRect/>
          <a:stretch>
            <a:fillRect/>
          </a:stretch>
        </p:blipFill>
        <p:spPr bwMode="auto">
          <a:xfrm>
            <a:off x="6238875" y="-14288"/>
            <a:ext cx="731838" cy="915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9488"/>
                                        </p:tgtEl>
                                        <p:attrNameLst>
                                          <p:attrName>style.visibility</p:attrName>
                                        </p:attrNameLst>
                                      </p:cBhvr>
                                      <p:to>
                                        <p:strVal val="visible"/>
                                      </p:to>
                                    </p:set>
                                    <p:animEffect transition="in" filter="fade">
                                      <p:cBhvr>
                                        <p:cTn id="7" dur="1000"/>
                                        <p:tgtEl>
                                          <p:spTgt spid="569488"/>
                                        </p:tgtEl>
                                      </p:cBhvr>
                                    </p:animEffect>
                                    <p:anim calcmode="lin" valueType="num">
                                      <p:cBhvr>
                                        <p:cTn id="8" dur="1000" fill="hold"/>
                                        <p:tgtEl>
                                          <p:spTgt spid="569488"/>
                                        </p:tgtEl>
                                        <p:attrNameLst>
                                          <p:attrName>ppt_x</p:attrName>
                                        </p:attrNameLst>
                                      </p:cBhvr>
                                      <p:tavLst>
                                        <p:tav tm="0">
                                          <p:val>
                                            <p:strVal val="#ppt_x"/>
                                          </p:val>
                                        </p:tav>
                                        <p:tav tm="100000">
                                          <p:val>
                                            <p:strVal val="#ppt_x"/>
                                          </p:val>
                                        </p:tav>
                                      </p:tavLst>
                                    </p:anim>
                                    <p:anim calcmode="lin" valueType="num">
                                      <p:cBhvr>
                                        <p:cTn id="9" dur="1000" fill="hold"/>
                                        <p:tgtEl>
                                          <p:spTgt spid="569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9490"/>
                                        </p:tgtEl>
                                        <p:attrNameLst>
                                          <p:attrName>style.visibility</p:attrName>
                                        </p:attrNameLst>
                                      </p:cBhvr>
                                      <p:to>
                                        <p:strVal val="visible"/>
                                      </p:to>
                                    </p:set>
                                    <p:animEffect transition="in" filter="fade">
                                      <p:cBhvr>
                                        <p:cTn id="14" dur="1000"/>
                                        <p:tgtEl>
                                          <p:spTgt spid="569490"/>
                                        </p:tgtEl>
                                      </p:cBhvr>
                                    </p:animEffect>
                                    <p:anim calcmode="lin" valueType="num">
                                      <p:cBhvr>
                                        <p:cTn id="15" dur="1000" fill="hold"/>
                                        <p:tgtEl>
                                          <p:spTgt spid="569490"/>
                                        </p:tgtEl>
                                        <p:attrNameLst>
                                          <p:attrName>ppt_x</p:attrName>
                                        </p:attrNameLst>
                                      </p:cBhvr>
                                      <p:tavLst>
                                        <p:tav tm="0">
                                          <p:val>
                                            <p:strVal val="#ppt_x"/>
                                          </p:val>
                                        </p:tav>
                                        <p:tav tm="100000">
                                          <p:val>
                                            <p:strVal val="#ppt_x"/>
                                          </p:val>
                                        </p:tav>
                                      </p:tavLst>
                                    </p:anim>
                                    <p:anim calcmode="lin" valueType="num">
                                      <p:cBhvr>
                                        <p:cTn id="16" dur="1000" fill="hold"/>
                                        <p:tgtEl>
                                          <p:spTgt spid="5694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69492"/>
                                        </p:tgtEl>
                                        <p:attrNameLst>
                                          <p:attrName>style.visibility</p:attrName>
                                        </p:attrNameLst>
                                      </p:cBhvr>
                                      <p:to>
                                        <p:strVal val="visible"/>
                                      </p:to>
                                    </p:set>
                                    <p:anim calcmode="lin" valueType="num">
                                      <p:cBhvr>
                                        <p:cTn id="21" dur="500" fill="hold"/>
                                        <p:tgtEl>
                                          <p:spTgt spid="569492"/>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69492"/>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69492"/>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69492"/>
                                        </p:tgtEl>
                                        <p:attrNameLst>
                                          <p:attrName>ppt_y</p:attrName>
                                        </p:attrNameLst>
                                      </p:cBhvr>
                                      <p:tavLst>
                                        <p:tav tm="0">
                                          <p:val>
                                            <p:strVal val="#ppt_y"/>
                                          </p:val>
                                        </p:tav>
                                        <p:tav tm="100000">
                                          <p:val>
                                            <p:strVal val="#ppt_y"/>
                                          </p:val>
                                        </p:tav>
                                      </p:tavLst>
                                    </p:anim>
                                  </p:childTnLst>
                                </p:cTn>
                              </p:par>
                              <p:par>
                                <p:cTn id="25" presetID="9" presetClass="emph" presetSubtype="0" nodeType="withEffect">
                                  <p:stCondLst>
                                    <p:cond delay="0"/>
                                  </p:stCondLst>
                                  <p:childTnLst>
                                    <p:set>
                                      <p:cBhvr rctx="PPT">
                                        <p:cTn id="26" dur="indefinite"/>
                                        <p:tgtEl>
                                          <p:spTgt spid="569488"/>
                                        </p:tgtEl>
                                        <p:attrNameLst>
                                          <p:attrName>style.opacity</p:attrName>
                                        </p:attrNameLst>
                                      </p:cBhvr>
                                      <p:to>
                                        <p:strVal val="0.5"/>
                                      </p:to>
                                    </p:set>
                                    <p:animEffect filter="image" prLst="opacity: 0.5">
                                      <p:cBhvr rctx="IE">
                                        <p:cTn id="27" dur="indefinite"/>
                                        <p:tgtEl>
                                          <p:spTgt spid="569488"/>
                                        </p:tgtEl>
                                      </p:cBhvr>
                                    </p:animEffect>
                                  </p:childTnLst>
                                </p:cTn>
                              </p:par>
                              <p:par>
                                <p:cTn id="28" presetID="9" presetClass="emph" presetSubtype="0" nodeType="withEffect">
                                  <p:stCondLst>
                                    <p:cond delay="0"/>
                                  </p:stCondLst>
                                  <p:childTnLst>
                                    <p:set>
                                      <p:cBhvr rctx="PPT">
                                        <p:cTn id="29" dur="indefinite"/>
                                        <p:tgtEl>
                                          <p:spTgt spid="569490"/>
                                        </p:tgtEl>
                                        <p:attrNameLst>
                                          <p:attrName>style.opacity</p:attrName>
                                        </p:attrNameLst>
                                      </p:cBhvr>
                                      <p:to>
                                        <p:strVal val="0.5"/>
                                      </p:to>
                                    </p:set>
                                    <p:animEffect filter="image" prLst="opacity: 0.5">
                                      <p:cBhvr rctx="IE">
                                        <p:cTn id="30" dur="indefinite"/>
                                        <p:tgtEl>
                                          <p:spTgt spid="56949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69350"/>
                                        </p:tgtEl>
                                        <p:attrNameLst>
                                          <p:attrName>style.visibility</p:attrName>
                                        </p:attrNameLst>
                                      </p:cBhvr>
                                      <p:to>
                                        <p:strVal val="visible"/>
                                      </p:to>
                                    </p:set>
                                    <p:animEffect transition="in" filter="fade">
                                      <p:cBhvr>
                                        <p:cTn id="35" dur="1000"/>
                                        <p:tgtEl>
                                          <p:spTgt spid="569350"/>
                                        </p:tgtEl>
                                      </p:cBhvr>
                                    </p:animEffect>
                                    <p:anim calcmode="lin" valueType="num">
                                      <p:cBhvr>
                                        <p:cTn id="36" dur="1000" fill="hold"/>
                                        <p:tgtEl>
                                          <p:spTgt spid="569350"/>
                                        </p:tgtEl>
                                        <p:attrNameLst>
                                          <p:attrName>ppt_x</p:attrName>
                                        </p:attrNameLst>
                                      </p:cBhvr>
                                      <p:tavLst>
                                        <p:tav tm="0">
                                          <p:val>
                                            <p:strVal val="#ppt_x"/>
                                          </p:val>
                                        </p:tav>
                                        <p:tav tm="100000">
                                          <p:val>
                                            <p:strVal val="#ppt_x"/>
                                          </p:val>
                                        </p:tav>
                                      </p:tavLst>
                                    </p:anim>
                                    <p:anim calcmode="lin" valueType="num">
                                      <p:cBhvr>
                                        <p:cTn id="37" dur="1000" fill="hold"/>
                                        <p:tgtEl>
                                          <p:spTgt spid="5693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9352"/>
                                        </p:tgtEl>
                                        <p:attrNameLst>
                                          <p:attrName>style.visibility</p:attrName>
                                        </p:attrNameLst>
                                      </p:cBhvr>
                                      <p:to>
                                        <p:strVal val="visible"/>
                                      </p:to>
                                    </p:set>
                                    <p:animEffect transition="in" filter="dissolve">
                                      <p:cBhvr>
                                        <p:cTn id="42" dur="500"/>
                                        <p:tgtEl>
                                          <p:spTgt spid="56935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69354"/>
                                        </p:tgtEl>
                                        <p:attrNameLst>
                                          <p:attrName>style.visibility</p:attrName>
                                        </p:attrNameLst>
                                      </p:cBhvr>
                                      <p:to>
                                        <p:strVal val="visible"/>
                                      </p:to>
                                    </p:set>
                                    <p:anim calcmode="lin" valueType="num">
                                      <p:cBhvr>
                                        <p:cTn id="47" dur="500" fill="hold"/>
                                        <p:tgtEl>
                                          <p:spTgt spid="569354"/>
                                        </p:tgtEl>
                                        <p:attrNameLst>
                                          <p:attrName>ppt_w</p:attrName>
                                        </p:attrNameLst>
                                      </p:cBhvr>
                                      <p:tavLst>
                                        <p:tav tm="0">
                                          <p:val>
                                            <p:fltVal val="0"/>
                                          </p:val>
                                        </p:tav>
                                        <p:tav tm="100000">
                                          <p:val>
                                            <p:strVal val="#ppt_w"/>
                                          </p:val>
                                        </p:tav>
                                      </p:tavLst>
                                    </p:anim>
                                    <p:anim calcmode="lin" valueType="num">
                                      <p:cBhvr>
                                        <p:cTn id="48" dur="500" fill="hold"/>
                                        <p:tgtEl>
                                          <p:spTgt spid="569354"/>
                                        </p:tgtEl>
                                        <p:attrNameLst>
                                          <p:attrName>ppt_h</p:attrName>
                                        </p:attrNameLst>
                                      </p:cBhvr>
                                      <p:tavLst>
                                        <p:tav tm="0">
                                          <p:val>
                                            <p:fltVal val="0"/>
                                          </p:val>
                                        </p:tav>
                                        <p:tav tm="100000">
                                          <p:val>
                                            <p:strVal val="#ppt_h"/>
                                          </p:val>
                                        </p:tav>
                                      </p:tavLst>
                                    </p:anim>
                                    <p:animEffect transition="in" filter="fade">
                                      <p:cBhvr>
                                        <p:cTn id="49" dur="500"/>
                                        <p:tgtEl>
                                          <p:spTgt spid="569354"/>
                                        </p:tgtEl>
                                      </p:cBhvr>
                                    </p:animEffec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2000" fill="hold"/>
                                        <p:tgtEl>
                                          <p:spTgt spid="569352"/>
                                        </p:tgtEl>
                                        <p:attrNameLst>
                                          <p:attrName>fillcolor</p:attrName>
                                        </p:attrNameLst>
                                      </p:cBhvr>
                                      <p:to>
                                        <a:srgbClr val="EA5B4C"/>
                                      </p:to>
                                    </p:animClr>
                                    <p:set>
                                      <p:cBhvr>
                                        <p:cTn id="53" dur="2000" fill="hold"/>
                                        <p:tgtEl>
                                          <p:spTgt spid="569352"/>
                                        </p:tgtEl>
                                        <p:attrNameLst>
                                          <p:attrName>fill.type</p:attrName>
                                        </p:attrNameLst>
                                      </p:cBhvr>
                                      <p:to>
                                        <p:strVal val="solid"/>
                                      </p:to>
                                    </p:set>
                                    <p:set>
                                      <p:cBhvr>
                                        <p:cTn id="54" dur="2000" fill="hold"/>
                                        <p:tgtEl>
                                          <p:spTgt spid="569352"/>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rctx="PPT">
                                        <p:cTn id="58" dur="indefinite"/>
                                        <p:tgtEl>
                                          <p:spTgt spid="569352"/>
                                        </p:tgtEl>
                                        <p:attrNameLst>
                                          <p:attrName>style.opacity</p:attrName>
                                        </p:attrNameLst>
                                      </p:cBhvr>
                                      <p:to>
                                        <p:strVal val="0.5"/>
                                      </p:to>
                                    </p:set>
                                    <p:animEffect filter="image" prLst="opacity: 0.5">
                                      <p:cBhvr rctx="IE">
                                        <p:cTn id="59" dur="indefinite"/>
                                        <p:tgtEl>
                                          <p:spTgt spid="569352"/>
                                        </p:tgtEl>
                                      </p:cBhvr>
                                    </p:animEffect>
                                  </p:childTnLst>
                                </p:cTn>
                              </p:par>
                              <p:par>
                                <p:cTn id="60" presetID="9" presetClass="emph" presetSubtype="0" grpId="1" nodeType="withEffect">
                                  <p:stCondLst>
                                    <p:cond delay="0"/>
                                  </p:stCondLst>
                                  <p:childTnLst>
                                    <p:set>
                                      <p:cBhvr rctx="PPT">
                                        <p:cTn id="61" dur="indefinite"/>
                                        <p:tgtEl>
                                          <p:spTgt spid="569350"/>
                                        </p:tgtEl>
                                        <p:attrNameLst>
                                          <p:attrName>style.opacity</p:attrName>
                                        </p:attrNameLst>
                                      </p:cBhvr>
                                      <p:to>
                                        <p:strVal val="0.5"/>
                                      </p:to>
                                    </p:set>
                                    <p:animEffect filter="image" prLst="opacity: 0.5">
                                      <p:cBhvr rctx="IE">
                                        <p:cTn id="62" dur="indefinite"/>
                                        <p:tgtEl>
                                          <p:spTgt spid="569350"/>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69355"/>
                                        </p:tgtEl>
                                        <p:attrNameLst>
                                          <p:attrName>style.visibility</p:attrName>
                                        </p:attrNameLst>
                                      </p:cBhvr>
                                      <p:to>
                                        <p:strVal val="visible"/>
                                      </p:to>
                                    </p:set>
                                    <p:animEffect transition="in" filter="fade">
                                      <p:cBhvr>
                                        <p:cTn id="67" dur="1000"/>
                                        <p:tgtEl>
                                          <p:spTgt spid="569355"/>
                                        </p:tgtEl>
                                      </p:cBhvr>
                                    </p:animEffect>
                                    <p:anim calcmode="lin" valueType="num">
                                      <p:cBhvr>
                                        <p:cTn id="68" dur="1000" fill="hold"/>
                                        <p:tgtEl>
                                          <p:spTgt spid="569355"/>
                                        </p:tgtEl>
                                        <p:attrNameLst>
                                          <p:attrName>ppt_x</p:attrName>
                                        </p:attrNameLst>
                                      </p:cBhvr>
                                      <p:tavLst>
                                        <p:tav tm="0">
                                          <p:val>
                                            <p:strVal val="#ppt_x"/>
                                          </p:val>
                                        </p:tav>
                                        <p:tav tm="100000">
                                          <p:val>
                                            <p:strVal val="#ppt_x"/>
                                          </p:val>
                                        </p:tav>
                                      </p:tavLst>
                                    </p:anim>
                                    <p:anim calcmode="lin" valueType="num">
                                      <p:cBhvr>
                                        <p:cTn id="69" dur="1000" fill="hold"/>
                                        <p:tgtEl>
                                          <p:spTgt spid="56935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xit" presetSubtype="0" fill="hold" grpId="1" nodeType="clickEffect">
                                  <p:stCondLst>
                                    <p:cond delay="0"/>
                                  </p:stCondLst>
                                  <p:childTnLst>
                                    <p:anim calcmode="lin" valueType="num">
                                      <p:cBhvr>
                                        <p:cTn id="73" dur="1000"/>
                                        <p:tgtEl>
                                          <p:spTgt spid="569355"/>
                                        </p:tgtEl>
                                        <p:attrNameLst>
                                          <p:attrName>ppt_w</p:attrName>
                                        </p:attrNameLst>
                                      </p:cBhvr>
                                      <p:tavLst>
                                        <p:tav tm="0">
                                          <p:val>
                                            <p:strVal val="ppt_w"/>
                                          </p:val>
                                        </p:tav>
                                        <p:tav tm="100000">
                                          <p:val>
                                            <p:strVal val="ppt_w*0.70"/>
                                          </p:val>
                                        </p:tav>
                                      </p:tavLst>
                                    </p:anim>
                                    <p:anim calcmode="lin" valueType="num">
                                      <p:cBhvr>
                                        <p:cTn id="74" dur="1000"/>
                                        <p:tgtEl>
                                          <p:spTgt spid="569355"/>
                                        </p:tgtEl>
                                        <p:attrNameLst>
                                          <p:attrName>ppt_h</p:attrName>
                                        </p:attrNameLst>
                                      </p:cBhvr>
                                      <p:tavLst>
                                        <p:tav tm="0">
                                          <p:val>
                                            <p:strVal val="ppt_h"/>
                                          </p:val>
                                        </p:tav>
                                        <p:tav tm="100000">
                                          <p:val>
                                            <p:strVal val="ppt_h"/>
                                          </p:val>
                                        </p:tav>
                                      </p:tavLst>
                                    </p:anim>
                                    <p:animEffect transition="out" filter="fade">
                                      <p:cBhvr>
                                        <p:cTn id="75" dur="1000"/>
                                        <p:tgtEl>
                                          <p:spTgt spid="569355"/>
                                        </p:tgtEl>
                                      </p:cBhvr>
                                    </p:animEffect>
                                    <p:set>
                                      <p:cBhvr>
                                        <p:cTn id="76" dur="1" fill="hold">
                                          <p:stCondLst>
                                            <p:cond delay="999"/>
                                          </p:stCondLst>
                                        </p:cTn>
                                        <p:tgtEl>
                                          <p:spTgt spid="56935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569357"/>
                                        </p:tgtEl>
                                        <p:attrNameLst>
                                          <p:attrName>style.visibility</p:attrName>
                                        </p:attrNameLst>
                                      </p:cBhvr>
                                      <p:to>
                                        <p:strVal val="visible"/>
                                      </p:to>
                                    </p:set>
                                    <p:animEffect transition="in" filter="fade">
                                      <p:cBhvr>
                                        <p:cTn id="81" dur="1000"/>
                                        <p:tgtEl>
                                          <p:spTgt spid="569357"/>
                                        </p:tgtEl>
                                      </p:cBhvr>
                                    </p:animEffect>
                                    <p:anim calcmode="lin" valueType="num">
                                      <p:cBhvr>
                                        <p:cTn id="82" dur="1000" fill="hold"/>
                                        <p:tgtEl>
                                          <p:spTgt spid="569357"/>
                                        </p:tgtEl>
                                        <p:attrNameLst>
                                          <p:attrName>ppt_x</p:attrName>
                                        </p:attrNameLst>
                                      </p:cBhvr>
                                      <p:tavLst>
                                        <p:tav tm="0">
                                          <p:val>
                                            <p:strVal val="#ppt_x"/>
                                          </p:val>
                                        </p:tav>
                                        <p:tav tm="100000">
                                          <p:val>
                                            <p:strVal val="#ppt_x"/>
                                          </p:val>
                                        </p:tav>
                                      </p:tavLst>
                                    </p:anim>
                                    <p:anim calcmode="lin" valueType="num">
                                      <p:cBhvr>
                                        <p:cTn id="83" dur="1000" fill="hold"/>
                                        <p:tgtEl>
                                          <p:spTgt spid="569357"/>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569358"/>
                                        </p:tgtEl>
                                        <p:attrNameLst>
                                          <p:attrName>style.visibility</p:attrName>
                                        </p:attrNameLst>
                                      </p:cBhvr>
                                      <p:to>
                                        <p:strVal val="visible"/>
                                      </p:to>
                                    </p:set>
                                    <p:animEffect transition="in" filter="fade">
                                      <p:cBhvr>
                                        <p:cTn id="87" dur="1000"/>
                                        <p:tgtEl>
                                          <p:spTgt spid="569358"/>
                                        </p:tgtEl>
                                      </p:cBhvr>
                                    </p:animEffect>
                                    <p:anim calcmode="lin" valueType="num">
                                      <p:cBhvr>
                                        <p:cTn id="88" dur="1000" fill="hold"/>
                                        <p:tgtEl>
                                          <p:spTgt spid="569358"/>
                                        </p:tgtEl>
                                        <p:attrNameLst>
                                          <p:attrName>ppt_x</p:attrName>
                                        </p:attrNameLst>
                                      </p:cBhvr>
                                      <p:tavLst>
                                        <p:tav tm="0">
                                          <p:val>
                                            <p:strVal val="#ppt_x"/>
                                          </p:val>
                                        </p:tav>
                                        <p:tav tm="100000">
                                          <p:val>
                                            <p:strVal val="#ppt_x"/>
                                          </p:val>
                                        </p:tav>
                                      </p:tavLst>
                                    </p:anim>
                                    <p:anim calcmode="lin" valueType="num">
                                      <p:cBhvr>
                                        <p:cTn id="89" dur="1000" fill="hold"/>
                                        <p:tgtEl>
                                          <p:spTgt spid="56935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6" presetClass="exit" presetSubtype="0" fill="hold" grpId="1" nodeType="clickEffect">
                                  <p:stCondLst>
                                    <p:cond delay="0"/>
                                  </p:stCondLst>
                                  <p:iterate type="lt">
                                    <p:tmPct val="10000"/>
                                  </p:iterate>
                                  <p:childTnLst>
                                    <p:anim from="(ppt_w)" to="(-ppt_w*2)" calcmode="lin" valueType="num">
                                      <p:cBhvr rctx="PPT">
                                        <p:cTn id="93" dur="500" autoRev="1">
                                          <p:stCondLst>
                                            <p:cond delay="0"/>
                                          </p:stCondLst>
                                        </p:cTn>
                                        <p:tgtEl>
                                          <p:spTgt spid="569358"/>
                                        </p:tgtEl>
                                        <p:attrNameLst>
                                          <p:attrName>ppt_w</p:attrName>
                                        </p:attrNameLst>
                                      </p:cBhvr>
                                    </p:anim>
                                    <p:anim by="(ppt_w*0.50)" calcmode="lin" valueType="num">
                                      <p:cBhvr>
                                        <p:cTn id="94" dur="500" decel="50000" autoRev="1">
                                          <p:stCondLst>
                                            <p:cond delay="0"/>
                                          </p:stCondLst>
                                        </p:cTn>
                                        <p:tgtEl>
                                          <p:spTgt spid="569358"/>
                                        </p:tgtEl>
                                        <p:attrNameLst>
                                          <p:attrName>ppt_x</p:attrName>
                                        </p:attrNameLst>
                                      </p:cBhvr>
                                    </p:anim>
                                    <p:anim from="(ppt_y)" to="(1+ppt_h/2)" calcmode="lin" valueType="num">
                                      <p:cBhvr>
                                        <p:cTn id="95" dur="1000">
                                          <p:stCondLst>
                                            <p:cond delay="0"/>
                                          </p:stCondLst>
                                        </p:cTn>
                                        <p:tgtEl>
                                          <p:spTgt spid="569358"/>
                                        </p:tgtEl>
                                        <p:attrNameLst>
                                          <p:attrName>ppt_y</p:attrName>
                                        </p:attrNameLst>
                                      </p:cBhvr>
                                    </p:anim>
                                    <p:animRot by="21600000">
                                      <p:cBhvr>
                                        <p:cTn id="96" dur="1000">
                                          <p:stCondLst>
                                            <p:cond delay="0"/>
                                          </p:stCondLst>
                                        </p:cTn>
                                        <p:tgtEl>
                                          <p:spTgt spid="569358"/>
                                        </p:tgtEl>
                                        <p:attrNameLst>
                                          <p:attrName>r</p:attrName>
                                        </p:attrNameLst>
                                      </p:cBhvr>
                                    </p:animRot>
                                    <p:set>
                                      <p:cBhvr>
                                        <p:cTn id="97" dur="1" fill="hold">
                                          <p:stCondLst>
                                            <p:cond delay="999"/>
                                          </p:stCondLst>
                                        </p:cTn>
                                        <p:tgtEl>
                                          <p:spTgt spid="56935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569359"/>
                                        </p:tgtEl>
                                        <p:attrNameLst>
                                          <p:attrName>style.visibility</p:attrName>
                                        </p:attrNameLst>
                                      </p:cBhvr>
                                      <p:to>
                                        <p:strVal val="visible"/>
                                      </p:to>
                                    </p:set>
                                    <p:animEffect transition="in" filter="fade">
                                      <p:cBhvr>
                                        <p:cTn id="102" dur="1000"/>
                                        <p:tgtEl>
                                          <p:spTgt spid="569359"/>
                                        </p:tgtEl>
                                      </p:cBhvr>
                                    </p:animEffect>
                                    <p:anim calcmode="lin" valueType="num">
                                      <p:cBhvr>
                                        <p:cTn id="103" dur="1000" fill="hold"/>
                                        <p:tgtEl>
                                          <p:spTgt spid="569359"/>
                                        </p:tgtEl>
                                        <p:attrNameLst>
                                          <p:attrName>ppt_x</p:attrName>
                                        </p:attrNameLst>
                                      </p:cBhvr>
                                      <p:tavLst>
                                        <p:tav tm="0">
                                          <p:val>
                                            <p:strVal val="#ppt_x"/>
                                          </p:val>
                                        </p:tav>
                                        <p:tav tm="100000">
                                          <p:val>
                                            <p:strVal val="#ppt_x"/>
                                          </p:val>
                                        </p:tav>
                                      </p:tavLst>
                                    </p:anim>
                                    <p:anim calcmode="lin" valueType="num">
                                      <p:cBhvr>
                                        <p:cTn id="104" dur="1000" fill="hold"/>
                                        <p:tgtEl>
                                          <p:spTgt spid="56935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569357"/>
                                        </p:tgtEl>
                                        <p:attrNameLst>
                                          <p:attrName>style.opacity</p:attrName>
                                        </p:attrNameLst>
                                      </p:cBhvr>
                                      <p:to>
                                        <p:strVal val="0.5"/>
                                      </p:to>
                                    </p:set>
                                    <p:animEffect filter="image" prLst="opacity: 0.5">
                                      <p:cBhvr rctx="IE">
                                        <p:cTn id="109" dur="indefinite"/>
                                        <p:tgtEl>
                                          <p:spTgt spid="569357"/>
                                        </p:tgtEl>
                                      </p:cBhvr>
                                    </p:animEffect>
                                  </p:childTnLst>
                                </p:cTn>
                              </p:par>
                              <p:par>
                                <p:cTn id="110" presetID="9" presetClass="emph" presetSubtype="0" grpId="1" nodeType="withEffect">
                                  <p:stCondLst>
                                    <p:cond delay="0"/>
                                  </p:stCondLst>
                                  <p:childTnLst>
                                    <p:set>
                                      <p:cBhvr rctx="PPT">
                                        <p:cTn id="111" dur="indefinite"/>
                                        <p:tgtEl>
                                          <p:spTgt spid="569359"/>
                                        </p:tgtEl>
                                        <p:attrNameLst>
                                          <p:attrName>style.opacity</p:attrName>
                                        </p:attrNameLst>
                                      </p:cBhvr>
                                      <p:to>
                                        <p:strVal val="0.5"/>
                                      </p:to>
                                    </p:set>
                                    <p:animEffect filter="image" prLst="opacity: 0.5">
                                      <p:cBhvr rctx="IE">
                                        <p:cTn id="112" dur="indefinite"/>
                                        <p:tgtEl>
                                          <p:spTgt spid="569359"/>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xit" presetSubtype="0" fill="hold" grpId="2" nodeType="clickEffect">
                                  <p:stCondLst>
                                    <p:cond delay="0"/>
                                  </p:stCondLst>
                                  <p:childTnLst>
                                    <p:animEffect transition="out" filter="fade">
                                      <p:cBhvr>
                                        <p:cTn id="116" dur="1000"/>
                                        <p:tgtEl>
                                          <p:spTgt spid="569352"/>
                                        </p:tgtEl>
                                      </p:cBhvr>
                                    </p:animEffect>
                                    <p:anim calcmode="lin" valueType="num">
                                      <p:cBhvr>
                                        <p:cTn id="117" dur="1000"/>
                                        <p:tgtEl>
                                          <p:spTgt spid="569352"/>
                                        </p:tgtEl>
                                        <p:attrNameLst>
                                          <p:attrName>ppt_x</p:attrName>
                                        </p:attrNameLst>
                                      </p:cBhvr>
                                      <p:tavLst>
                                        <p:tav tm="0">
                                          <p:val>
                                            <p:strVal val="ppt_x"/>
                                          </p:val>
                                        </p:tav>
                                        <p:tav tm="100000">
                                          <p:val>
                                            <p:strVal val="ppt_x"/>
                                          </p:val>
                                        </p:tav>
                                      </p:tavLst>
                                    </p:anim>
                                    <p:anim calcmode="lin" valueType="num">
                                      <p:cBhvr>
                                        <p:cTn id="118" dur="100" decel="100000"/>
                                        <p:tgtEl>
                                          <p:spTgt spid="569352"/>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569352"/>
                                        </p:tgtEl>
                                        <p:attrNameLst>
                                          <p:attrName>ppt_y</p:attrName>
                                        </p:attrNameLst>
                                      </p:cBhvr>
                                      <p:tavLst>
                                        <p:tav tm="0">
                                          <p:val>
                                            <p:strVal val="ppt_y"/>
                                          </p:val>
                                        </p:tav>
                                        <p:tav tm="100000">
                                          <p:val>
                                            <p:strVal val="ppt_y+1"/>
                                          </p:val>
                                        </p:tav>
                                      </p:tavLst>
                                    </p:anim>
                                    <p:set>
                                      <p:cBhvr>
                                        <p:cTn id="120" dur="1" fill="hold">
                                          <p:stCondLst>
                                            <p:cond delay="999"/>
                                          </p:stCondLst>
                                        </p:cTn>
                                        <p:tgtEl>
                                          <p:spTgt spid="569352"/>
                                        </p:tgtEl>
                                        <p:attrNameLst>
                                          <p:attrName>style.visibility</p:attrName>
                                        </p:attrNameLst>
                                      </p:cBhvr>
                                      <p:to>
                                        <p:strVal val="hidden"/>
                                      </p:to>
                                    </p:set>
                                  </p:childTnLst>
                                </p:cTn>
                              </p:par>
                              <p:par>
                                <p:cTn id="121" presetID="37" presetClass="exit" presetSubtype="0" fill="hold" grpId="2" nodeType="withEffect">
                                  <p:stCondLst>
                                    <p:cond delay="0"/>
                                  </p:stCondLst>
                                  <p:childTnLst>
                                    <p:animEffect transition="out" filter="fade">
                                      <p:cBhvr>
                                        <p:cTn id="122" dur="1000"/>
                                        <p:tgtEl>
                                          <p:spTgt spid="569350"/>
                                        </p:tgtEl>
                                      </p:cBhvr>
                                    </p:animEffect>
                                    <p:anim calcmode="lin" valueType="num">
                                      <p:cBhvr>
                                        <p:cTn id="123" dur="1000"/>
                                        <p:tgtEl>
                                          <p:spTgt spid="569350"/>
                                        </p:tgtEl>
                                        <p:attrNameLst>
                                          <p:attrName>ppt_x</p:attrName>
                                        </p:attrNameLst>
                                      </p:cBhvr>
                                      <p:tavLst>
                                        <p:tav tm="0">
                                          <p:val>
                                            <p:strVal val="ppt_x"/>
                                          </p:val>
                                        </p:tav>
                                        <p:tav tm="100000">
                                          <p:val>
                                            <p:strVal val="ppt_x"/>
                                          </p:val>
                                        </p:tav>
                                      </p:tavLst>
                                    </p:anim>
                                    <p:anim calcmode="lin" valueType="num">
                                      <p:cBhvr>
                                        <p:cTn id="124" dur="100" decel="100000"/>
                                        <p:tgtEl>
                                          <p:spTgt spid="569350"/>
                                        </p:tgtEl>
                                        <p:attrNameLst>
                                          <p:attrName>ppt_y</p:attrName>
                                        </p:attrNameLst>
                                      </p:cBhvr>
                                      <p:tavLst>
                                        <p:tav tm="0">
                                          <p:val>
                                            <p:strVal val="ppt_y"/>
                                          </p:val>
                                        </p:tav>
                                        <p:tav tm="100000">
                                          <p:val>
                                            <p:strVal val="ppt_y-.03"/>
                                          </p:val>
                                        </p:tav>
                                      </p:tavLst>
                                    </p:anim>
                                    <p:anim calcmode="lin" valueType="num">
                                      <p:cBhvr>
                                        <p:cTn id="125" dur="900" accel="100000">
                                          <p:stCondLst>
                                            <p:cond delay="100"/>
                                          </p:stCondLst>
                                        </p:cTn>
                                        <p:tgtEl>
                                          <p:spTgt spid="569350"/>
                                        </p:tgtEl>
                                        <p:attrNameLst>
                                          <p:attrName>ppt_y</p:attrName>
                                        </p:attrNameLst>
                                      </p:cBhvr>
                                      <p:tavLst>
                                        <p:tav tm="0">
                                          <p:val>
                                            <p:strVal val="ppt_y"/>
                                          </p:val>
                                        </p:tav>
                                        <p:tav tm="100000">
                                          <p:val>
                                            <p:strVal val="ppt_y+1"/>
                                          </p:val>
                                        </p:tav>
                                      </p:tavLst>
                                    </p:anim>
                                    <p:set>
                                      <p:cBhvr>
                                        <p:cTn id="126" dur="1" fill="hold">
                                          <p:stCondLst>
                                            <p:cond delay="999"/>
                                          </p:stCondLst>
                                        </p:cTn>
                                        <p:tgtEl>
                                          <p:spTgt spid="569350"/>
                                        </p:tgtEl>
                                        <p:attrNameLst>
                                          <p:attrName>style.visibility</p:attrName>
                                        </p:attrNameLst>
                                      </p:cBhvr>
                                      <p:to>
                                        <p:strVal val="hidden"/>
                                      </p:to>
                                    </p:set>
                                  </p:childTnLst>
                                </p:cTn>
                              </p:par>
                              <p:par>
                                <p:cTn id="127" presetID="37" presetClass="exit" presetSubtype="0" fill="hold" grpId="1" nodeType="withEffect">
                                  <p:stCondLst>
                                    <p:cond delay="0"/>
                                  </p:stCondLst>
                                  <p:childTnLst>
                                    <p:animEffect transition="out" filter="fade">
                                      <p:cBhvr>
                                        <p:cTn id="128" dur="1000"/>
                                        <p:tgtEl>
                                          <p:spTgt spid="569354"/>
                                        </p:tgtEl>
                                      </p:cBhvr>
                                    </p:animEffect>
                                    <p:anim calcmode="lin" valueType="num">
                                      <p:cBhvr>
                                        <p:cTn id="129" dur="1000"/>
                                        <p:tgtEl>
                                          <p:spTgt spid="569354"/>
                                        </p:tgtEl>
                                        <p:attrNameLst>
                                          <p:attrName>ppt_x</p:attrName>
                                        </p:attrNameLst>
                                      </p:cBhvr>
                                      <p:tavLst>
                                        <p:tav tm="0">
                                          <p:val>
                                            <p:strVal val="ppt_x"/>
                                          </p:val>
                                        </p:tav>
                                        <p:tav tm="100000">
                                          <p:val>
                                            <p:strVal val="ppt_x"/>
                                          </p:val>
                                        </p:tav>
                                      </p:tavLst>
                                    </p:anim>
                                    <p:anim calcmode="lin" valueType="num">
                                      <p:cBhvr>
                                        <p:cTn id="130" dur="100" decel="100000"/>
                                        <p:tgtEl>
                                          <p:spTgt spid="569354"/>
                                        </p:tgtEl>
                                        <p:attrNameLst>
                                          <p:attrName>ppt_y</p:attrName>
                                        </p:attrNameLst>
                                      </p:cBhvr>
                                      <p:tavLst>
                                        <p:tav tm="0">
                                          <p:val>
                                            <p:strVal val="ppt_y"/>
                                          </p:val>
                                        </p:tav>
                                        <p:tav tm="100000">
                                          <p:val>
                                            <p:strVal val="ppt_y-.03"/>
                                          </p:val>
                                        </p:tav>
                                      </p:tavLst>
                                    </p:anim>
                                    <p:anim calcmode="lin" valueType="num">
                                      <p:cBhvr>
                                        <p:cTn id="131" dur="900" accel="100000">
                                          <p:stCondLst>
                                            <p:cond delay="100"/>
                                          </p:stCondLst>
                                        </p:cTn>
                                        <p:tgtEl>
                                          <p:spTgt spid="569354"/>
                                        </p:tgtEl>
                                        <p:attrNameLst>
                                          <p:attrName>ppt_y</p:attrName>
                                        </p:attrNameLst>
                                      </p:cBhvr>
                                      <p:tavLst>
                                        <p:tav tm="0">
                                          <p:val>
                                            <p:strVal val="ppt_y"/>
                                          </p:val>
                                        </p:tav>
                                        <p:tav tm="100000">
                                          <p:val>
                                            <p:strVal val="ppt_y+1"/>
                                          </p:val>
                                        </p:tav>
                                      </p:tavLst>
                                    </p:anim>
                                    <p:set>
                                      <p:cBhvr>
                                        <p:cTn id="132" dur="1" fill="hold">
                                          <p:stCondLst>
                                            <p:cond delay="999"/>
                                          </p:stCondLst>
                                        </p:cTn>
                                        <p:tgtEl>
                                          <p:spTgt spid="569354"/>
                                        </p:tgtEl>
                                        <p:attrNameLst>
                                          <p:attrName>style.visibility</p:attrName>
                                        </p:attrNameLst>
                                      </p:cBhvr>
                                      <p:to>
                                        <p:strVal val="hidden"/>
                                      </p:to>
                                    </p:set>
                                  </p:childTnLst>
                                </p:cTn>
                              </p:par>
                              <p:par>
                                <p:cTn id="133" presetID="37" presetClass="exit" presetSubtype="0" fill="hold" grpId="2" nodeType="withEffect">
                                  <p:stCondLst>
                                    <p:cond delay="0"/>
                                  </p:stCondLst>
                                  <p:childTnLst>
                                    <p:animEffect transition="out" filter="fade">
                                      <p:cBhvr>
                                        <p:cTn id="134" dur="1000"/>
                                        <p:tgtEl>
                                          <p:spTgt spid="569355"/>
                                        </p:tgtEl>
                                      </p:cBhvr>
                                    </p:animEffect>
                                    <p:anim calcmode="lin" valueType="num">
                                      <p:cBhvr>
                                        <p:cTn id="135" dur="1000"/>
                                        <p:tgtEl>
                                          <p:spTgt spid="569355"/>
                                        </p:tgtEl>
                                        <p:attrNameLst>
                                          <p:attrName>ppt_x</p:attrName>
                                        </p:attrNameLst>
                                      </p:cBhvr>
                                      <p:tavLst>
                                        <p:tav tm="0">
                                          <p:val>
                                            <p:strVal val="ppt_x"/>
                                          </p:val>
                                        </p:tav>
                                        <p:tav tm="100000">
                                          <p:val>
                                            <p:strVal val="ppt_x"/>
                                          </p:val>
                                        </p:tav>
                                      </p:tavLst>
                                    </p:anim>
                                    <p:anim calcmode="lin" valueType="num">
                                      <p:cBhvr>
                                        <p:cTn id="136" dur="100" decel="100000"/>
                                        <p:tgtEl>
                                          <p:spTgt spid="569355"/>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569355"/>
                                        </p:tgtEl>
                                        <p:attrNameLst>
                                          <p:attrName>ppt_y</p:attrName>
                                        </p:attrNameLst>
                                      </p:cBhvr>
                                      <p:tavLst>
                                        <p:tav tm="0">
                                          <p:val>
                                            <p:strVal val="ppt_y"/>
                                          </p:val>
                                        </p:tav>
                                        <p:tav tm="100000">
                                          <p:val>
                                            <p:strVal val="ppt_y+1"/>
                                          </p:val>
                                        </p:tav>
                                      </p:tavLst>
                                    </p:anim>
                                    <p:set>
                                      <p:cBhvr>
                                        <p:cTn id="138" dur="1" fill="hold">
                                          <p:stCondLst>
                                            <p:cond delay="999"/>
                                          </p:stCondLst>
                                        </p:cTn>
                                        <p:tgtEl>
                                          <p:spTgt spid="569355"/>
                                        </p:tgtEl>
                                        <p:attrNameLst>
                                          <p:attrName>style.visibility</p:attrName>
                                        </p:attrNameLst>
                                      </p:cBhvr>
                                      <p:to>
                                        <p:strVal val="hidden"/>
                                      </p:to>
                                    </p:set>
                                  </p:childTnLst>
                                </p:cTn>
                              </p:par>
                              <p:par>
                                <p:cTn id="139" presetID="37" presetClass="exit" presetSubtype="0" fill="hold" grpId="2" nodeType="withEffect">
                                  <p:stCondLst>
                                    <p:cond delay="0"/>
                                  </p:stCondLst>
                                  <p:childTnLst>
                                    <p:animEffect transition="out" filter="fade">
                                      <p:cBhvr>
                                        <p:cTn id="140" dur="1000"/>
                                        <p:tgtEl>
                                          <p:spTgt spid="569357"/>
                                        </p:tgtEl>
                                      </p:cBhvr>
                                    </p:animEffect>
                                    <p:anim calcmode="lin" valueType="num">
                                      <p:cBhvr>
                                        <p:cTn id="141" dur="1000"/>
                                        <p:tgtEl>
                                          <p:spTgt spid="569357"/>
                                        </p:tgtEl>
                                        <p:attrNameLst>
                                          <p:attrName>ppt_x</p:attrName>
                                        </p:attrNameLst>
                                      </p:cBhvr>
                                      <p:tavLst>
                                        <p:tav tm="0">
                                          <p:val>
                                            <p:strVal val="ppt_x"/>
                                          </p:val>
                                        </p:tav>
                                        <p:tav tm="100000">
                                          <p:val>
                                            <p:strVal val="ppt_x"/>
                                          </p:val>
                                        </p:tav>
                                      </p:tavLst>
                                    </p:anim>
                                    <p:anim calcmode="lin" valueType="num">
                                      <p:cBhvr>
                                        <p:cTn id="142" dur="100" decel="100000"/>
                                        <p:tgtEl>
                                          <p:spTgt spid="569357"/>
                                        </p:tgtEl>
                                        <p:attrNameLst>
                                          <p:attrName>ppt_y</p:attrName>
                                        </p:attrNameLst>
                                      </p:cBhvr>
                                      <p:tavLst>
                                        <p:tav tm="0">
                                          <p:val>
                                            <p:strVal val="ppt_y"/>
                                          </p:val>
                                        </p:tav>
                                        <p:tav tm="100000">
                                          <p:val>
                                            <p:strVal val="ppt_y-.03"/>
                                          </p:val>
                                        </p:tav>
                                      </p:tavLst>
                                    </p:anim>
                                    <p:anim calcmode="lin" valueType="num">
                                      <p:cBhvr>
                                        <p:cTn id="143" dur="900" accel="100000">
                                          <p:stCondLst>
                                            <p:cond delay="100"/>
                                          </p:stCondLst>
                                        </p:cTn>
                                        <p:tgtEl>
                                          <p:spTgt spid="569357"/>
                                        </p:tgtEl>
                                        <p:attrNameLst>
                                          <p:attrName>ppt_y</p:attrName>
                                        </p:attrNameLst>
                                      </p:cBhvr>
                                      <p:tavLst>
                                        <p:tav tm="0">
                                          <p:val>
                                            <p:strVal val="ppt_y"/>
                                          </p:val>
                                        </p:tav>
                                        <p:tav tm="100000">
                                          <p:val>
                                            <p:strVal val="ppt_y+1"/>
                                          </p:val>
                                        </p:tav>
                                      </p:tavLst>
                                    </p:anim>
                                    <p:set>
                                      <p:cBhvr>
                                        <p:cTn id="144" dur="1" fill="hold">
                                          <p:stCondLst>
                                            <p:cond delay="999"/>
                                          </p:stCondLst>
                                        </p:cTn>
                                        <p:tgtEl>
                                          <p:spTgt spid="569357"/>
                                        </p:tgtEl>
                                        <p:attrNameLst>
                                          <p:attrName>style.visibility</p:attrName>
                                        </p:attrNameLst>
                                      </p:cBhvr>
                                      <p:to>
                                        <p:strVal val="hidden"/>
                                      </p:to>
                                    </p:set>
                                  </p:childTnLst>
                                </p:cTn>
                              </p:par>
                              <p:par>
                                <p:cTn id="145" presetID="37" presetClass="exit" presetSubtype="0" fill="hold" grpId="2" nodeType="withEffect">
                                  <p:stCondLst>
                                    <p:cond delay="0"/>
                                  </p:stCondLst>
                                  <p:childTnLst>
                                    <p:animEffect transition="out" filter="fade">
                                      <p:cBhvr>
                                        <p:cTn id="146" dur="1000"/>
                                        <p:tgtEl>
                                          <p:spTgt spid="569359"/>
                                        </p:tgtEl>
                                      </p:cBhvr>
                                    </p:animEffect>
                                    <p:anim calcmode="lin" valueType="num">
                                      <p:cBhvr>
                                        <p:cTn id="147" dur="1000"/>
                                        <p:tgtEl>
                                          <p:spTgt spid="569359"/>
                                        </p:tgtEl>
                                        <p:attrNameLst>
                                          <p:attrName>ppt_x</p:attrName>
                                        </p:attrNameLst>
                                      </p:cBhvr>
                                      <p:tavLst>
                                        <p:tav tm="0">
                                          <p:val>
                                            <p:strVal val="ppt_x"/>
                                          </p:val>
                                        </p:tav>
                                        <p:tav tm="100000">
                                          <p:val>
                                            <p:strVal val="ppt_x"/>
                                          </p:val>
                                        </p:tav>
                                      </p:tavLst>
                                    </p:anim>
                                    <p:anim calcmode="lin" valueType="num">
                                      <p:cBhvr>
                                        <p:cTn id="148" dur="100" decel="100000"/>
                                        <p:tgtEl>
                                          <p:spTgt spid="569359"/>
                                        </p:tgtEl>
                                        <p:attrNameLst>
                                          <p:attrName>ppt_y</p:attrName>
                                        </p:attrNameLst>
                                      </p:cBhvr>
                                      <p:tavLst>
                                        <p:tav tm="0">
                                          <p:val>
                                            <p:strVal val="ppt_y"/>
                                          </p:val>
                                        </p:tav>
                                        <p:tav tm="100000">
                                          <p:val>
                                            <p:strVal val="ppt_y-.03"/>
                                          </p:val>
                                        </p:tav>
                                      </p:tavLst>
                                    </p:anim>
                                    <p:anim calcmode="lin" valueType="num">
                                      <p:cBhvr>
                                        <p:cTn id="149" dur="900" accel="100000">
                                          <p:stCondLst>
                                            <p:cond delay="100"/>
                                          </p:stCondLst>
                                        </p:cTn>
                                        <p:tgtEl>
                                          <p:spTgt spid="569359"/>
                                        </p:tgtEl>
                                        <p:attrNameLst>
                                          <p:attrName>ppt_y</p:attrName>
                                        </p:attrNameLst>
                                      </p:cBhvr>
                                      <p:tavLst>
                                        <p:tav tm="0">
                                          <p:val>
                                            <p:strVal val="ppt_y"/>
                                          </p:val>
                                        </p:tav>
                                        <p:tav tm="100000">
                                          <p:val>
                                            <p:strVal val="ppt_y+1"/>
                                          </p:val>
                                        </p:tav>
                                      </p:tavLst>
                                    </p:anim>
                                    <p:set>
                                      <p:cBhvr>
                                        <p:cTn id="150" dur="1" fill="hold">
                                          <p:stCondLst>
                                            <p:cond delay="999"/>
                                          </p:stCondLst>
                                        </p:cTn>
                                        <p:tgtEl>
                                          <p:spTgt spid="569359"/>
                                        </p:tgtEl>
                                        <p:attrNameLst>
                                          <p:attrName>style.visibility</p:attrName>
                                        </p:attrNameLst>
                                      </p:cBhvr>
                                      <p:to>
                                        <p:strVal val="hidden"/>
                                      </p:to>
                                    </p:set>
                                  </p:childTnLst>
                                </p:cTn>
                              </p:par>
                            </p:childTnLst>
                          </p:cTn>
                        </p:par>
                        <p:par>
                          <p:cTn id="151" fill="hold">
                            <p:stCondLst>
                              <p:cond delay="1000"/>
                            </p:stCondLst>
                            <p:childTnLst>
                              <p:par>
                                <p:cTn id="152" presetID="37" presetClass="exit" presetSubtype="0" fill="hold" nodeType="afterEffect">
                                  <p:stCondLst>
                                    <p:cond delay="0"/>
                                  </p:stCondLst>
                                  <p:childTnLst>
                                    <p:animEffect transition="out" filter="fade">
                                      <p:cBhvr>
                                        <p:cTn id="153" dur="1000"/>
                                        <p:tgtEl>
                                          <p:spTgt spid="569488"/>
                                        </p:tgtEl>
                                      </p:cBhvr>
                                    </p:animEffect>
                                    <p:anim calcmode="lin" valueType="num">
                                      <p:cBhvr>
                                        <p:cTn id="154" dur="1000"/>
                                        <p:tgtEl>
                                          <p:spTgt spid="569488"/>
                                        </p:tgtEl>
                                        <p:attrNameLst>
                                          <p:attrName>ppt_x</p:attrName>
                                        </p:attrNameLst>
                                      </p:cBhvr>
                                      <p:tavLst>
                                        <p:tav tm="0">
                                          <p:val>
                                            <p:strVal val="ppt_x"/>
                                          </p:val>
                                        </p:tav>
                                        <p:tav tm="100000">
                                          <p:val>
                                            <p:strVal val="ppt_x"/>
                                          </p:val>
                                        </p:tav>
                                      </p:tavLst>
                                    </p:anim>
                                    <p:anim calcmode="lin" valueType="num">
                                      <p:cBhvr>
                                        <p:cTn id="155" dur="100" decel="100000"/>
                                        <p:tgtEl>
                                          <p:spTgt spid="569488"/>
                                        </p:tgtEl>
                                        <p:attrNameLst>
                                          <p:attrName>ppt_y</p:attrName>
                                        </p:attrNameLst>
                                      </p:cBhvr>
                                      <p:tavLst>
                                        <p:tav tm="0">
                                          <p:val>
                                            <p:strVal val="ppt_y"/>
                                          </p:val>
                                        </p:tav>
                                        <p:tav tm="100000">
                                          <p:val>
                                            <p:strVal val="ppt_y-.03"/>
                                          </p:val>
                                        </p:tav>
                                      </p:tavLst>
                                    </p:anim>
                                    <p:anim calcmode="lin" valueType="num">
                                      <p:cBhvr>
                                        <p:cTn id="156" dur="900" accel="100000">
                                          <p:stCondLst>
                                            <p:cond delay="100"/>
                                          </p:stCondLst>
                                        </p:cTn>
                                        <p:tgtEl>
                                          <p:spTgt spid="569488"/>
                                        </p:tgtEl>
                                        <p:attrNameLst>
                                          <p:attrName>ppt_y</p:attrName>
                                        </p:attrNameLst>
                                      </p:cBhvr>
                                      <p:tavLst>
                                        <p:tav tm="0">
                                          <p:val>
                                            <p:strVal val="ppt_y"/>
                                          </p:val>
                                        </p:tav>
                                        <p:tav tm="100000">
                                          <p:val>
                                            <p:strVal val="ppt_y+1"/>
                                          </p:val>
                                        </p:tav>
                                      </p:tavLst>
                                    </p:anim>
                                    <p:set>
                                      <p:cBhvr>
                                        <p:cTn id="157" dur="1" fill="hold">
                                          <p:stCondLst>
                                            <p:cond delay="999"/>
                                          </p:stCondLst>
                                        </p:cTn>
                                        <p:tgtEl>
                                          <p:spTgt spid="569488"/>
                                        </p:tgtEl>
                                        <p:attrNameLst>
                                          <p:attrName>style.visibility</p:attrName>
                                        </p:attrNameLst>
                                      </p:cBhvr>
                                      <p:to>
                                        <p:strVal val="hidden"/>
                                      </p:to>
                                    </p:set>
                                  </p:childTnLst>
                                </p:cTn>
                              </p:par>
                            </p:childTnLst>
                          </p:cTn>
                        </p:par>
                        <p:par>
                          <p:cTn id="158" fill="hold">
                            <p:stCondLst>
                              <p:cond delay="2000"/>
                            </p:stCondLst>
                            <p:childTnLst>
                              <p:par>
                                <p:cTn id="159" presetID="37" presetClass="exit" presetSubtype="0" fill="hold" nodeType="afterEffect">
                                  <p:stCondLst>
                                    <p:cond delay="0"/>
                                  </p:stCondLst>
                                  <p:childTnLst>
                                    <p:animEffect transition="out" filter="fade">
                                      <p:cBhvr>
                                        <p:cTn id="160" dur="1000"/>
                                        <p:tgtEl>
                                          <p:spTgt spid="569490"/>
                                        </p:tgtEl>
                                      </p:cBhvr>
                                    </p:animEffect>
                                    <p:anim calcmode="lin" valueType="num">
                                      <p:cBhvr>
                                        <p:cTn id="161" dur="1000"/>
                                        <p:tgtEl>
                                          <p:spTgt spid="569490"/>
                                        </p:tgtEl>
                                        <p:attrNameLst>
                                          <p:attrName>ppt_x</p:attrName>
                                        </p:attrNameLst>
                                      </p:cBhvr>
                                      <p:tavLst>
                                        <p:tav tm="0">
                                          <p:val>
                                            <p:strVal val="ppt_x"/>
                                          </p:val>
                                        </p:tav>
                                        <p:tav tm="100000">
                                          <p:val>
                                            <p:strVal val="ppt_x"/>
                                          </p:val>
                                        </p:tav>
                                      </p:tavLst>
                                    </p:anim>
                                    <p:anim calcmode="lin" valueType="num">
                                      <p:cBhvr>
                                        <p:cTn id="162" dur="100" decel="100000"/>
                                        <p:tgtEl>
                                          <p:spTgt spid="569490"/>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569490"/>
                                        </p:tgtEl>
                                        <p:attrNameLst>
                                          <p:attrName>ppt_y</p:attrName>
                                        </p:attrNameLst>
                                      </p:cBhvr>
                                      <p:tavLst>
                                        <p:tav tm="0">
                                          <p:val>
                                            <p:strVal val="ppt_y"/>
                                          </p:val>
                                        </p:tav>
                                        <p:tav tm="100000">
                                          <p:val>
                                            <p:strVal val="ppt_y+1"/>
                                          </p:val>
                                        </p:tav>
                                      </p:tavLst>
                                    </p:anim>
                                    <p:set>
                                      <p:cBhvr>
                                        <p:cTn id="164" dur="1" fill="hold">
                                          <p:stCondLst>
                                            <p:cond delay="999"/>
                                          </p:stCondLst>
                                        </p:cTn>
                                        <p:tgtEl>
                                          <p:spTgt spid="569490"/>
                                        </p:tgtEl>
                                        <p:attrNameLst>
                                          <p:attrName>style.visibility</p:attrName>
                                        </p:attrNameLst>
                                      </p:cBhvr>
                                      <p:to>
                                        <p:strVal val="hidden"/>
                                      </p:to>
                                    </p:set>
                                  </p:childTnLst>
                                </p:cTn>
                              </p:par>
                            </p:childTnLst>
                          </p:cTn>
                        </p:par>
                        <p:par>
                          <p:cTn id="165" fill="hold">
                            <p:stCondLst>
                              <p:cond delay="3000"/>
                            </p:stCondLst>
                            <p:childTnLst>
                              <p:par>
                                <p:cTn id="166" presetID="37" presetClass="exit" presetSubtype="0" fill="hold" nodeType="afterEffect">
                                  <p:stCondLst>
                                    <p:cond delay="0"/>
                                  </p:stCondLst>
                                  <p:childTnLst>
                                    <p:animEffect transition="out" filter="fade">
                                      <p:cBhvr>
                                        <p:cTn id="167" dur="1000"/>
                                        <p:tgtEl>
                                          <p:spTgt spid="569492"/>
                                        </p:tgtEl>
                                      </p:cBhvr>
                                    </p:animEffect>
                                    <p:anim calcmode="lin" valueType="num">
                                      <p:cBhvr>
                                        <p:cTn id="168" dur="1000"/>
                                        <p:tgtEl>
                                          <p:spTgt spid="569492"/>
                                        </p:tgtEl>
                                        <p:attrNameLst>
                                          <p:attrName>ppt_x</p:attrName>
                                        </p:attrNameLst>
                                      </p:cBhvr>
                                      <p:tavLst>
                                        <p:tav tm="0">
                                          <p:val>
                                            <p:strVal val="ppt_x"/>
                                          </p:val>
                                        </p:tav>
                                        <p:tav tm="100000">
                                          <p:val>
                                            <p:strVal val="ppt_x"/>
                                          </p:val>
                                        </p:tav>
                                      </p:tavLst>
                                    </p:anim>
                                    <p:anim calcmode="lin" valueType="num">
                                      <p:cBhvr>
                                        <p:cTn id="169" dur="100" decel="100000"/>
                                        <p:tgtEl>
                                          <p:spTgt spid="569492"/>
                                        </p:tgtEl>
                                        <p:attrNameLst>
                                          <p:attrName>ppt_y</p:attrName>
                                        </p:attrNameLst>
                                      </p:cBhvr>
                                      <p:tavLst>
                                        <p:tav tm="0">
                                          <p:val>
                                            <p:strVal val="ppt_y"/>
                                          </p:val>
                                        </p:tav>
                                        <p:tav tm="100000">
                                          <p:val>
                                            <p:strVal val="ppt_y-.03"/>
                                          </p:val>
                                        </p:tav>
                                      </p:tavLst>
                                    </p:anim>
                                    <p:anim calcmode="lin" valueType="num">
                                      <p:cBhvr>
                                        <p:cTn id="170" dur="900" accel="100000">
                                          <p:stCondLst>
                                            <p:cond delay="100"/>
                                          </p:stCondLst>
                                        </p:cTn>
                                        <p:tgtEl>
                                          <p:spTgt spid="569492"/>
                                        </p:tgtEl>
                                        <p:attrNameLst>
                                          <p:attrName>ppt_y</p:attrName>
                                        </p:attrNameLst>
                                      </p:cBhvr>
                                      <p:tavLst>
                                        <p:tav tm="0">
                                          <p:val>
                                            <p:strVal val="ppt_y"/>
                                          </p:val>
                                        </p:tav>
                                        <p:tav tm="100000">
                                          <p:val>
                                            <p:strVal val="ppt_y+1"/>
                                          </p:val>
                                        </p:tav>
                                      </p:tavLst>
                                    </p:anim>
                                    <p:set>
                                      <p:cBhvr>
                                        <p:cTn id="171" dur="1" fill="hold">
                                          <p:stCondLst>
                                            <p:cond delay="999"/>
                                          </p:stCondLst>
                                        </p:cTn>
                                        <p:tgtEl>
                                          <p:spTgt spid="56949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569360"/>
                                        </p:tgtEl>
                                        <p:attrNameLst>
                                          <p:attrName>style.visibility</p:attrName>
                                        </p:attrNameLst>
                                      </p:cBhvr>
                                      <p:to>
                                        <p:strVal val="visible"/>
                                      </p:to>
                                    </p:set>
                                    <p:animEffect transition="in" filter="fade">
                                      <p:cBhvr>
                                        <p:cTn id="176" dur="1000"/>
                                        <p:tgtEl>
                                          <p:spTgt spid="569360"/>
                                        </p:tgtEl>
                                      </p:cBhvr>
                                    </p:animEffect>
                                    <p:anim calcmode="lin" valueType="num">
                                      <p:cBhvr>
                                        <p:cTn id="177" dur="1000" fill="hold"/>
                                        <p:tgtEl>
                                          <p:spTgt spid="569360"/>
                                        </p:tgtEl>
                                        <p:attrNameLst>
                                          <p:attrName>ppt_x</p:attrName>
                                        </p:attrNameLst>
                                      </p:cBhvr>
                                      <p:tavLst>
                                        <p:tav tm="0">
                                          <p:val>
                                            <p:strVal val="#ppt_x"/>
                                          </p:val>
                                        </p:tav>
                                        <p:tav tm="100000">
                                          <p:val>
                                            <p:strVal val="#ppt_x"/>
                                          </p:val>
                                        </p:tav>
                                      </p:tavLst>
                                    </p:anim>
                                    <p:anim calcmode="lin" valueType="num">
                                      <p:cBhvr>
                                        <p:cTn id="178" dur="1000" fill="hold"/>
                                        <p:tgtEl>
                                          <p:spTgt spid="569360"/>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0" nodeType="clickEffect">
                                  <p:stCondLst>
                                    <p:cond delay="0"/>
                                  </p:stCondLst>
                                  <p:childTnLst>
                                    <p:set>
                                      <p:cBhvr>
                                        <p:cTn id="182" dur="1" fill="hold">
                                          <p:stCondLst>
                                            <p:cond delay="0"/>
                                          </p:stCondLst>
                                        </p:cTn>
                                        <p:tgtEl>
                                          <p:spTgt spid="569361"/>
                                        </p:tgtEl>
                                        <p:attrNameLst>
                                          <p:attrName>style.visibility</p:attrName>
                                        </p:attrNameLst>
                                      </p:cBhvr>
                                      <p:to>
                                        <p:strVal val="visible"/>
                                      </p:to>
                                    </p:set>
                                    <p:animEffect transition="in" filter="fade">
                                      <p:cBhvr>
                                        <p:cTn id="183" dur="1000"/>
                                        <p:tgtEl>
                                          <p:spTgt spid="569361"/>
                                        </p:tgtEl>
                                      </p:cBhvr>
                                    </p:animEffect>
                                    <p:anim calcmode="lin" valueType="num">
                                      <p:cBhvr>
                                        <p:cTn id="184" dur="1000" fill="hold"/>
                                        <p:tgtEl>
                                          <p:spTgt spid="569361"/>
                                        </p:tgtEl>
                                        <p:attrNameLst>
                                          <p:attrName>ppt_x</p:attrName>
                                        </p:attrNameLst>
                                      </p:cBhvr>
                                      <p:tavLst>
                                        <p:tav tm="0">
                                          <p:val>
                                            <p:strVal val="#ppt_x"/>
                                          </p:val>
                                        </p:tav>
                                        <p:tav tm="100000">
                                          <p:val>
                                            <p:strVal val="#ppt_x"/>
                                          </p:val>
                                        </p:tav>
                                      </p:tavLst>
                                    </p:anim>
                                    <p:anim calcmode="lin" valueType="num">
                                      <p:cBhvr>
                                        <p:cTn id="185" dur="1000" fill="hold"/>
                                        <p:tgtEl>
                                          <p:spTgt spid="569361"/>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childTnLst>
                                    <p:set>
                                      <p:cBhvr>
                                        <p:cTn id="189" dur="1" fill="hold">
                                          <p:stCondLst>
                                            <p:cond delay="0"/>
                                          </p:stCondLst>
                                        </p:cTn>
                                        <p:tgtEl>
                                          <p:spTgt spid="569362"/>
                                        </p:tgtEl>
                                        <p:attrNameLst>
                                          <p:attrName>style.visibility</p:attrName>
                                        </p:attrNameLst>
                                      </p:cBhvr>
                                      <p:to>
                                        <p:strVal val="visible"/>
                                      </p:to>
                                    </p:set>
                                    <p:animEffect transition="in" filter="fade">
                                      <p:cBhvr>
                                        <p:cTn id="190" dur="1000"/>
                                        <p:tgtEl>
                                          <p:spTgt spid="569362"/>
                                        </p:tgtEl>
                                      </p:cBhvr>
                                    </p:animEffect>
                                    <p:anim calcmode="lin" valueType="num">
                                      <p:cBhvr>
                                        <p:cTn id="191" dur="1000" fill="hold"/>
                                        <p:tgtEl>
                                          <p:spTgt spid="569362"/>
                                        </p:tgtEl>
                                        <p:attrNameLst>
                                          <p:attrName>ppt_x</p:attrName>
                                        </p:attrNameLst>
                                      </p:cBhvr>
                                      <p:tavLst>
                                        <p:tav tm="0">
                                          <p:val>
                                            <p:strVal val="#ppt_x"/>
                                          </p:val>
                                        </p:tav>
                                        <p:tav tm="100000">
                                          <p:val>
                                            <p:strVal val="#ppt_x"/>
                                          </p:val>
                                        </p:tav>
                                      </p:tavLst>
                                    </p:anim>
                                    <p:anim calcmode="lin" valueType="num">
                                      <p:cBhvr>
                                        <p:cTn id="192" dur="1000" fill="hold"/>
                                        <p:tgtEl>
                                          <p:spTgt spid="569362"/>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9" presetClass="emph" presetSubtype="0" grpId="1" nodeType="clickEffect">
                                  <p:stCondLst>
                                    <p:cond delay="0"/>
                                  </p:stCondLst>
                                  <p:childTnLst>
                                    <p:set>
                                      <p:cBhvr rctx="PPT">
                                        <p:cTn id="196" dur="indefinite"/>
                                        <p:tgtEl>
                                          <p:spTgt spid="569362"/>
                                        </p:tgtEl>
                                        <p:attrNameLst>
                                          <p:attrName>style.opacity</p:attrName>
                                        </p:attrNameLst>
                                      </p:cBhvr>
                                      <p:to>
                                        <p:strVal val="0.5"/>
                                      </p:to>
                                    </p:set>
                                    <p:animEffect filter="image" prLst="opacity: 0.5">
                                      <p:cBhvr rctx="IE">
                                        <p:cTn id="197" dur="indefinite"/>
                                        <p:tgtEl>
                                          <p:spTgt spid="569362"/>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nodeType="clickEffect">
                                  <p:stCondLst>
                                    <p:cond delay="0"/>
                                  </p:stCondLst>
                                  <p:childTnLst>
                                    <p:set>
                                      <p:cBhvr>
                                        <p:cTn id="201" dur="1" fill="hold">
                                          <p:stCondLst>
                                            <p:cond delay="0"/>
                                          </p:stCondLst>
                                        </p:cTn>
                                        <p:tgtEl>
                                          <p:spTgt spid="2"/>
                                        </p:tgtEl>
                                        <p:attrNameLst>
                                          <p:attrName>style.visibility</p:attrName>
                                        </p:attrNameLst>
                                      </p:cBhvr>
                                      <p:to>
                                        <p:strVal val="visible"/>
                                      </p:to>
                                    </p:set>
                                    <p:animEffect transition="in" filter="dissolve">
                                      <p:cBhvr>
                                        <p:cTn id="202" dur="500"/>
                                        <p:tgtEl>
                                          <p:spTgt spid="2"/>
                                        </p:tgtEl>
                                      </p:cBhvr>
                                    </p:animEffect>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569370"/>
                                        </p:tgtEl>
                                        <p:attrNameLst>
                                          <p:attrName>style.visibility</p:attrName>
                                        </p:attrNameLst>
                                      </p:cBhvr>
                                      <p:to>
                                        <p:strVal val="visible"/>
                                      </p:to>
                                    </p:set>
                                    <p:animEffect transition="in" filter="fade">
                                      <p:cBhvr>
                                        <p:cTn id="207" dur="1000"/>
                                        <p:tgtEl>
                                          <p:spTgt spid="569370"/>
                                        </p:tgtEl>
                                      </p:cBhvr>
                                    </p:animEffect>
                                    <p:anim calcmode="lin" valueType="num">
                                      <p:cBhvr>
                                        <p:cTn id="208" dur="1000" fill="hold"/>
                                        <p:tgtEl>
                                          <p:spTgt spid="569370"/>
                                        </p:tgtEl>
                                        <p:attrNameLst>
                                          <p:attrName>ppt_x</p:attrName>
                                        </p:attrNameLst>
                                      </p:cBhvr>
                                      <p:tavLst>
                                        <p:tav tm="0">
                                          <p:val>
                                            <p:strVal val="#ppt_x"/>
                                          </p:val>
                                        </p:tav>
                                        <p:tav tm="100000">
                                          <p:val>
                                            <p:strVal val="#ppt_x"/>
                                          </p:val>
                                        </p:tav>
                                      </p:tavLst>
                                    </p:anim>
                                    <p:anim calcmode="lin" valueType="num">
                                      <p:cBhvr>
                                        <p:cTn id="209" dur="1000" fill="hold"/>
                                        <p:tgtEl>
                                          <p:spTgt spid="569370"/>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569371"/>
                                        </p:tgtEl>
                                        <p:attrNameLst>
                                          <p:attrName>style.visibility</p:attrName>
                                        </p:attrNameLst>
                                      </p:cBhvr>
                                      <p:to>
                                        <p:strVal val="visible"/>
                                      </p:to>
                                    </p:set>
                                    <p:animEffect transition="in" filter="fade">
                                      <p:cBhvr>
                                        <p:cTn id="214" dur="1000"/>
                                        <p:tgtEl>
                                          <p:spTgt spid="569371"/>
                                        </p:tgtEl>
                                      </p:cBhvr>
                                    </p:animEffect>
                                    <p:anim calcmode="lin" valueType="num">
                                      <p:cBhvr>
                                        <p:cTn id="215" dur="1000" fill="hold"/>
                                        <p:tgtEl>
                                          <p:spTgt spid="569371"/>
                                        </p:tgtEl>
                                        <p:attrNameLst>
                                          <p:attrName>ppt_x</p:attrName>
                                        </p:attrNameLst>
                                      </p:cBhvr>
                                      <p:tavLst>
                                        <p:tav tm="0">
                                          <p:val>
                                            <p:strVal val="#ppt_x"/>
                                          </p:val>
                                        </p:tav>
                                        <p:tav tm="100000">
                                          <p:val>
                                            <p:strVal val="#ppt_x"/>
                                          </p:val>
                                        </p:tav>
                                      </p:tavLst>
                                    </p:anim>
                                    <p:anim calcmode="lin" valueType="num">
                                      <p:cBhvr>
                                        <p:cTn id="216" dur="1000" fill="hold"/>
                                        <p:tgtEl>
                                          <p:spTgt spid="569371"/>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53" presetClass="entr" presetSubtype="0" fill="hold" grpId="0" nodeType="clickEffect">
                                  <p:stCondLst>
                                    <p:cond delay="0"/>
                                  </p:stCondLst>
                                  <p:childTnLst>
                                    <p:set>
                                      <p:cBhvr>
                                        <p:cTn id="220" dur="1" fill="hold">
                                          <p:stCondLst>
                                            <p:cond delay="0"/>
                                          </p:stCondLst>
                                        </p:cTn>
                                        <p:tgtEl>
                                          <p:spTgt spid="569369"/>
                                        </p:tgtEl>
                                        <p:attrNameLst>
                                          <p:attrName>style.visibility</p:attrName>
                                        </p:attrNameLst>
                                      </p:cBhvr>
                                      <p:to>
                                        <p:strVal val="visible"/>
                                      </p:to>
                                    </p:set>
                                    <p:anim calcmode="lin" valueType="num">
                                      <p:cBhvr>
                                        <p:cTn id="221" dur="500" fill="hold"/>
                                        <p:tgtEl>
                                          <p:spTgt spid="569369"/>
                                        </p:tgtEl>
                                        <p:attrNameLst>
                                          <p:attrName>ppt_w</p:attrName>
                                        </p:attrNameLst>
                                      </p:cBhvr>
                                      <p:tavLst>
                                        <p:tav tm="0">
                                          <p:val>
                                            <p:fltVal val="0"/>
                                          </p:val>
                                        </p:tav>
                                        <p:tav tm="100000">
                                          <p:val>
                                            <p:strVal val="#ppt_w"/>
                                          </p:val>
                                        </p:tav>
                                      </p:tavLst>
                                    </p:anim>
                                    <p:anim calcmode="lin" valueType="num">
                                      <p:cBhvr>
                                        <p:cTn id="222" dur="500" fill="hold"/>
                                        <p:tgtEl>
                                          <p:spTgt spid="569369"/>
                                        </p:tgtEl>
                                        <p:attrNameLst>
                                          <p:attrName>ppt_h</p:attrName>
                                        </p:attrNameLst>
                                      </p:cBhvr>
                                      <p:tavLst>
                                        <p:tav tm="0">
                                          <p:val>
                                            <p:fltVal val="0"/>
                                          </p:val>
                                        </p:tav>
                                        <p:tav tm="100000">
                                          <p:val>
                                            <p:strVal val="#ppt_h"/>
                                          </p:val>
                                        </p:tav>
                                      </p:tavLst>
                                    </p:anim>
                                    <p:animEffect transition="in" filter="fade">
                                      <p:cBhvr>
                                        <p:cTn id="223" dur="500"/>
                                        <p:tgtEl>
                                          <p:spTgt spid="569369"/>
                                        </p:tgtEl>
                                      </p:cBhvr>
                                    </p:animEffect>
                                  </p:childTnLst>
                                </p:cTn>
                              </p:par>
                            </p:childTnLst>
                          </p:cTn>
                        </p:par>
                      </p:childTnLst>
                    </p:cTn>
                  </p:par>
                  <p:par>
                    <p:cTn id="224" fill="hold">
                      <p:stCondLst>
                        <p:cond delay="indefinite"/>
                      </p:stCondLst>
                      <p:childTnLst>
                        <p:par>
                          <p:cTn id="225" fill="hold">
                            <p:stCondLst>
                              <p:cond delay="0"/>
                            </p:stCondLst>
                            <p:childTnLst>
                              <p:par>
                                <p:cTn id="226" presetID="53" presetClass="entr" presetSubtype="0" fill="hold" nodeType="clickEffect">
                                  <p:stCondLst>
                                    <p:cond delay="0"/>
                                  </p:stCondLst>
                                  <p:childTnLst>
                                    <p:set>
                                      <p:cBhvr>
                                        <p:cTn id="227" dur="1" fill="hold">
                                          <p:stCondLst>
                                            <p:cond delay="0"/>
                                          </p:stCondLst>
                                        </p:cTn>
                                        <p:tgtEl>
                                          <p:spTgt spid="3"/>
                                        </p:tgtEl>
                                        <p:attrNameLst>
                                          <p:attrName>style.visibility</p:attrName>
                                        </p:attrNameLst>
                                      </p:cBhvr>
                                      <p:to>
                                        <p:strVal val="visible"/>
                                      </p:to>
                                    </p:set>
                                    <p:anim calcmode="lin" valueType="num">
                                      <p:cBhvr>
                                        <p:cTn id="228" dur="500" fill="hold"/>
                                        <p:tgtEl>
                                          <p:spTgt spid="3"/>
                                        </p:tgtEl>
                                        <p:attrNameLst>
                                          <p:attrName>ppt_w</p:attrName>
                                        </p:attrNameLst>
                                      </p:cBhvr>
                                      <p:tavLst>
                                        <p:tav tm="0">
                                          <p:val>
                                            <p:fltVal val="0"/>
                                          </p:val>
                                        </p:tav>
                                        <p:tav tm="100000">
                                          <p:val>
                                            <p:strVal val="#ppt_w"/>
                                          </p:val>
                                        </p:tav>
                                      </p:tavLst>
                                    </p:anim>
                                    <p:anim calcmode="lin" valueType="num">
                                      <p:cBhvr>
                                        <p:cTn id="229" dur="500" fill="hold"/>
                                        <p:tgtEl>
                                          <p:spTgt spid="3"/>
                                        </p:tgtEl>
                                        <p:attrNameLst>
                                          <p:attrName>ppt_h</p:attrName>
                                        </p:attrNameLst>
                                      </p:cBhvr>
                                      <p:tavLst>
                                        <p:tav tm="0">
                                          <p:val>
                                            <p:fltVal val="0"/>
                                          </p:val>
                                        </p:tav>
                                        <p:tav tm="100000">
                                          <p:val>
                                            <p:strVal val="#ppt_h"/>
                                          </p:val>
                                        </p:tav>
                                      </p:tavLst>
                                    </p:anim>
                                    <p:animEffect transition="in" filter="fade">
                                      <p:cBhvr>
                                        <p:cTn id="230" dur="500"/>
                                        <p:tgtEl>
                                          <p:spTgt spid="3"/>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569394"/>
                                        </p:tgtEl>
                                        <p:attrNameLst>
                                          <p:attrName>style.visibility</p:attrName>
                                        </p:attrNameLst>
                                      </p:cBhvr>
                                      <p:to>
                                        <p:strVal val="visible"/>
                                      </p:to>
                                    </p:set>
                                    <p:animEffect transition="in" filter="wipe(left)">
                                      <p:cBhvr>
                                        <p:cTn id="235" dur="2000"/>
                                        <p:tgtEl>
                                          <p:spTgt spid="569394"/>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8" fill="hold" grpId="0" nodeType="clickEffect">
                                  <p:stCondLst>
                                    <p:cond delay="0"/>
                                  </p:stCondLst>
                                  <p:childTnLst>
                                    <p:set>
                                      <p:cBhvr>
                                        <p:cTn id="239" dur="1" fill="hold">
                                          <p:stCondLst>
                                            <p:cond delay="0"/>
                                          </p:stCondLst>
                                        </p:cTn>
                                        <p:tgtEl>
                                          <p:spTgt spid="569372"/>
                                        </p:tgtEl>
                                        <p:attrNameLst>
                                          <p:attrName>style.visibility</p:attrName>
                                        </p:attrNameLst>
                                      </p:cBhvr>
                                      <p:to>
                                        <p:strVal val="visible"/>
                                      </p:to>
                                    </p:set>
                                    <p:animEffect transition="in" filter="wipe(left)">
                                      <p:cBhvr>
                                        <p:cTn id="240" dur="5000"/>
                                        <p:tgtEl>
                                          <p:spTgt spid="569372"/>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grpId="0" nodeType="clickEffect">
                                  <p:stCondLst>
                                    <p:cond delay="0"/>
                                  </p:stCondLst>
                                  <p:childTnLst>
                                    <p:set>
                                      <p:cBhvr>
                                        <p:cTn id="244" dur="1" fill="hold">
                                          <p:stCondLst>
                                            <p:cond delay="0"/>
                                          </p:stCondLst>
                                        </p:cTn>
                                        <p:tgtEl>
                                          <p:spTgt spid="569373"/>
                                        </p:tgtEl>
                                        <p:attrNameLst>
                                          <p:attrName>style.visibility</p:attrName>
                                        </p:attrNameLst>
                                      </p:cBhvr>
                                      <p:to>
                                        <p:strVal val="visible"/>
                                      </p:to>
                                    </p:set>
                                    <p:animEffect transition="in" filter="wipe(down)">
                                      <p:cBhvr>
                                        <p:cTn id="245" dur="2000"/>
                                        <p:tgtEl>
                                          <p:spTgt spid="569373"/>
                                        </p:tgtEl>
                                      </p:cBhvr>
                                    </p:animEffect>
                                  </p:childTnLst>
                                </p:cTn>
                              </p:par>
                            </p:childTnLst>
                          </p:cTn>
                        </p:par>
                      </p:childTnLst>
                    </p:cTn>
                  </p:par>
                  <p:par>
                    <p:cTn id="246" fill="hold">
                      <p:stCondLst>
                        <p:cond delay="indefinite"/>
                      </p:stCondLst>
                      <p:childTnLst>
                        <p:par>
                          <p:cTn id="247" fill="hold">
                            <p:stCondLst>
                              <p:cond delay="0"/>
                            </p:stCondLst>
                            <p:childTnLst>
                              <p:par>
                                <p:cTn id="248" presetID="40" presetClass="entr" presetSubtype="0" fill="hold" grpId="0" nodeType="clickEffect">
                                  <p:stCondLst>
                                    <p:cond delay="0"/>
                                  </p:stCondLst>
                                  <p:iterate type="lt">
                                    <p:tmPct val="10000"/>
                                  </p:iterate>
                                  <p:childTnLst>
                                    <p:set>
                                      <p:cBhvr>
                                        <p:cTn id="249" dur="1" fill="hold">
                                          <p:stCondLst>
                                            <p:cond delay="0"/>
                                          </p:stCondLst>
                                        </p:cTn>
                                        <p:tgtEl>
                                          <p:spTgt spid="569378"/>
                                        </p:tgtEl>
                                        <p:attrNameLst>
                                          <p:attrName>style.visibility</p:attrName>
                                        </p:attrNameLst>
                                      </p:cBhvr>
                                      <p:to>
                                        <p:strVal val="visible"/>
                                      </p:to>
                                    </p:set>
                                    <p:animEffect transition="in" filter="fade">
                                      <p:cBhvr>
                                        <p:cTn id="250" dur="1000"/>
                                        <p:tgtEl>
                                          <p:spTgt spid="569378"/>
                                        </p:tgtEl>
                                      </p:cBhvr>
                                    </p:animEffect>
                                    <p:anim calcmode="lin" valueType="num">
                                      <p:cBhvr>
                                        <p:cTn id="251" dur="1000" fill="hold"/>
                                        <p:tgtEl>
                                          <p:spTgt spid="569378"/>
                                        </p:tgtEl>
                                        <p:attrNameLst>
                                          <p:attrName>ppt_x</p:attrName>
                                        </p:attrNameLst>
                                      </p:cBhvr>
                                      <p:tavLst>
                                        <p:tav tm="0">
                                          <p:val>
                                            <p:strVal val="#ppt_x-.1"/>
                                          </p:val>
                                        </p:tav>
                                        <p:tav tm="100000">
                                          <p:val>
                                            <p:strVal val="#ppt_x"/>
                                          </p:val>
                                        </p:tav>
                                      </p:tavLst>
                                    </p:anim>
                                    <p:anim calcmode="lin" valueType="num">
                                      <p:cBhvr>
                                        <p:cTn id="252" dur="1000" fill="hold"/>
                                        <p:tgtEl>
                                          <p:spTgt spid="569378"/>
                                        </p:tgtEl>
                                        <p:attrNameLst>
                                          <p:attrName>ppt_y</p:attrName>
                                        </p:attrNameLst>
                                      </p:cBhvr>
                                      <p:tavLst>
                                        <p:tav tm="0">
                                          <p:val>
                                            <p:strVal val="#ppt_y"/>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nodeType="clickEffect">
                                  <p:stCondLst>
                                    <p:cond delay="0"/>
                                  </p:stCondLst>
                                  <p:childTnLst>
                                    <p:set>
                                      <p:cBhvr>
                                        <p:cTn id="256" dur="1" fill="hold">
                                          <p:stCondLst>
                                            <p:cond delay="0"/>
                                          </p:stCondLst>
                                        </p:cTn>
                                        <p:tgtEl>
                                          <p:spTgt spid="4"/>
                                        </p:tgtEl>
                                        <p:attrNameLst>
                                          <p:attrName>style.visibility</p:attrName>
                                        </p:attrNameLst>
                                      </p:cBhvr>
                                      <p:to>
                                        <p:strVal val="visible"/>
                                      </p:to>
                                    </p:set>
                                    <p:animEffect transition="in" filter="fade">
                                      <p:cBhvr>
                                        <p:cTn id="257" dur="2000"/>
                                        <p:tgtEl>
                                          <p:spTgt spid="4"/>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grpId="0" nodeType="clickEffect">
                                  <p:stCondLst>
                                    <p:cond delay="0"/>
                                  </p:stCondLst>
                                  <p:childTnLst>
                                    <p:set>
                                      <p:cBhvr>
                                        <p:cTn id="261" dur="1" fill="hold">
                                          <p:stCondLst>
                                            <p:cond delay="0"/>
                                          </p:stCondLst>
                                        </p:cTn>
                                        <p:tgtEl>
                                          <p:spTgt spid="569379"/>
                                        </p:tgtEl>
                                        <p:attrNameLst>
                                          <p:attrName>style.visibility</p:attrName>
                                        </p:attrNameLst>
                                      </p:cBhvr>
                                      <p:to>
                                        <p:strVal val="visible"/>
                                      </p:to>
                                    </p:set>
                                    <p:animEffect transition="in" filter="dissolve">
                                      <p:cBhvr>
                                        <p:cTn id="262" dur="500"/>
                                        <p:tgtEl>
                                          <p:spTgt spid="569379"/>
                                        </p:tgtEl>
                                      </p:cBhvr>
                                    </p:animEffect>
                                  </p:childTnLst>
                                </p:cTn>
                              </p:par>
                            </p:childTnLst>
                          </p:cTn>
                        </p:par>
                      </p:childTnLst>
                    </p:cTn>
                  </p:par>
                  <p:par>
                    <p:cTn id="263" fill="hold">
                      <p:stCondLst>
                        <p:cond delay="indefinite"/>
                      </p:stCondLst>
                      <p:childTnLst>
                        <p:par>
                          <p:cTn id="264" fill="hold">
                            <p:stCondLst>
                              <p:cond delay="0"/>
                            </p:stCondLst>
                            <p:childTnLst>
                              <p:par>
                                <p:cTn id="265" presetID="9" presetClass="entr" presetSubtype="0" fill="hold" grpId="0" nodeType="clickEffect">
                                  <p:stCondLst>
                                    <p:cond delay="0"/>
                                  </p:stCondLst>
                                  <p:childTnLst>
                                    <p:set>
                                      <p:cBhvr>
                                        <p:cTn id="266" dur="1" fill="hold">
                                          <p:stCondLst>
                                            <p:cond delay="0"/>
                                          </p:stCondLst>
                                        </p:cTn>
                                        <p:tgtEl>
                                          <p:spTgt spid="569381"/>
                                        </p:tgtEl>
                                        <p:attrNameLst>
                                          <p:attrName>style.visibility</p:attrName>
                                        </p:attrNameLst>
                                      </p:cBhvr>
                                      <p:to>
                                        <p:strVal val="visible"/>
                                      </p:to>
                                    </p:set>
                                    <p:animEffect transition="in" filter="dissolve">
                                      <p:cBhvr>
                                        <p:cTn id="267" dur="500"/>
                                        <p:tgtEl>
                                          <p:spTgt spid="569381"/>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569387"/>
                                        </p:tgtEl>
                                        <p:attrNameLst>
                                          <p:attrName>style.visibility</p:attrName>
                                        </p:attrNameLst>
                                      </p:cBhvr>
                                      <p:to>
                                        <p:strVal val="visible"/>
                                      </p:to>
                                    </p:set>
                                    <p:animEffect transition="in" filter="wipe(down)">
                                      <p:cBhvr>
                                        <p:cTn id="272" dur="500"/>
                                        <p:tgtEl>
                                          <p:spTgt spid="569387"/>
                                        </p:tgtEl>
                                      </p:cBhvr>
                                    </p:animEffect>
                                  </p:childTnLst>
                                </p:cTn>
                              </p:par>
                            </p:childTnLst>
                          </p:cTn>
                        </p:par>
                        <p:par>
                          <p:cTn id="273" fill="hold">
                            <p:stCondLst>
                              <p:cond delay="500"/>
                            </p:stCondLst>
                            <p:childTnLst>
                              <p:par>
                                <p:cTn id="274" presetID="22" presetClass="entr" presetSubtype="4" fill="hold" grpId="0" nodeType="afterEffect">
                                  <p:stCondLst>
                                    <p:cond delay="0"/>
                                  </p:stCondLst>
                                  <p:childTnLst>
                                    <p:set>
                                      <p:cBhvr>
                                        <p:cTn id="275" dur="1" fill="hold">
                                          <p:stCondLst>
                                            <p:cond delay="0"/>
                                          </p:stCondLst>
                                        </p:cTn>
                                        <p:tgtEl>
                                          <p:spTgt spid="569388"/>
                                        </p:tgtEl>
                                        <p:attrNameLst>
                                          <p:attrName>style.visibility</p:attrName>
                                        </p:attrNameLst>
                                      </p:cBhvr>
                                      <p:to>
                                        <p:strVal val="visible"/>
                                      </p:to>
                                    </p:set>
                                    <p:animEffect transition="in" filter="wipe(down)">
                                      <p:cBhvr>
                                        <p:cTn id="276" dur="500"/>
                                        <p:tgtEl>
                                          <p:spTgt spid="569388"/>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5"/>
                                        </p:tgtEl>
                                        <p:attrNameLst>
                                          <p:attrName>style.visibility</p:attrName>
                                        </p:attrNameLst>
                                      </p:cBhvr>
                                      <p:to>
                                        <p:strVal val="visible"/>
                                      </p:to>
                                    </p:set>
                                    <p:animEffect transition="in" filter="fade">
                                      <p:cBhvr>
                                        <p:cTn id="281" dur="2000"/>
                                        <p:tgtEl>
                                          <p:spTgt spid="5"/>
                                        </p:tgtEl>
                                      </p:cBhvr>
                                    </p:animEffect>
                                  </p:childTnLst>
                                </p:cTn>
                              </p:par>
                            </p:childTnLst>
                          </p:cTn>
                        </p:par>
                      </p:childTnLst>
                    </p:cTn>
                  </p:par>
                  <p:par>
                    <p:cTn id="282" fill="hold">
                      <p:stCondLst>
                        <p:cond delay="indefinite"/>
                      </p:stCondLst>
                      <p:childTnLst>
                        <p:par>
                          <p:cTn id="283" fill="hold">
                            <p:stCondLst>
                              <p:cond delay="0"/>
                            </p:stCondLst>
                            <p:childTnLst>
                              <p:par>
                                <p:cTn id="284" presetID="9" presetClass="entr" presetSubtype="0" fill="hold" grpId="0" nodeType="clickEffect">
                                  <p:stCondLst>
                                    <p:cond delay="0"/>
                                  </p:stCondLst>
                                  <p:childTnLst>
                                    <p:set>
                                      <p:cBhvr>
                                        <p:cTn id="285" dur="1" fill="hold">
                                          <p:stCondLst>
                                            <p:cond delay="0"/>
                                          </p:stCondLst>
                                        </p:cTn>
                                        <p:tgtEl>
                                          <p:spTgt spid="569386"/>
                                        </p:tgtEl>
                                        <p:attrNameLst>
                                          <p:attrName>style.visibility</p:attrName>
                                        </p:attrNameLst>
                                      </p:cBhvr>
                                      <p:to>
                                        <p:strVal val="visible"/>
                                      </p:to>
                                    </p:set>
                                    <p:animEffect transition="in" filter="dissolve">
                                      <p:cBhvr>
                                        <p:cTn id="286" dur="500"/>
                                        <p:tgtEl>
                                          <p:spTgt spid="569386"/>
                                        </p:tgtEl>
                                      </p:cBhvr>
                                    </p:animEffect>
                                  </p:childTnLst>
                                </p:cTn>
                              </p:par>
                            </p:childTnLst>
                          </p:cTn>
                        </p:par>
                      </p:childTnLst>
                    </p:cTn>
                  </p:par>
                  <p:par>
                    <p:cTn id="287" fill="hold">
                      <p:stCondLst>
                        <p:cond delay="indefinite"/>
                      </p:stCondLst>
                      <p:childTnLst>
                        <p:par>
                          <p:cTn id="288" fill="hold">
                            <p:stCondLst>
                              <p:cond delay="0"/>
                            </p:stCondLst>
                            <p:childTnLst>
                              <p:par>
                                <p:cTn id="289" presetID="9" presetClass="entr" presetSubtype="0" fill="hold" grpId="0" nodeType="clickEffect">
                                  <p:stCondLst>
                                    <p:cond delay="0"/>
                                  </p:stCondLst>
                                  <p:childTnLst>
                                    <p:set>
                                      <p:cBhvr>
                                        <p:cTn id="290" dur="1" fill="hold">
                                          <p:stCondLst>
                                            <p:cond delay="0"/>
                                          </p:stCondLst>
                                        </p:cTn>
                                        <p:tgtEl>
                                          <p:spTgt spid="569382"/>
                                        </p:tgtEl>
                                        <p:attrNameLst>
                                          <p:attrName>style.visibility</p:attrName>
                                        </p:attrNameLst>
                                      </p:cBhvr>
                                      <p:to>
                                        <p:strVal val="visible"/>
                                      </p:to>
                                    </p:set>
                                    <p:animEffect transition="in" filter="dissolve">
                                      <p:cBhvr>
                                        <p:cTn id="291" dur="500"/>
                                        <p:tgtEl>
                                          <p:spTgt spid="569382"/>
                                        </p:tgtEl>
                                      </p:cBhvr>
                                    </p:animEffect>
                                  </p:childTnLst>
                                </p:cTn>
                              </p:par>
                            </p:childTnLst>
                          </p:cTn>
                        </p:par>
                      </p:childTnLst>
                    </p:cTn>
                  </p:par>
                  <p:par>
                    <p:cTn id="292" fill="hold">
                      <p:stCondLst>
                        <p:cond delay="indefinite"/>
                      </p:stCondLst>
                      <p:childTnLst>
                        <p:par>
                          <p:cTn id="293" fill="hold">
                            <p:stCondLst>
                              <p:cond delay="0"/>
                            </p:stCondLst>
                            <p:childTnLst>
                              <p:par>
                                <p:cTn id="294" presetID="22" presetClass="entr" presetSubtype="4" fill="hold" grpId="0" nodeType="clickEffect">
                                  <p:stCondLst>
                                    <p:cond delay="0"/>
                                  </p:stCondLst>
                                  <p:childTnLst>
                                    <p:set>
                                      <p:cBhvr>
                                        <p:cTn id="295" dur="1" fill="hold">
                                          <p:stCondLst>
                                            <p:cond delay="0"/>
                                          </p:stCondLst>
                                        </p:cTn>
                                        <p:tgtEl>
                                          <p:spTgt spid="569392"/>
                                        </p:tgtEl>
                                        <p:attrNameLst>
                                          <p:attrName>style.visibility</p:attrName>
                                        </p:attrNameLst>
                                      </p:cBhvr>
                                      <p:to>
                                        <p:strVal val="visible"/>
                                      </p:to>
                                    </p:set>
                                    <p:animEffect transition="in" filter="wipe(down)">
                                      <p:cBhvr>
                                        <p:cTn id="296" dur="500"/>
                                        <p:tgtEl>
                                          <p:spTgt spid="569392"/>
                                        </p:tgtEl>
                                      </p:cBhvr>
                                    </p:animEffect>
                                  </p:childTnLst>
                                </p:cTn>
                              </p:par>
                            </p:childTnLst>
                          </p:cTn>
                        </p:par>
                        <p:par>
                          <p:cTn id="297" fill="hold">
                            <p:stCondLst>
                              <p:cond delay="500"/>
                            </p:stCondLst>
                            <p:childTnLst>
                              <p:par>
                                <p:cTn id="298" presetID="22" presetClass="entr" presetSubtype="4" fill="hold" grpId="0" nodeType="afterEffect">
                                  <p:stCondLst>
                                    <p:cond delay="0"/>
                                  </p:stCondLst>
                                  <p:childTnLst>
                                    <p:set>
                                      <p:cBhvr>
                                        <p:cTn id="299" dur="1" fill="hold">
                                          <p:stCondLst>
                                            <p:cond delay="0"/>
                                          </p:stCondLst>
                                        </p:cTn>
                                        <p:tgtEl>
                                          <p:spTgt spid="569393"/>
                                        </p:tgtEl>
                                        <p:attrNameLst>
                                          <p:attrName>style.visibility</p:attrName>
                                        </p:attrNameLst>
                                      </p:cBhvr>
                                      <p:to>
                                        <p:strVal val="visible"/>
                                      </p:to>
                                    </p:set>
                                    <p:animEffect transition="in" filter="wipe(down)">
                                      <p:cBhvr>
                                        <p:cTn id="300" dur="500"/>
                                        <p:tgtEl>
                                          <p:spTgt spid="569393"/>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6"/>
                                        </p:tgtEl>
                                        <p:attrNameLst>
                                          <p:attrName>style.visibility</p:attrName>
                                        </p:attrNameLst>
                                      </p:cBhvr>
                                      <p:to>
                                        <p:strVal val="visible"/>
                                      </p:to>
                                    </p:set>
                                    <p:animEffect transition="in" filter="fade">
                                      <p:cBhvr>
                                        <p:cTn id="305" dur="2000"/>
                                        <p:tgtEl>
                                          <p:spTgt spid="6"/>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69396"/>
                                        </p:tgtEl>
                                        <p:attrNameLst>
                                          <p:attrName>style.visibility</p:attrName>
                                        </p:attrNameLst>
                                      </p:cBhvr>
                                      <p:to>
                                        <p:strVal val="visible"/>
                                      </p:to>
                                    </p:set>
                                    <p:animEffect transition="in" filter="dissolve">
                                      <p:cBhvr>
                                        <p:cTn id="310" dur="500"/>
                                        <p:tgtEl>
                                          <p:spTgt spid="569396"/>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69395"/>
                                        </p:tgtEl>
                                        <p:attrNameLst>
                                          <p:attrName>style.visibility</p:attrName>
                                        </p:attrNameLst>
                                      </p:cBhvr>
                                      <p:to>
                                        <p:strVal val="visible"/>
                                      </p:to>
                                    </p:set>
                                    <p:animEffect transition="in" filter="dissolve">
                                      <p:cBhvr>
                                        <p:cTn id="315" dur="500"/>
                                        <p:tgtEl>
                                          <p:spTgt spid="569395"/>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69400"/>
                                        </p:tgtEl>
                                        <p:attrNameLst>
                                          <p:attrName>style.visibility</p:attrName>
                                        </p:attrNameLst>
                                      </p:cBhvr>
                                      <p:to>
                                        <p:strVal val="visible"/>
                                      </p:to>
                                    </p:set>
                                    <p:animEffect transition="in" filter="wipe(down)">
                                      <p:cBhvr>
                                        <p:cTn id="320" dur="500"/>
                                        <p:tgtEl>
                                          <p:spTgt spid="569400"/>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69401"/>
                                        </p:tgtEl>
                                        <p:attrNameLst>
                                          <p:attrName>style.visibility</p:attrName>
                                        </p:attrNameLst>
                                      </p:cBhvr>
                                      <p:to>
                                        <p:strVal val="visible"/>
                                      </p:to>
                                    </p:set>
                                    <p:animEffect transition="in" filter="wipe(down)">
                                      <p:cBhvr>
                                        <p:cTn id="324" dur="500"/>
                                        <p:tgtEl>
                                          <p:spTgt spid="569401"/>
                                        </p:tgtEl>
                                      </p:cBhvr>
                                    </p:animEffect>
                                  </p:childTnLst>
                                </p:cTn>
                              </p:par>
                            </p:childTnLst>
                          </p:cTn>
                        </p:par>
                      </p:childTnLst>
                    </p:cTn>
                  </p:par>
                  <p:par>
                    <p:cTn id="325" fill="hold">
                      <p:stCondLst>
                        <p:cond delay="indefinite"/>
                      </p:stCondLst>
                      <p:childTnLst>
                        <p:par>
                          <p:cTn id="326" fill="hold">
                            <p:stCondLst>
                              <p:cond delay="0"/>
                            </p:stCondLst>
                            <p:childTnLst>
                              <p:par>
                                <p:cTn id="327" presetID="39" presetClass="entr" presetSubtype="0" accel="100000" fill="hold" grpId="0" nodeType="clickEffect">
                                  <p:stCondLst>
                                    <p:cond delay="0"/>
                                  </p:stCondLst>
                                  <p:childTnLst>
                                    <p:set>
                                      <p:cBhvr>
                                        <p:cTn id="328" dur="1" fill="hold">
                                          <p:stCondLst>
                                            <p:cond delay="0"/>
                                          </p:stCondLst>
                                        </p:cTn>
                                        <p:tgtEl>
                                          <p:spTgt spid="569380"/>
                                        </p:tgtEl>
                                        <p:attrNameLst>
                                          <p:attrName>style.visibility</p:attrName>
                                        </p:attrNameLst>
                                      </p:cBhvr>
                                      <p:to>
                                        <p:strVal val="visible"/>
                                      </p:to>
                                    </p:set>
                                    <p:anim calcmode="lin" valueType="num">
                                      <p:cBhvr>
                                        <p:cTn id="329" dur="500" fill="hold"/>
                                        <p:tgtEl>
                                          <p:spTgt spid="569380"/>
                                        </p:tgtEl>
                                        <p:attrNameLst>
                                          <p:attrName>ppt_h</p:attrName>
                                        </p:attrNameLst>
                                      </p:cBhvr>
                                      <p:tavLst>
                                        <p:tav tm="0">
                                          <p:val>
                                            <p:strVal val="#ppt_h/20"/>
                                          </p:val>
                                        </p:tav>
                                        <p:tav tm="50000">
                                          <p:val>
                                            <p:strVal val="#ppt_h/20"/>
                                          </p:val>
                                        </p:tav>
                                        <p:tav tm="100000">
                                          <p:val>
                                            <p:strVal val="#ppt_h"/>
                                          </p:val>
                                        </p:tav>
                                      </p:tavLst>
                                    </p:anim>
                                    <p:anim calcmode="lin" valueType="num">
                                      <p:cBhvr>
                                        <p:cTn id="330" dur="500" fill="hold"/>
                                        <p:tgtEl>
                                          <p:spTgt spid="569380"/>
                                        </p:tgtEl>
                                        <p:attrNameLst>
                                          <p:attrName>ppt_w</p:attrName>
                                        </p:attrNameLst>
                                      </p:cBhvr>
                                      <p:tavLst>
                                        <p:tav tm="0">
                                          <p:val>
                                            <p:strVal val="#ppt_w+.3"/>
                                          </p:val>
                                        </p:tav>
                                        <p:tav tm="50000">
                                          <p:val>
                                            <p:strVal val="#ppt_w+.3"/>
                                          </p:val>
                                        </p:tav>
                                        <p:tav tm="100000">
                                          <p:val>
                                            <p:strVal val="#ppt_w"/>
                                          </p:val>
                                        </p:tav>
                                      </p:tavLst>
                                    </p:anim>
                                    <p:anim calcmode="lin" valueType="num">
                                      <p:cBhvr>
                                        <p:cTn id="331" dur="500" fill="hold"/>
                                        <p:tgtEl>
                                          <p:spTgt spid="569380"/>
                                        </p:tgtEl>
                                        <p:attrNameLst>
                                          <p:attrName>ppt_x</p:attrName>
                                        </p:attrNameLst>
                                      </p:cBhvr>
                                      <p:tavLst>
                                        <p:tav tm="0">
                                          <p:val>
                                            <p:strVal val="#ppt_x-.3"/>
                                          </p:val>
                                        </p:tav>
                                        <p:tav tm="50000">
                                          <p:val>
                                            <p:strVal val="#ppt_x"/>
                                          </p:val>
                                        </p:tav>
                                        <p:tav tm="100000">
                                          <p:val>
                                            <p:strVal val="#ppt_x"/>
                                          </p:val>
                                        </p:tav>
                                      </p:tavLst>
                                    </p:anim>
                                    <p:anim calcmode="lin" valueType="num">
                                      <p:cBhvr>
                                        <p:cTn id="332" dur="500" fill="hold"/>
                                        <p:tgtEl>
                                          <p:spTgt spid="569380"/>
                                        </p:tgtEl>
                                        <p:attrNameLst>
                                          <p:attrName>ppt_y</p:attrName>
                                        </p:attrNameLst>
                                      </p:cBhvr>
                                      <p:tavLst>
                                        <p:tav tm="0">
                                          <p:val>
                                            <p:strVal val="#ppt_y"/>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53" presetClass="entr" presetSubtype="0" fill="hold" grpId="0" nodeType="clickEffect">
                                  <p:stCondLst>
                                    <p:cond delay="0"/>
                                  </p:stCondLst>
                                  <p:childTnLst>
                                    <p:set>
                                      <p:cBhvr>
                                        <p:cTn id="336" dur="1" fill="hold">
                                          <p:stCondLst>
                                            <p:cond delay="0"/>
                                          </p:stCondLst>
                                        </p:cTn>
                                        <p:tgtEl>
                                          <p:spTgt spid="569403"/>
                                        </p:tgtEl>
                                        <p:attrNameLst>
                                          <p:attrName>style.visibility</p:attrName>
                                        </p:attrNameLst>
                                      </p:cBhvr>
                                      <p:to>
                                        <p:strVal val="visible"/>
                                      </p:to>
                                    </p:set>
                                    <p:anim calcmode="lin" valueType="num">
                                      <p:cBhvr>
                                        <p:cTn id="337" dur="500" fill="hold"/>
                                        <p:tgtEl>
                                          <p:spTgt spid="569403"/>
                                        </p:tgtEl>
                                        <p:attrNameLst>
                                          <p:attrName>ppt_w</p:attrName>
                                        </p:attrNameLst>
                                      </p:cBhvr>
                                      <p:tavLst>
                                        <p:tav tm="0">
                                          <p:val>
                                            <p:fltVal val="0"/>
                                          </p:val>
                                        </p:tav>
                                        <p:tav tm="100000">
                                          <p:val>
                                            <p:strVal val="#ppt_w"/>
                                          </p:val>
                                        </p:tav>
                                      </p:tavLst>
                                    </p:anim>
                                    <p:anim calcmode="lin" valueType="num">
                                      <p:cBhvr>
                                        <p:cTn id="338" dur="500" fill="hold"/>
                                        <p:tgtEl>
                                          <p:spTgt spid="569403"/>
                                        </p:tgtEl>
                                        <p:attrNameLst>
                                          <p:attrName>ppt_h</p:attrName>
                                        </p:attrNameLst>
                                      </p:cBhvr>
                                      <p:tavLst>
                                        <p:tav tm="0">
                                          <p:val>
                                            <p:fltVal val="0"/>
                                          </p:val>
                                        </p:tav>
                                        <p:tav tm="100000">
                                          <p:val>
                                            <p:strVal val="#ppt_h"/>
                                          </p:val>
                                        </p:tav>
                                      </p:tavLst>
                                    </p:anim>
                                    <p:animEffect transition="in" filter="fade">
                                      <p:cBhvr>
                                        <p:cTn id="339" dur="500"/>
                                        <p:tgtEl>
                                          <p:spTgt spid="569403"/>
                                        </p:tgtEl>
                                      </p:cBhvr>
                                    </p:animEffect>
                                  </p:childTnLst>
                                </p:cTn>
                              </p:par>
                              <p:par>
                                <p:cTn id="340" presetID="0" presetClass="path" presetSubtype="0" accel="50000" decel="50000" fill="hold" grpId="1" nodeType="withEffect">
                                  <p:stCondLst>
                                    <p:cond delay="0"/>
                                  </p:stCondLst>
                                  <p:childTnLst>
                                    <p:animMotion origin="layout" path="M 3.33333E-6 -4.10594E-6 L -0.44861 -0.11519 " pathEditMode="relative" rAng="0" ptsTypes="AA">
                                      <p:cBhvr>
                                        <p:cTn id="341" dur="2000" fill="hold"/>
                                        <p:tgtEl>
                                          <p:spTgt spid="569403"/>
                                        </p:tgtEl>
                                        <p:attrNameLst>
                                          <p:attrName>ppt_x</p:attrName>
                                          <p:attrName>ppt_y</p:attrName>
                                        </p:attrNameLst>
                                      </p:cBhvr>
                                      <p:rCtr x="-224" y="-58"/>
                                    </p:animMotion>
                                  </p:childTnLst>
                                </p:cTn>
                              </p:par>
                              <p:par>
                                <p:cTn id="342" presetID="55" presetClass="exit" presetSubtype="0" fill="hold" grpId="1" nodeType="withEffect">
                                  <p:stCondLst>
                                    <p:cond delay="0"/>
                                  </p:stCondLst>
                                  <p:childTnLst>
                                    <p:anim calcmode="lin" valueType="num">
                                      <p:cBhvr>
                                        <p:cTn id="343" dur="1000"/>
                                        <p:tgtEl>
                                          <p:spTgt spid="569361"/>
                                        </p:tgtEl>
                                        <p:attrNameLst>
                                          <p:attrName>ppt_w</p:attrName>
                                        </p:attrNameLst>
                                      </p:cBhvr>
                                      <p:tavLst>
                                        <p:tav tm="0">
                                          <p:val>
                                            <p:strVal val="ppt_w"/>
                                          </p:val>
                                        </p:tav>
                                        <p:tav tm="100000">
                                          <p:val>
                                            <p:strVal val="ppt_w*0.70"/>
                                          </p:val>
                                        </p:tav>
                                      </p:tavLst>
                                    </p:anim>
                                    <p:anim calcmode="lin" valueType="num">
                                      <p:cBhvr>
                                        <p:cTn id="344" dur="1000"/>
                                        <p:tgtEl>
                                          <p:spTgt spid="569361"/>
                                        </p:tgtEl>
                                        <p:attrNameLst>
                                          <p:attrName>ppt_h</p:attrName>
                                        </p:attrNameLst>
                                      </p:cBhvr>
                                      <p:tavLst>
                                        <p:tav tm="0">
                                          <p:val>
                                            <p:strVal val="ppt_h"/>
                                          </p:val>
                                        </p:tav>
                                        <p:tav tm="100000">
                                          <p:val>
                                            <p:strVal val="ppt_h"/>
                                          </p:val>
                                        </p:tav>
                                      </p:tavLst>
                                    </p:anim>
                                    <p:animEffect transition="out" filter="fade">
                                      <p:cBhvr>
                                        <p:cTn id="345" dur="1000"/>
                                        <p:tgtEl>
                                          <p:spTgt spid="569361"/>
                                        </p:tgtEl>
                                      </p:cBhvr>
                                    </p:animEffect>
                                    <p:set>
                                      <p:cBhvr>
                                        <p:cTn id="346" dur="1" fill="hold">
                                          <p:stCondLst>
                                            <p:cond delay="999"/>
                                          </p:stCondLst>
                                        </p:cTn>
                                        <p:tgtEl>
                                          <p:spTgt spid="569361"/>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9" presetClass="emph" presetSubtype="0" nodeType="clickEffect">
                                  <p:stCondLst>
                                    <p:cond delay="0"/>
                                  </p:stCondLst>
                                  <p:childTnLst>
                                    <p:set>
                                      <p:cBhvr rctx="PPT">
                                        <p:cTn id="350" dur="indefinite"/>
                                        <p:tgtEl>
                                          <p:spTgt spid="2"/>
                                        </p:tgtEl>
                                        <p:attrNameLst>
                                          <p:attrName>style.opacity</p:attrName>
                                        </p:attrNameLst>
                                      </p:cBhvr>
                                      <p:to>
                                        <p:strVal val="0.5"/>
                                      </p:to>
                                    </p:set>
                                    <p:animEffect filter="image" prLst="opacity: 0.5">
                                      <p:cBhvr rctx="IE">
                                        <p:cTn id="351" dur="indefinite"/>
                                        <p:tgtEl>
                                          <p:spTgt spid="2"/>
                                        </p:tgtEl>
                                      </p:cBhvr>
                                    </p:animEffect>
                                  </p:childTnLst>
                                </p:cTn>
                              </p:par>
                              <p:par>
                                <p:cTn id="352" presetID="9" presetClass="emph" presetSubtype="0" grpId="1" nodeType="withEffect">
                                  <p:stCondLst>
                                    <p:cond delay="0"/>
                                  </p:stCondLst>
                                  <p:childTnLst>
                                    <p:set>
                                      <p:cBhvr rctx="PPT">
                                        <p:cTn id="353" dur="indefinite"/>
                                        <p:tgtEl>
                                          <p:spTgt spid="569369"/>
                                        </p:tgtEl>
                                        <p:attrNameLst>
                                          <p:attrName>style.opacity</p:attrName>
                                        </p:attrNameLst>
                                      </p:cBhvr>
                                      <p:to>
                                        <p:strVal val="0.5"/>
                                      </p:to>
                                    </p:set>
                                    <p:animEffect filter="image" prLst="opacity: 0.5">
                                      <p:cBhvr rctx="IE">
                                        <p:cTn id="354" dur="indefinite"/>
                                        <p:tgtEl>
                                          <p:spTgt spid="569369"/>
                                        </p:tgtEl>
                                      </p:cBhvr>
                                    </p:animEffect>
                                  </p:childTnLst>
                                </p:cTn>
                              </p:par>
                              <p:par>
                                <p:cTn id="355" presetID="9" presetClass="emph" presetSubtype="0" grpId="1" nodeType="withEffect">
                                  <p:stCondLst>
                                    <p:cond delay="0"/>
                                  </p:stCondLst>
                                  <p:childTnLst>
                                    <p:set>
                                      <p:cBhvr rctx="PPT">
                                        <p:cTn id="356" dur="indefinite"/>
                                        <p:tgtEl>
                                          <p:spTgt spid="569370"/>
                                        </p:tgtEl>
                                        <p:attrNameLst>
                                          <p:attrName>style.opacity</p:attrName>
                                        </p:attrNameLst>
                                      </p:cBhvr>
                                      <p:to>
                                        <p:strVal val="0.5"/>
                                      </p:to>
                                    </p:set>
                                    <p:animEffect filter="image" prLst="opacity: 0.5">
                                      <p:cBhvr rctx="IE">
                                        <p:cTn id="357" dur="indefinite"/>
                                        <p:tgtEl>
                                          <p:spTgt spid="569370"/>
                                        </p:tgtEl>
                                      </p:cBhvr>
                                    </p:animEffect>
                                  </p:childTnLst>
                                </p:cTn>
                              </p:par>
                              <p:par>
                                <p:cTn id="358" presetID="9" presetClass="emph" presetSubtype="0" grpId="1" nodeType="withEffect">
                                  <p:stCondLst>
                                    <p:cond delay="0"/>
                                  </p:stCondLst>
                                  <p:childTnLst>
                                    <p:set>
                                      <p:cBhvr rctx="PPT">
                                        <p:cTn id="359" dur="indefinite"/>
                                        <p:tgtEl>
                                          <p:spTgt spid="569371"/>
                                        </p:tgtEl>
                                        <p:attrNameLst>
                                          <p:attrName>style.opacity</p:attrName>
                                        </p:attrNameLst>
                                      </p:cBhvr>
                                      <p:to>
                                        <p:strVal val="0.5"/>
                                      </p:to>
                                    </p:set>
                                    <p:animEffect filter="image" prLst="opacity: 0.5">
                                      <p:cBhvr rctx="IE">
                                        <p:cTn id="360" dur="indefinite"/>
                                        <p:tgtEl>
                                          <p:spTgt spid="569371"/>
                                        </p:tgtEl>
                                      </p:cBhvr>
                                    </p:animEffect>
                                  </p:childTnLst>
                                </p:cTn>
                              </p:par>
                              <p:par>
                                <p:cTn id="361" presetID="9" presetClass="emph" presetSubtype="0" grpId="1" nodeType="withEffect">
                                  <p:stCondLst>
                                    <p:cond delay="0"/>
                                  </p:stCondLst>
                                  <p:childTnLst>
                                    <p:set>
                                      <p:cBhvr rctx="PPT">
                                        <p:cTn id="362" dur="indefinite"/>
                                        <p:tgtEl>
                                          <p:spTgt spid="569372"/>
                                        </p:tgtEl>
                                        <p:attrNameLst>
                                          <p:attrName>style.opacity</p:attrName>
                                        </p:attrNameLst>
                                      </p:cBhvr>
                                      <p:to>
                                        <p:strVal val="0.5"/>
                                      </p:to>
                                    </p:set>
                                    <p:animEffect filter="image" prLst="opacity: 0.5">
                                      <p:cBhvr rctx="IE">
                                        <p:cTn id="363" dur="indefinite"/>
                                        <p:tgtEl>
                                          <p:spTgt spid="569372"/>
                                        </p:tgtEl>
                                      </p:cBhvr>
                                    </p:animEffect>
                                  </p:childTnLst>
                                </p:cTn>
                              </p:par>
                              <p:par>
                                <p:cTn id="364" presetID="9" presetClass="emph" presetSubtype="0" grpId="1" nodeType="withEffect">
                                  <p:stCondLst>
                                    <p:cond delay="0"/>
                                  </p:stCondLst>
                                  <p:childTnLst>
                                    <p:set>
                                      <p:cBhvr rctx="PPT">
                                        <p:cTn id="365" dur="indefinite"/>
                                        <p:tgtEl>
                                          <p:spTgt spid="569373"/>
                                        </p:tgtEl>
                                        <p:attrNameLst>
                                          <p:attrName>style.opacity</p:attrName>
                                        </p:attrNameLst>
                                      </p:cBhvr>
                                      <p:to>
                                        <p:strVal val="0.5"/>
                                      </p:to>
                                    </p:set>
                                    <p:animEffect filter="image" prLst="opacity: 0.5">
                                      <p:cBhvr rctx="IE">
                                        <p:cTn id="366" dur="indefinite"/>
                                        <p:tgtEl>
                                          <p:spTgt spid="569373"/>
                                        </p:tgtEl>
                                      </p:cBhvr>
                                    </p:animEffect>
                                  </p:childTnLst>
                                </p:cTn>
                              </p:par>
                              <p:par>
                                <p:cTn id="367" presetID="9" presetClass="emph" presetSubtype="0" nodeType="withEffect">
                                  <p:stCondLst>
                                    <p:cond delay="0"/>
                                  </p:stCondLst>
                                  <p:childTnLst>
                                    <p:set>
                                      <p:cBhvr rctx="PPT">
                                        <p:cTn id="368" dur="indefinite"/>
                                        <p:tgtEl>
                                          <p:spTgt spid="3"/>
                                        </p:tgtEl>
                                        <p:attrNameLst>
                                          <p:attrName>style.opacity</p:attrName>
                                        </p:attrNameLst>
                                      </p:cBhvr>
                                      <p:to>
                                        <p:strVal val="0.5"/>
                                      </p:to>
                                    </p:set>
                                    <p:animEffect filter="image" prLst="opacity: 0.5">
                                      <p:cBhvr rctx="IE">
                                        <p:cTn id="369" dur="indefinite"/>
                                        <p:tgtEl>
                                          <p:spTgt spid="3"/>
                                        </p:tgtEl>
                                      </p:cBhvr>
                                    </p:animEffect>
                                  </p:childTnLst>
                                </p:cTn>
                              </p:par>
                              <p:par>
                                <p:cTn id="370" presetID="9" presetClass="emph" presetSubtype="0" grpId="1" nodeType="withEffect">
                                  <p:stCondLst>
                                    <p:cond delay="0"/>
                                  </p:stCondLst>
                                  <p:iterate type="lt">
                                    <p:tmAbs val="0"/>
                                  </p:iterate>
                                  <p:childTnLst>
                                    <p:set>
                                      <p:cBhvr rctx="PPT">
                                        <p:cTn id="371" dur="indefinite"/>
                                        <p:tgtEl>
                                          <p:spTgt spid="569378"/>
                                        </p:tgtEl>
                                        <p:attrNameLst>
                                          <p:attrName>style.opacity</p:attrName>
                                        </p:attrNameLst>
                                      </p:cBhvr>
                                      <p:to>
                                        <p:strVal val="0.5"/>
                                      </p:to>
                                    </p:set>
                                    <p:animEffect filter="image" prLst="opacity: 0.5">
                                      <p:cBhvr rctx="IE">
                                        <p:cTn id="372" dur="indefinite"/>
                                        <p:tgtEl>
                                          <p:spTgt spid="569378"/>
                                        </p:tgtEl>
                                      </p:cBhvr>
                                    </p:animEffect>
                                  </p:childTnLst>
                                </p:cTn>
                              </p:par>
                              <p:par>
                                <p:cTn id="373" presetID="9" presetClass="emph" presetSubtype="0" grpId="1" nodeType="withEffect">
                                  <p:stCondLst>
                                    <p:cond delay="0"/>
                                  </p:stCondLst>
                                  <p:childTnLst>
                                    <p:set>
                                      <p:cBhvr rctx="PPT">
                                        <p:cTn id="374" dur="indefinite"/>
                                        <p:tgtEl>
                                          <p:spTgt spid="569379"/>
                                        </p:tgtEl>
                                        <p:attrNameLst>
                                          <p:attrName>style.opacity</p:attrName>
                                        </p:attrNameLst>
                                      </p:cBhvr>
                                      <p:to>
                                        <p:strVal val="0.5"/>
                                      </p:to>
                                    </p:set>
                                    <p:animEffect filter="image" prLst="opacity: 0.5">
                                      <p:cBhvr rctx="IE">
                                        <p:cTn id="375" dur="indefinite"/>
                                        <p:tgtEl>
                                          <p:spTgt spid="569379"/>
                                        </p:tgtEl>
                                      </p:cBhvr>
                                    </p:animEffect>
                                  </p:childTnLst>
                                </p:cTn>
                              </p:par>
                              <p:par>
                                <p:cTn id="376" presetID="9" presetClass="emph" presetSubtype="0" grpId="1" nodeType="withEffect">
                                  <p:stCondLst>
                                    <p:cond delay="0"/>
                                  </p:stCondLst>
                                  <p:childTnLst>
                                    <p:set>
                                      <p:cBhvr rctx="PPT">
                                        <p:cTn id="377" dur="indefinite"/>
                                        <p:tgtEl>
                                          <p:spTgt spid="569380"/>
                                        </p:tgtEl>
                                        <p:attrNameLst>
                                          <p:attrName>style.opacity</p:attrName>
                                        </p:attrNameLst>
                                      </p:cBhvr>
                                      <p:to>
                                        <p:strVal val="0.5"/>
                                      </p:to>
                                    </p:set>
                                    <p:animEffect filter="image" prLst="opacity: 0.5">
                                      <p:cBhvr rctx="IE">
                                        <p:cTn id="378" dur="indefinite"/>
                                        <p:tgtEl>
                                          <p:spTgt spid="569380"/>
                                        </p:tgtEl>
                                      </p:cBhvr>
                                    </p:animEffect>
                                  </p:childTnLst>
                                </p:cTn>
                              </p:par>
                              <p:par>
                                <p:cTn id="379" presetID="9" presetClass="emph" presetSubtype="0" grpId="1" nodeType="withEffect">
                                  <p:stCondLst>
                                    <p:cond delay="0"/>
                                  </p:stCondLst>
                                  <p:childTnLst>
                                    <p:set>
                                      <p:cBhvr rctx="PPT">
                                        <p:cTn id="380" dur="indefinite"/>
                                        <p:tgtEl>
                                          <p:spTgt spid="569381"/>
                                        </p:tgtEl>
                                        <p:attrNameLst>
                                          <p:attrName>style.opacity</p:attrName>
                                        </p:attrNameLst>
                                      </p:cBhvr>
                                      <p:to>
                                        <p:strVal val="0.5"/>
                                      </p:to>
                                    </p:set>
                                    <p:animEffect filter="image" prLst="opacity: 0.5">
                                      <p:cBhvr rctx="IE">
                                        <p:cTn id="381" dur="indefinite"/>
                                        <p:tgtEl>
                                          <p:spTgt spid="569381"/>
                                        </p:tgtEl>
                                      </p:cBhvr>
                                    </p:animEffect>
                                  </p:childTnLst>
                                </p:cTn>
                              </p:par>
                              <p:par>
                                <p:cTn id="382" presetID="9" presetClass="emph" presetSubtype="0" grpId="1" nodeType="withEffect">
                                  <p:stCondLst>
                                    <p:cond delay="0"/>
                                  </p:stCondLst>
                                  <p:childTnLst>
                                    <p:set>
                                      <p:cBhvr rctx="PPT">
                                        <p:cTn id="383" dur="indefinite"/>
                                        <p:tgtEl>
                                          <p:spTgt spid="569382"/>
                                        </p:tgtEl>
                                        <p:attrNameLst>
                                          <p:attrName>style.opacity</p:attrName>
                                        </p:attrNameLst>
                                      </p:cBhvr>
                                      <p:to>
                                        <p:strVal val="0.5"/>
                                      </p:to>
                                    </p:set>
                                    <p:animEffect filter="image" prLst="opacity: 0.5">
                                      <p:cBhvr rctx="IE">
                                        <p:cTn id="384" dur="indefinite"/>
                                        <p:tgtEl>
                                          <p:spTgt spid="569382"/>
                                        </p:tgtEl>
                                      </p:cBhvr>
                                    </p:animEffect>
                                  </p:childTnLst>
                                </p:cTn>
                              </p:par>
                              <p:par>
                                <p:cTn id="385" presetID="9" presetClass="emph" presetSubtype="0" nodeType="withEffect">
                                  <p:stCondLst>
                                    <p:cond delay="0"/>
                                  </p:stCondLst>
                                  <p:childTnLst>
                                    <p:set>
                                      <p:cBhvr rctx="PPT">
                                        <p:cTn id="386" dur="indefinite"/>
                                        <p:tgtEl>
                                          <p:spTgt spid="4"/>
                                        </p:tgtEl>
                                        <p:attrNameLst>
                                          <p:attrName>style.opacity</p:attrName>
                                        </p:attrNameLst>
                                      </p:cBhvr>
                                      <p:to>
                                        <p:strVal val="0.5"/>
                                      </p:to>
                                    </p:set>
                                    <p:animEffect filter="image" prLst="opacity: 0.5">
                                      <p:cBhvr rctx="IE">
                                        <p:cTn id="387" dur="indefinite"/>
                                        <p:tgtEl>
                                          <p:spTgt spid="4"/>
                                        </p:tgtEl>
                                      </p:cBhvr>
                                    </p:animEffect>
                                  </p:childTnLst>
                                </p:cTn>
                              </p:par>
                              <p:par>
                                <p:cTn id="388" presetID="9" presetClass="emph" presetSubtype="0" grpId="1" nodeType="withEffect">
                                  <p:stCondLst>
                                    <p:cond delay="0"/>
                                  </p:stCondLst>
                                  <p:childTnLst>
                                    <p:set>
                                      <p:cBhvr rctx="PPT">
                                        <p:cTn id="389" dur="indefinite"/>
                                        <p:tgtEl>
                                          <p:spTgt spid="569386"/>
                                        </p:tgtEl>
                                        <p:attrNameLst>
                                          <p:attrName>style.opacity</p:attrName>
                                        </p:attrNameLst>
                                      </p:cBhvr>
                                      <p:to>
                                        <p:strVal val="0.5"/>
                                      </p:to>
                                    </p:set>
                                    <p:animEffect filter="image" prLst="opacity: 0.5">
                                      <p:cBhvr rctx="IE">
                                        <p:cTn id="390" dur="indefinite"/>
                                        <p:tgtEl>
                                          <p:spTgt spid="569386"/>
                                        </p:tgtEl>
                                      </p:cBhvr>
                                    </p:animEffect>
                                  </p:childTnLst>
                                </p:cTn>
                              </p:par>
                              <p:par>
                                <p:cTn id="391" presetID="9" presetClass="emph" presetSubtype="0" grpId="1" nodeType="withEffect">
                                  <p:stCondLst>
                                    <p:cond delay="0"/>
                                  </p:stCondLst>
                                  <p:childTnLst>
                                    <p:set>
                                      <p:cBhvr rctx="PPT">
                                        <p:cTn id="392" dur="indefinite"/>
                                        <p:tgtEl>
                                          <p:spTgt spid="569387"/>
                                        </p:tgtEl>
                                        <p:attrNameLst>
                                          <p:attrName>style.opacity</p:attrName>
                                        </p:attrNameLst>
                                      </p:cBhvr>
                                      <p:to>
                                        <p:strVal val="0.5"/>
                                      </p:to>
                                    </p:set>
                                    <p:animEffect filter="image" prLst="opacity: 0.5">
                                      <p:cBhvr rctx="IE">
                                        <p:cTn id="393" dur="indefinite"/>
                                        <p:tgtEl>
                                          <p:spTgt spid="569387"/>
                                        </p:tgtEl>
                                      </p:cBhvr>
                                    </p:animEffect>
                                  </p:childTnLst>
                                </p:cTn>
                              </p:par>
                              <p:par>
                                <p:cTn id="394" presetID="9" presetClass="emph" presetSubtype="0" grpId="1" nodeType="withEffect">
                                  <p:stCondLst>
                                    <p:cond delay="0"/>
                                  </p:stCondLst>
                                  <p:childTnLst>
                                    <p:set>
                                      <p:cBhvr rctx="PPT">
                                        <p:cTn id="395" dur="indefinite"/>
                                        <p:tgtEl>
                                          <p:spTgt spid="569388"/>
                                        </p:tgtEl>
                                        <p:attrNameLst>
                                          <p:attrName>style.opacity</p:attrName>
                                        </p:attrNameLst>
                                      </p:cBhvr>
                                      <p:to>
                                        <p:strVal val="0.5"/>
                                      </p:to>
                                    </p:set>
                                    <p:animEffect filter="image" prLst="opacity: 0.5">
                                      <p:cBhvr rctx="IE">
                                        <p:cTn id="396" dur="indefinite"/>
                                        <p:tgtEl>
                                          <p:spTgt spid="569388"/>
                                        </p:tgtEl>
                                      </p:cBhvr>
                                    </p:animEffect>
                                  </p:childTnLst>
                                </p:cTn>
                              </p:par>
                              <p:par>
                                <p:cTn id="397" presetID="9" presetClass="emph" presetSubtype="0" nodeType="withEffect">
                                  <p:stCondLst>
                                    <p:cond delay="0"/>
                                  </p:stCondLst>
                                  <p:childTnLst>
                                    <p:set>
                                      <p:cBhvr rctx="PPT">
                                        <p:cTn id="398" dur="indefinite"/>
                                        <p:tgtEl>
                                          <p:spTgt spid="5"/>
                                        </p:tgtEl>
                                        <p:attrNameLst>
                                          <p:attrName>style.opacity</p:attrName>
                                        </p:attrNameLst>
                                      </p:cBhvr>
                                      <p:to>
                                        <p:strVal val="0.5"/>
                                      </p:to>
                                    </p:set>
                                    <p:animEffect filter="image" prLst="opacity: 0.5">
                                      <p:cBhvr rctx="IE">
                                        <p:cTn id="399" dur="indefinite"/>
                                        <p:tgtEl>
                                          <p:spTgt spid="5"/>
                                        </p:tgtEl>
                                      </p:cBhvr>
                                    </p:animEffect>
                                  </p:childTnLst>
                                </p:cTn>
                              </p:par>
                              <p:par>
                                <p:cTn id="400" presetID="9" presetClass="emph" presetSubtype="0" grpId="1" nodeType="withEffect">
                                  <p:stCondLst>
                                    <p:cond delay="0"/>
                                  </p:stCondLst>
                                  <p:childTnLst>
                                    <p:set>
                                      <p:cBhvr rctx="PPT">
                                        <p:cTn id="401" dur="indefinite"/>
                                        <p:tgtEl>
                                          <p:spTgt spid="569392"/>
                                        </p:tgtEl>
                                        <p:attrNameLst>
                                          <p:attrName>style.opacity</p:attrName>
                                        </p:attrNameLst>
                                      </p:cBhvr>
                                      <p:to>
                                        <p:strVal val="0.5"/>
                                      </p:to>
                                    </p:set>
                                    <p:animEffect filter="image" prLst="opacity: 0.5">
                                      <p:cBhvr rctx="IE">
                                        <p:cTn id="402" dur="indefinite"/>
                                        <p:tgtEl>
                                          <p:spTgt spid="569392"/>
                                        </p:tgtEl>
                                      </p:cBhvr>
                                    </p:animEffect>
                                  </p:childTnLst>
                                </p:cTn>
                              </p:par>
                              <p:par>
                                <p:cTn id="403" presetID="9" presetClass="emph" presetSubtype="0" grpId="1" nodeType="withEffect">
                                  <p:stCondLst>
                                    <p:cond delay="0"/>
                                  </p:stCondLst>
                                  <p:childTnLst>
                                    <p:set>
                                      <p:cBhvr rctx="PPT">
                                        <p:cTn id="404" dur="indefinite"/>
                                        <p:tgtEl>
                                          <p:spTgt spid="569393"/>
                                        </p:tgtEl>
                                        <p:attrNameLst>
                                          <p:attrName>style.opacity</p:attrName>
                                        </p:attrNameLst>
                                      </p:cBhvr>
                                      <p:to>
                                        <p:strVal val="0.5"/>
                                      </p:to>
                                    </p:set>
                                    <p:animEffect filter="image" prLst="opacity: 0.5">
                                      <p:cBhvr rctx="IE">
                                        <p:cTn id="405" dur="indefinite"/>
                                        <p:tgtEl>
                                          <p:spTgt spid="569393"/>
                                        </p:tgtEl>
                                      </p:cBhvr>
                                    </p:animEffect>
                                  </p:childTnLst>
                                </p:cTn>
                              </p:par>
                              <p:par>
                                <p:cTn id="406" presetID="9" presetClass="emph" presetSubtype="0" grpId="1" nodeType="withEffect">
                                  <p:stCondLst>
                                    <p:cond delay="0"/>
                                  </p:stCondLst>
                                  <p:childTnLst>
                                    <p:set>
                                      <p:cBhvr rctx="PPT">
                                        <p:cTn id="407" dur="indefinite"/>
                                        <p:tgtEl>
                                          <p:spTgt spid="569394"/>
                                        </p:tgtEl>
                                        <p:attrNameLst>
                                          <p:attrName>style.opacity</p:attrName>
                                        </p:attrNameLst>
                                      </p:cBhvr>
                                      <p:to>
                                        <p:strVal val="0.5"/>
                                      </p:to>
                                    </p:set>
                                    <p:animEffect filter="image" prLst="opacity: 0.5">
                                      <p:cBhvr rctx="IE">
                                        <p:cTn id="408" dur="indefinite"/>
                                        <p:tgtEl>
                                          <p:spTgt spid="569394"/>
                                        </p:tgtEl>
                                      </p:cBhvr>
                                    </p:animEffect>
                                  </p:childTnLst>
                                </p:cTn>
                              </p:par>
                              <p:par>
                                <p:cTn id="409" presetID="9" presetClass="emph" presetSubtype="0" grpId="1" nodeType="withEffect">
                                  <p:stCondLst>
                                    <p:cond delay="0"/>
                                  </p:stCondLst>
                                  <p:childTnLst>
                                    <p:set>
                                      <p:cBhvr rctx="PPT">
                                        <p:cTn id="410" dur="indefinite"/>
                                        <p:tgtEl>
                                          <p:spTgt spid="569395"/>
                                        </p:tgtEl>
                                        <p:attrNameLst>
                                          <p:attrName>style.opacity</p:attrName>
                                        </p:attrNameLst>
                                      </p:cBhvr>
                                      <p:to>
                                        <p:strVal val="0.5"/>
                                      </p:to>
                                    </p:set>
                                    <p:animEffect filter="image" prLst="opacity: 0.5">
                                      <p:cBhvr rctx="IE">
                                        <p:cTn id="411" dur="indefinite"/>
                                        <p:tgtEl>
                                          <p:spTgt spid="569395"/>
                                        </p:tgtEl>
                                      </p:cBhvr>
                                    </p:animEffect>
                                  </p:childTnLst>
                                </p:cTn>
                              </p:par>
                              <p:par>
                                <p:cTn id="412" presetID="9" presetClass="emph" presetSubtype="0" grpId="1" nodeType="withEffect">
                                  <p:stCondLst>
                                    <p:cond delay="0"/>
                                  </p:stCondLst>
                                  <p:childTnLst>
                                    <p:set>
                                      <p:cBhvr rctx="PPT">
                                        <p:cTn id="413" dur="indefinite"/>
                                        <p:tgtEl>
                                          <p:spTgt spid="569396"/>
                                        </p:tgtEl>
                                        <p:attrNameLst>
                                          <p:attrName>style.opacity</p:attrName>
                                        </p:attrNameLst>
                                      </p:cBhvr>
                                      <p:to>
                                        <p:strVal val="0.5"/>
                                      </p:to>
                                    </p:set>
                                    <p:animEffect filter="image" prLst="opacity: 0.5">
                                      <p:cBhvr rctx="IE">
                                        <p:cTn id="414" dur="indefinite"/>
                                        <p:tgtEl>
                                          <p:spTgt spid="569396"/>
                                        </p:tgtEl>
                                      </p:cBhvr>
                                    </p:animEffect>
                                  </p:childTnLst>
                                </p:cTn>
                              </p:par>
                              <p:par>
                                <p:cTn id="415" presetID="9" presetClass="emph" presetSubtype="0" nodeType="withEffect">
                                  <p:stCondLst>
                                    <p:cond delay="0"/>
                                  </p:stCondLst>
                                  <p:childTnLst>
                                    <p:set>
                                      <p:cBhvr rctx="PPT">
                                        <p:cTn id="416" dur="indefinite"/>
                                        <p:tgtEl>
                                          <p:spTgt spid="6"/>
                                        </p:tgtEl>
                                        <p:attrNameLst>
                                          <p:attrName>style.opacity</p:attrName>
                                        </p:attrNameLst>
                                      </p:cBhvr>
                                      <p:to>
                                        <p:strVal val="0.5"/>
                                      </p:to>
                                    </p:set>
                                    <p:animEffect filter="image" prLst="opacity: 0.5">
                                      <p:cBhvr rctx="IE">
                                        <p:cTn id="417" dur="indefinite"/>
                                        <p:tgtEl>
                                          <p:spTgt spid="6"/>
                                        </p:tgtEl>
                                      </p:cBhvr>
                                    </p:animEffect>
                                  </p:childTnLst>
                                </p:cTn>
                              </p:par>
                              <p:par>
                                <p:cTn id="418" presetID="9" presetClass="emph" presetSubtype="0" grpId="1" nodeType="withEffect">
                                  <p:stCondLst>
                                    <p:cond delay="0"/>
                                  </p:stCondLst>
                                  <p:childTnLst>
                                    <p:set>
                                      <p:cBhvr rctx="PPT">
                                        <p:cTn id="419" dur="indefinite"/>
                                        <p:tgtEl>
                                          <p:spTgt spid="569400"/>
                                        </p:tgtEl>
                                        <p:attrNameLst>
                                          <p:attrName>style.opacity</p:attrName>
                                        </p:attrNameLst>
                                      </p:cBhvr>
                                      <p:to>
                                        <p:strVal val="0.5"/>
                                      </p:to>
                                    </p:set>
                                    <p:animEffect filter="image" prLst="opacity: 0.5">
                                      <p:cBhvr rctx="IE">
                                        <p:cTn id="420" dur="indefinite"/>
                                        <p:tgtEl>
                                          <p:spTgt spid="569400"/>
                                        </p:tgtEl>
                                      </p:cBhvr>
                                    </p:animEffect>
                                  </p:childTnLst>
                                </p:cTn>
                              </p:par>
                              <p:par>
                                <p:cTn id="421" presetID="9" presetClass="emph" presetSubtype="0" grpId="1" nodeType="withEffect">
                                  <p:stCondLst>
                                    <p:cond delay="0"/>
                                  </p:stCondLst>
                                  <p:childTnLst>
                                    <p:set>
                                      <p:cBhvr rctx="PPT">
                                        <p:cTn id="422" dur="indefinite"/>
                                        <p:tgtEl>
                                          <p:spTgt spid="569401"/>
                                        </p:tgtEl>
                                        <p:attrNameLst>
                                          <p:attrName>style.opacity</p:attrName>
                                        </p:attrNameLst>
                                      </p:cBhvr>
                                      <p:to>
                                        <p:strVal val="0.5"/>
                                      </p:to>
                                    </p:set>
                                    <p:animEffect filter="image" prLst="opacity: 0.5">
                                      <p:cBhvr rctx="IE">
                                        <p:cTn id="423" dur="indefinite"/>
                                        <p:tgtEl>
                                          <p:spTgt spid="569401"/>
                                        </p:tgtEl>
                                      </p:cBhvr>
                                    </p:animEffect>
                                  </p:childTnLst>
                                </p:cTn>
                              </p:par>
                            </p:childTnLst>
                          </p:cTn>
                        </p:par>
                      </p:childTnLst>
                    </p:cTn>
                  </p:par>
                  <p:par>
                    <p:cTn id="424" fill="hold">
                      <p:stCondLst>
                        <p:cond delay="indefinite"/>
                      </p:stCondLst>
                      <p:childTnLst>
                        <p:par>
                          <p:cTn id="425" fill="hold">
                            <p:stCondLst>
                              <p:cond delay="0"/>
                            </p:stCondLst>
                            <p:childTnLst>
                              <p:par>
                                <p:cTn id="426" presetID="40" presetClass="entr" presetSubtype="0" fill="hold" grpId="0" nodeType="clickEffect">
                                  <p:stCondLst>
                                    <p:cond delay="0"/>
                                  </p:stCondLst>
                                  <p:iterate type="lt">
                                    <p:tmPct val="10000"/>
                                  </p:iterate>
                                  <p:childTnLst>
                                    <p:set>
                                      <p:cBhvr>
                                        <p:cTn id="427" dur="1" fill="hold">
                                          <p:stCondLst>
                                            <p:cond delay="0"/>
                                          </p:stCondLst>
                                        </p:cTn>
                                        <p:tgtEl>
                                          <p:spTgt spid="569404"/>
                                        </p:tgtEl>
                                        <p:attrNameLst>
                                          <p:attrName>style.visibility</p:attrName>
                                        </p:attrNameLst>
                                      </p:cBhvr>
                                      <p:to>
                                        <p:strVal val="visible"/>
                                      </p:to>
                                    </p:set>
                                    <p:animEffect transition="in" filter="fade">
                                      <p:cBhvr>
                                        <p:cTn id="428" dur="1000"/>
                                        <p:tgtEl>
                                          <p:spTgt spid="569404"/>
                                        </p:tgtEl>
                                      </p:cBhvr>
                                    </p:animEffect>
                                    <p:anim calcmode="lin" valueType="num">
                                      <p:cBhvr>
                                        <p:cTn id="429" dur="1000" fill="hold"/>
                                        <p:tgtEl>
                                          <p:spTgt spid="569404"/>
                                        </p:tgtEl>
                                        <p:attrNameLst>
                                          <p:attrName>ppt_x</p:attrName>
                                        </p:attrNameLst>
                                      </p:cBhvr>
                                      <p:tavLst>
                                        <p:tav tm="0">
                                          <p:val>
                                            <p:strVal val="#ppt_x-.1"/>
                                          </p:val>
                                        </p:tav>
                                        <p:tav tm="100000">
                                          <p:val>
                                            <p:strVal val="#ppt_x"/>
                                          </p:val>
                                        </p:tav>
                                      </p:tavLst>
                                    </p:anim>
                                    <p:anim calcmode="lin" valueType="num">
                                      <p:cBhvr>
                                        <p:cTn id="430" dur="1000" fill="hold"/>
                                        <p:tgtEl>
                                          <p:spTgt spid="569404"/>
                                        </p:tgtEl>
                                        <p:attrNameLst>
                                          <p:attrName>ppt_y</p:attrName>
                                        </p:attrNameLst>
                                      </p:cBhvr>
                                      <p:tavLst>
                                        <p:tav tm="0">
                                          <p:val>
                                            <p:strVal val="#ppt_y"/>
                                          </p:val>
                                        </p:tav>
                                        <p:tav tm="100000">
                                          <p:val>
                                            <p:strVal val="#ppt_y"/>
                                          </p:val>
                                        </p:tav>
                                      </p:tavLst>
                                    </p:anim>
                                  </p:childTnLst>
                                </p:cTn>
                              </p:par>
                            </p:childTnLst>
                          </p:cTn>
                        </p:par>
                      </p:childTnLst>
                    </p:cTn>
                  </p:par>
                  <p:par>
                    <p:cTn id="431" fill="hold">
                      <p:stCondLst>
                        <p:cond delay="indefinite"/>
                      </p:stCondLst>
                      <p:childTnLst>
                        <p:par>
                          <p:cTn id="432" fill="hold">
                            <p:stCondLst>
                              <p:cond delay="0"/>
                            </p:stCondLst>
                            <p:childTnLst>
                              <p:par>
                                <p:cTn id="433" presetID="40" presetClass="entr" presetSubtype="0" fill="hold" grpId="0" nodeType="clickEffect">
                                  <p:stCondLst>
                                    <p:cond delay="0"/>
                                  </p:stCondLst>
                                  <p:iterate type="lt">
                                    <p:tmPct val="10000"/>
                                  </p:iterate>
                                  <p:childTnLst>
                                    <p:set>
                                      <p:cBhvr>
                                        <p:cTn id="434" dur="1" fill="hold">
                                          <p:stCondLst>
                                            <p:cond delay="0"/>
                                          </p:stCondLst>
                                        </p:cTn>
                                        <p:tgtEl>
                                          <p:spTgt spid="569405"/>
                                        </p:tgtEl>
                                        <p:attrNameLst>
                                          <p:attrName>style.visibility</p:attrName>
                                        </p:attrNameLst>
                                      </p:cBhvr>
                                      <p:to>
                                        <p:strVal val="visible"/>
                                      </p:to>
                                    </p:set>
                                    <p:animEffect transition="in" filter="fade">
                                      <p:cBhvr>
                                        <p:cTn id="435" dur="1000"/>
                                        <p:tgtEl>
                                          <p:spTgt spid="569405"/>
                                        </p:tgtEl>
                                      </p:cBhvr>
                                    </p:animEffect>
                                    <p:anim calcmode="lin" valueType="num">
                                      <p:cBhvr>
                                        <p:cTn id="436" dur="1000" fill="hold"/>
                                        <p:tgtEl>
                                          <p:spTgt spid="569405"/>
                                        </p:tgtEl>
                                        <p:attrNameLst>
                                          <p:attrName>ppt_x</p:attrName>
                                        </p:attrNameLst>
                                      </p:cBhvr>
                                      <p:tavLst>
                                        <p:tav tm="0">
                                          <p:val>
                                            <p:strVal val="#ppt_x-.1"/>
                                          </p:val>
                                        </p:tav>
                                        <p:tav tm="100000">
                                          <p:val>
                                            <p:strVal val="#ppt_x"/>
                                          </p:val>
                                        </p:tav>
                                      </p:tavLst>
                                    </p:anim>
                                    <p:anim calcmode="lin" valueType="num">
                                      <p:cBhvr>
                                        <p:cTn id="437" dur="1000" fill="hold"/>
                                        <p:tgtEl>
                                          <p:spTgt spid="569405"/>
                                        </p:tgtEl>
                                        <p:attrNameLst>
                                          <p:attrName>ppt_y</p:attrName>
                                        </p:attrNameLst>
                                      </p:cBhvr>
                                      <p:tavLst>
                                        <p:tav tm="0">
                                          <p:val>
                                            <p:strVal val="#ppt_y"/>
                                          </p:val>
                                        </p:tav>
                                        <p:tav tm="100000">
                                          <p:val>
                                            <p:strVal val="#ppt_y"/>
                                          </p:val>
                                        </p:tav>
                                      </p:tavLst>
                                    </p:anim>
                                  </p:childTnLst>
                                </p:cTn>
                              </p:par>
                            </p:childTnLst>
                          </p:cTn>
                        </p:par>
                      </p:childTnLst>
                    </p:cTn>
                  </p:par>
                  <p:par>
                    <p:cTn id="438" fill="hold">
                      <p:stCondLst>
                        <p:cond delay="indefinite"/>
                      </p:stCondLst>
                      <p:childTnLst>
                        <p:par>
                          <p:cTn id="439" fill="hold">
                            <p:stCondLst>
                              <p:cond delay="0"/>
                            </p:stCondLst>
                            <p:childTnLst>
                              <p:par>
                                <p:cTn id="440" presetID="9" presetClass="entr" presetSubtype="0" fill="hold" nodeType="clickEffect">
                                  <p:stCondLst>
                                    <p:cond delay="0"/>
                                  </p:stCondLst>
                                  <p:childTnLst>
                                    <p:set>
                                      <p:cBhvr>
                                        <p:cTn id="441" dur="1" fill="hold">
                                          <p:stCondLst>
                                            <p:cond delay="0"/>
                                          </p:stCondLst>
                                        </p:cTn>
                                        <p:tgtEl>
                                          <p:spTgt spid="7"/>
                                        </p:tgtEl>
                                        <p:attrNameLst>
                                          <p:attrName>style.visibility</p:attrName>
                                        </p:attrNameLst>
                                      </p:cBhvr>
                                      <p:to>
                                        <p:strVal val="visible"/>
                                      </p:to>
                                    </p:set>
                                    <p:animEffect transition="in" filter="dissolve">
                                      <p:cBhvr>
                                        <p:cTn id="442" dur="500"/>
                                        <p:tgtEl>
                                          <p:spTgt spid="7"/>
                                        </p:tgtEl>
                                      </p:cBhvr>
                                    </p:animEffect>
                                  </p:childTnLst>
                                </p:cTn>
                              </p:par>
                            </p:childTnLst>
                          </p:cTn>
                        </p:par>
                      </p:childTnLst>
                    </p:cTn>
                  </p:par>
                  <p:par>
                    <p:cTn id="443" fill="hold">
                      <p:stCondLst>
                        <p:cond delay="indefinite"/>
                      </p:stCondLst>
                      <p:childTnLst>
                        <p:par>
                          <p:cTn id="444" fill="hold">
                            <p:stCondLst>
                              <p:cond delay="0"/>
                            </p:stCondLst>
                            <p:childTnLst>
                              <p:par>
                                <p:cTn id="445" presetID="47" presetClass="entr" presetSubtype="0" fill="hold" grpId="0" nodeType="clickEffect">
                                  <p:stCondLst>
                                    <p:cond delay="0"/>
                                  </p:stCondLst>
                                  <p:childTnLst>
                                    <p:set>
                                      <p:cBhvr>
                                        <p:cTn id="446" dur="1" fill="hold">
                                          <p:stCondLst>
                                            <p:cond delay="0"/>
                                          </p:stCondLst>
                                        </p:cTn>
                                        <p:tgtEl>
                                          <p:spTgt spid="569413"/>
                                        </p:tgtEl>
                                        <p:attrNameLst>
                                          <p:attrName>style.visibility</p:attrName>
                                        </p:attrNameLst>
                                      </p:cBhvr>
                                      <p:to>
                                        <p:strVal val="visible"/>
                                      </p:to>
                                    </p:set>
                                    <p:animEffect transition="in" filter="fade">
                                      <p:cBhvr>
                                        <p:cTn id="447" dur="1000"/>
                                        <p:tgtEl>
                                          <p:spTgt spid="569413"/>
                                        </p:tgtEl>
                                      </p:cBhvr>
                                    </p:animEffect>
                                    <p:anim calcmode="lin" valueType="num">
                                      <p:cBhvr>
                                        <p:cTn id="448" dur="1000" fill="hold"/>
                                        <p:tgtEl>
                                          <p:spTgt spid="569413"/>
                                        </p:tgtEl>
                                        <p:attrNameLst>
                                          <p:attrName>ppt_x</p:attrName>
                                        </p:attrNameLst>
                                      </p:cBhvr>
                                      <p:tavLst>
                                        <p:tav tm="0">
                                          <p:val>
                                            <p:strVal val="#ppt_x"/>
                                          </p:val>
                                        </p:tav>
                                        <p:tav tm="100000">
                                          <p:val>
                                            <p:strVal val="#ppt_x"/>
                                          </p:val>
                                        </p:tav>
                                      </p:tavLst>
                                    </p:anim>
                                    <p:anim calcmode="lin" valueType="num">
                                      <p:cBhvr>
                                        <p:cTn id="449" dur="1000" fill="hold"/>
                                        <p:tgtEl>
                                          <p:spTgt spid="569413"/>
                                        </p:tgtEl>
                                        <p:attrNameLst>
                                          <p:attrName>ppt_y</p:attrName>
                                        </p:attrNameLst>
                                      </p:cBhvr>
                                      <p:tavLst>
                                        <p:tav tm="0">
                                          <p:val>
                                            <p:strVal val="#ppt_y-.1"/>
                                          </p:val>
                                        </p:tav>
                                        <p:tav tm="100000">
                                          <p:val>
                                            <p:strVal val="#ppt_y"/>
                                          </p:val>
                                        </p:tav>
                                      </p:tavLst>
                                    </p:anim>
                                  </p:childTnLst>
                                </p:cTn>
                              </p:par>
                            </p:childTnLst>
                          </p:cTn>
                        </p:par>
                      </p:childTnLst>
                    </p:cTn>
                  </p:par>
                  <p:par>
                    <p:cTn id="450" fill="hold">
                      <p:stCondLst>
                        <p:cond delay="indefinite"/>
                      </p:stCondLst>
                      <p:childTnLst>
                        <p:par>
                          <p:cTn id="451" fill="hold">
                            <p:stCondLst>
                              <p:cond delay="0"/>
                            </p:stCondLst>
                            <p:childTnLst>
                              <p:par>
                                <p:cTn id="452" presetID="47" presetClass="entr" presetSubtype="0" fill="hold" grpId="0" nodeType="clickEffect">
                                  <p:stCondLst>
                                    <p:cond delay="0"/>
                                  </p:stCondLst>
                                  <p:childTnLst>
                                    <p:set>
                                      <p:cBhvr>
                                        <p:cTn id="453" dur="1" fill="hold">
                                          <p:stCondLst>
                                            <p:cond delay="0"/>
                                          </p:stCondLst>
                                        </p:cTn>
                                        <p:tgtEl>
                                          <p:spTgt spid="569414"/>
                                        </p:tgtEl>
                                        <p:attrNameLst>
                                          <p:attrName>style.visibility</p:attrName>
                                        </p:attrNameLst>
                                      </p:cBhvr>
                                      <p:to>
                                        <p:strVal val="visible"/>
                                      </p:to>
                                    </p:set>
                                    <p:animEffect transition="in" filter="fade">
                                      <p:cBhvr>
                                        <p:cTn id="454" dur="1000"/>
                                        <p:tgtEl>
                                          <p:spTgt spid="569414"/>
                                        </p:tgtEl>
                                      </p:cBhvr>
                                    </p:animEffect>
                                    <p:anim calcmode="lin" valueType="num">
                                      <p:cBhvr>
                                        <p:cTn id="455" dur="1000" fill="hold"/>
                                        <p:tgtEl>
                                          <p:spTgt spid="569414"/>
                                        </p:tgtEl>
                                        <p:attrNameLst>
                                          <p:attrName>ppt_x</p:attrName>
                                        </p:attrNameLst>
                                      </p:cBhvr>
                                      <p:tavLst>
                                        <p:tav tm="0">
                                          <p:val>
                                            <p:strVal val="#ppt_x"/>
                                          </p:val>
                                        </p:tav>
                                        <p:tav tm="100000">
                                          <p:val>
                                            <p:strVal val="#ppt_x"/>
                                          </p:val>
                                        </p:tav>
                                      </p:tavLst>
                                    </p:anim>
                                    <p:anim calcmode="lin" valueType="num">
                                      <p:cBhvr>
                                        <p:cTn id="456" dur="1000" fill="hold"/>
                                        <p:tgtEl>
                                          <p:spTgt spid="569414"/>
                                        </p:tgtEl>
                                        <p:attrNameLst>
                                          <p:attrName>ppt_y</p:attrName>
                                        </p:attrNameLst>
                                      </p:cBhvr>
                                      <p:tavLst>
                                        <p:tav tm="0">
                                          <p:val>
                                            <p:strVal val="#ppt_y-.1"/>
                                          </p:val>
                                        </p:tav>
                                        <p:tav tm="100000">
                                          <p:val>
                                            <p:strVal val="#ppt_y"/>
                                          </p:val>
                                        </p:tav>
                                      </p:tavLst>
                                    </p:anim>
                                  </p:childTnLst>
                                </p:cTn>
                              </p:par>
                            </p:childTnLst>
                          </p:cTn>
                        </p:par>
                      </p:childTnLst>
                    </p:cTn>
                  </p:par>
                  <p:par>
                    <p:cTn id="457" fill="hold">
                      <p:stCondLst>
                        <p:cond delay="indefinite"/>
                      </p:stCondLst>
                      <p:childTnLst>
                        <p:par>
                          <p:cTn id="458" fill="hold">
                            <p:stCondLst>
                              <p:cond delay="0"/>
                            </p:stCondLst>
                            <p:childTnLst>
                              <p:par>
                                <p:cTn id="459" presetID="53" presetClass="entr" presetSubtype="0" fill="hold" grpId="0" nodeType="clickEffect">
                                  <p:stCondLst>
                                    <p:cond delay="0"/>
                                  </p:stCondLst>
                                  <p:childTnLst>
                                    <p:set>
                                      <p:cBhvr>
                                        <p:cTn id="460" dur="1" fill="hold">
                                          <p:stCondLst>
                                            <p:cond delay="0"/>
                                          </p:stCondLst>
                                        </p:cTn>
                                        <p:tgtEl>
                                          <p:spTgt spid="569412"/>
                                        </p:tgtEl>
                                        <p:attrNameLst>
                                          <p:attrName>style.visibility</p:attrName>
                                        </p:attrNameLst>
                                      </p:cBhvr>
                                      <p:to>
                                        <p:strVal val="visible"/>
                                      </p:to>
                                    </p:set>
                                    <p:anim calcmode="lin" valueType="num">
                                      <p:cBhvr>
                                        <p:cTn id="461" dur="500" fill="hold"/>
                                        <p:tgtEl>
                                          <p:spTgt spid="569412"/>
                                        </p:tgtEl>
                                        <p:attrNameLst>
                                          <p:attrName>ppt_w</p:attrName>
                                        </p:attrNameLst>
                                      </p:cBhvr>
                                      <p:tavLst>
                                        <p:tav tm="0">
                                          <p:val>
                                            <p:fltVal val="0"/>
                                          </p:val>
                                        </p:tav>
                                        <p:tav tm="100000">
                                          <p:val>
                                            <p:strVal val="#ppt_w"/>
                                          </p:val>
                                        </p:tav>
                                      </p:tavLst>
                                    </p:anim>
                                    <p:anim calcmode="lin" valueType="num">
                                      <p:cBhvr>
                                        <p:cTn id="462" dur="500" fill="hold"/>
                                        <p:tgtEl>
                                          <p:spTgt spid="569412"/>
                                        </p:tgtEl>
                                        <p:attrNameLst>
                                          <p:attrName>ppt_h</p:attrName>
                                        </p:attrNameLst>
                                      </p:cBhvr>
                                      <p:tavLst>
                                        <p:tav tm="0">
                                          <p:val>
                                            <p:fltVal val="0"/>
                                          </p:val>
                                        </p:tav>
                                        <p:tav tm="100000">
                                          <p:val>
                                            <p:strVal val="#ppt_h"/>
                                          </p:val>
                                        </p:tav>
                                      </p:tavLst>
                                    </p:anim>
                                    <p:animEffect transition="in" filter="fade">
                                      <p:cBhvr>
                                        <p:cTn id="463" dur="500"/>
                                        <p:tgtEl>
                                          <p:spTgt spid="569412"/>
                                        </p:tgtEl>
                                      </p:cBhvr>
                                    </p:animEffect>
                                  </p:childTnLst>
                                </p:cTn>
                              </p:par>
                            </p:childTnLst>
                          </p:cTn>
                        </p:par>
                      </p:childTnLst>
                    </p:cTn>
                  </p:par>
                  <p:par>
                    <p:cTn id="464" fill="hold">
                      <p:stCondLst>
                        <p:cond delay="indefinite"/>
                      </p:stCondLst>
                      <p:childTnLst>
                        <p:par>
                          <p:cTn id="465" fill="hold">
                            <p:stCondLst>
                              <p:cond delay="0"/>
                            </p:stCondLst>
                            <p:childTnLst>
                              <p:par>
                                <p:cTn id="466" presetID="53" presetClass="entr" presetSubtype="0" fill="hold" nodeType="clickEffect">
                                  <p:stCondLst>
                                    <p:cond delay="0"/>
                                  </p:stCondLst>
                                  <p:childTnLst>
                                    <p:set>
                                      <p:cBhvr>
                                        <p:cTn id="467" dur="1" fill="hold">
                                          <p:stCondLst>
                                            <p:cond delay="0"/>
                                          </p:stCondLst>
                                        </p:cTn>
                                        <p:tgtEl>
                                          <p:spTgt spid="8"/>
                                        </p:tgtEl>
                                        <p:attrNameLst>
                                          <p:attrName>style.visibility</p:attrName>
                                        </p:attrNameLst>
                                      </p:cBhvr>
                                      <p:to>
                                        <p:strVal val="visible"/>
                                      </p:to>
                                    </p:set>
                                    <p:anim calcmode="lin" valueType="num">
                                      <p:cBhvr>
                                        <p:cTn id="468" dur="500" fill="hold"/>
                                        <p:tgtEl>
                                          <p:spTgt spid="8"/>
                                        </p:tgtEl>
                                        <p:attrNameLst>
                                          <p:attrName>ppt_w</p:attrName>
                                        </p:attrNameLst>
                                      </p:cBhvr>
                                      <p:tavLst>
                                        <p:tav tm="0">
                                          <p:val>
                                            <p:fltVal val="0"/>
                                          </p:val>
                                        </p:tav>
                                        <p:tav tm="100000">
                                          <p:val>
                                            <p:strVal val="#ppt_w"/>
                                          </p:val>
                                        </p:tav>
                                      </p:tavLst>
                                    </p:anim>
                                    <p:anim calcmode="lin" valueType="num">
                                      <p:cBhvr>
                                        <p:cTn id="469" dur="500" fill="hold"/>
                                        <p:tgtEl>
                                          <p:spTgt spid="8"/>
                                        </p:tgtEl>
                                        <p:attrNameLst>
                                          <p:attrName>ppt_h</p:attrName>
                                        </p:attrNameLst>
                                      </p:cBhvr>
                                      <p:tavLst>
                                        <p:tav tm="0">
                                          <p:val>
                                            <p:fltVal val="0"/>
                                          </p:val>
                                        </p:tav>
                                        <p:tav tm="100000">
                                          <p:val>
                                            <p:strVal val="#ppt_h"/>
                                          </p:val>
                                        </p:tav>
                                      </p:tavLst>
                                    </p:anim>
                                    <p:animEffect transition="in" filter="fade">
                                      <p:cBhvr>
                                        <p:cTn id="470" dur="500"/>
                                        <p:tgtEl>
                                          <p:spTgt spid="8"/>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0" nodeType="clickEffect">
                                  <p:stCondLst>
                                    <p:cond delay="0"/>
                                  </p:stCondLst>
                                  <p:childTnLst>
                                    <p:set>
                                      <p:cBhvr>
                                        <p:cTn id="474" dur="1" fill="hold">
                                          <p:stCondLst>
                                            <p:cond delay="0"/>
                                          </p:stCondLst>
                                        </p:cTn>
                                        <p:tgtEl>
                                          <p:spTgt spid="569437"/>
                                        </p:tgtEl>
                                        <p:attrNameLst>
                                          <p:attrName>style.visibility</p:attrName>
                                        </p:attrNameLst>
                                      </p:cBhvr>
                                      <p:to>
                                        <p:strVal val="visible"/>
                                      </p:to>
                                    </p:set>
                                    <p:animEffect transition="in" filter="wipe(left)">
                                      <p:cBhvr>
                                        <p:cTn id="475" dur="2000"/>
                                        <p:tgtEl>
                                          <p:spTgt spid="569437"/>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0" nodeType="clickEffect">
                                  <p:stCondLst>
                                    <p:cond delay="0"/>
                                  </p:stCondLst>
                                  <p:childTnLst>
                                    <p:set>
                                      <p:cBhvr>
                                        <p:cTn id="479" dur="1" fill="hold">
                                          <p:stCondLst>
                                            <p:cond delay="0"/>
                                          </p:stCondLst>
                                        </p:cTn>
                                        <p:tgtEl>
                                          <p:spTgt spid="569415"/>
                                        </p:tgtEl>
                                        <p:attrNameLst>
                                          <p:attrName>style.visibility</p:attrName>
                                        </p:attrNameLst>
                                      </p:cBhvr>
                                      <p:to>
                                        <p:strVal val="visible"/>
                                      </p:to>
                                    </p:set>
                                    <p:animEffect transition="in" filter="wipe(left)">
                                      <p:cBhvr>
                                        <p:cTn id="480" dur="5000"/>
                                        <p:tgtEl>
                                          <p:spTgt spid="569415"/>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4" fill="hold" grpId="0" nodeType="clickEffect">
                                  <p:stCondLst>
                                    <p:cond delay="0"/>
                                  </p:stCondLst>
                                  <p:childTnLst>
                                    <p:set>
                                      <p:cBhvr>
                                        <p:cTn id="484" dur="1" fill="hold">
                                          <p:stCondLst>
                                            <p:cond delay="0"/>
                                          </p:stCondLst>
                                        </p:cTn>
                                        <p:tgtEl>
                                          <p:spTgt spid="569416"/>
                                        </p:tgtEl>
                                        <p:attrNameLst>
                                          <p:attrName>style.visibility</p:attrName>
                                        </p:attrNameLst>
                                      </p:cBhvr>
                                      <p:to>
                                        <p:strVal val="visible"/>
                                      </p:to>
                                    </p:set>
                                    <p:animEffect transition="in" filter="wipe(down)">
                                      <p:cBhvr>
                                        <p:cTn id="485" dur="2000"/>
                                        <p:tgtEl>
                                          <p:spTgt spid="569416"/>
                                        </p:tgtEl>
                                      </p:cBhvr>
                                    </p:animEffect>
                                  </p:childTnLst>
                                </p:cTn>
                              </p:par>
                            </p:childTnLst>
                          </p:cTn>
                        </p:par>
                      </p:childTnLst>
                    </p:cTn>
                  </p:par>
                  <p:par>
                    <p:cTn id="486" fill="hold">
                      <p:stCondLst>
                        <p:cond delay="indefinite"/>
                      </p:stCondLst>
                      <p:childTnLst>
                        <p:par>
                          <p:cTn id="487" fill="hold">
                            <p:stCondLst>
                              <p:cond delay="0"/>
                            </p:stCondLst>
                            <p:childTnLst>
                              <p:par>
                                <p:cTn id="488" presetID="40" presetClass="entr" presetSubtype="0" fill="hold" grpId="0" nodeType="clickEffect">
                                  <p:stCondLst>
                                    <p:cond delay="0"/>
                                  </p:stCondLst>
                                  <p:iterate type="lt">
                                    <p:tmPct val="10000"/>
                                  </p:iterate>
                                  <p:childTnLst>
                                    <p:set>
                                      <p:cBhvr>
                                        <p:cTn id="489" dur="1" fill="hold">
                                          <p:stCondLst>
                                            <p:cond delay="0"/>
                                          </p:stCondLst>
                                        </p:cTn>
                                        <p:tgtEl>
                                          <p:spTgt spid="569421"/>
                                        </p:tgtEl>
                                        <p:attrNameLst>
                                          <p:attrName>style.visibility</p:attrName>
                                        </p:attrNameLst>
                                      </p:cBhvr>
                                      <p:to>
                                        <p:strVal val="visible"/>
                                      </p:to>
                                    </p:set>
                                    <p:animEffect transition="in" filter="fade">
                                      <p:cBhvr>
                                        <p:cTn id="490" dur="1000"/>
                                        <p:tgtEl>
                                          <p:spTgt spid="569421"/>
                                        </p:tgtEl>
                                      </p:cBhvr>
                                    </p:animEffect>
                                    <p:anim calcmode="lin" valueType="num">
                                      <p:cBhvr>
                                        <p:cTn id="491" dur="1000" fill="hold"/>
                                        <p:tgtEl>
                                          <p:spTgt spid="569421"/>
                                        </p:tgtEl>
                                        <p:attrNameLst>
                                          <p:attrName>ppt_x</p:attrName>
                                        </p:attrNameLst>
                                      </p:cBhvr>
                                      <p:tavLst>
                                        <p:tav tm="0">
                                          <p:val>
                                            <p:strVal val="#ppt_x-.1"/>
                                          </p:val>
                                        </p:tav>
                                        <p:tav tm="100000">
                                          <p:val>
                                            <p:strVal val="#ppt_x"/>
                                          </p:val>
                                        </p:tav>
                                      </p:tavLst>
                                    </p:anim>
                                    <p:anim calcmode="lin" valueType="num">
                                      <p:cBhvr>
                                        <p:cTn id="492" dur="1000" fill="hold"/>
                                        <p:tgtEl>
                                          <p:spTgt spid="569421"/>
                                        </p:tgtEl>
                                        <p:attrNameLst>
                                          <p:attrName>ppt_y</p:attrName>
                                        </p:attrNameLst>
                                      </p:cBhvr>
                                      <p:tavLst>
                                        <p:tav tm="0">
                                          <p:val>
                                            <p:strVal val="#ppt_y"/>
                                          </p:val>
                                        </p:tav>
                                        <p:tav tm="100000">
                                          <p:val>
                                            <p:strVal val="#ppt_y"/>
                                          </p:val>
                                        </p:tav>
                                      </p:tavLst>
                                    </p:anim>
                                  </p:childTnLst>
                                </p:cTn>
                              </p:par>
                            </p:childTnLst>
                          </p:cTn>
                        </p:par>
                      </p:childTnLst>
                    </p:cTn>
                  </p:par>
                  <p:par>
                    <p:cTn id="493" fill="hold">
                      <p:stCondLst>
                        <p:cond delay="indefinite"/>
                      </p:stCondLst>
                      <p:childTnLst>
                        <p:par>
                          <p:cTn id="494" fill="hold">
                            <p:stCondLst>
                              <p:cond delay="0"/>
                            </p:stCondLst>
                            <p:childTnLst>
                              <p:par>
                                <p:cTn id="495" presetID="10" presetClass="entr" presetSubtype="0" fill="hold" nodeType="clickEffect">
                                  <p:stCondLst>
                                    <p:cond delay="0"/>
                                  </p:stCondLst>
                                  <p:childTnLst>
                                    <p:set>
                                      <p:cBhvr>
                                        <p:cTn id="496" dur="1" fill="hold">
                                          <p:stCondLst>
                                            <p:cond delay="0"/>
                                          </p:stCondLst>
                                        </p:cTn>
                                        <p:tgtEl>
                                          <p:spTgt spid="9"/>
                                        </p:tgtEl>
                                        <p:attrNameLst>
                                          <p:attrName>style.visibility</p:attrName>
                                        </p:attrNameLst>
                                      </p:cBhvr>
                                      <p:to>
                                        <p:strVal val="visible"/>
                                      </p:to>
                                    </p:set>
                                    <p:animEffect transition="in" filter="fade">
                                      <p:cBhvr>
                                        <p:cTn id="497" dur="2000"/>
                                        <p:tgtEl>
                                          <p:spTgt spid="9"/>
                                        </p:tgtEl>
                                      </p:cBhvr>
                                    </p:animEffect>
                                  </p:childTnLst>
                                </p:cTn>
                              </p:par>
                            </p:childTnLst>
                          </p:cTn>
                        </p:par>
                      </p:childTnLst>
                    </p:cTn>
                  </p:par>
                  <p:par>
                    <p:cTn id="498" fill="hold">
                      <p:stCondLst>
                        <p:cond delay="indefinite"/>
                      </p:stCondLst>
                      <p:childTnLst>
                        <p:par>
                          <p:cTn id="499" fill="hold">
                            <p:stCondLst>
                              <p:cond delay="0"/>
                            </p:stCondLst>
                            <p:childTnLst>
                              <p:par>
                                <p:cTn id="500" presetID="9" presetClass="entr" presetSubtype="0" fill="hold" grpId="0" nodeType="clickEffect">
                                  <p:stCondLst>
                                    <p:cond delay="0"/>
                                  </p:stCondLst>
                                  <p:childTnLst>
                                    <p:set>
                                      <p:cBhvr>
                                        <p:cTn id="501" dur="1" fill="hold">
                                          <p:stCondLst>
                                            <p:cond delay="0"/>
                                          </p:stCondLst>
                                        </p:cTn>
                                        <p:tgtEl>
                                          <p:spTgt spid="569422"/>
                                        </p:tgtEl>
                                        <p:attrNameLst>
                                          <p:attrName>style.visibility</p:attrName>
                                        </p:attrNameLst>
                                      </p:cBhvr>
                                      <p:to>
                                        <p:strVal val="visible"/>
                                      </p:to>
                                    </p:set>
                                    <p:animEffect transition="in" filter="dissolve">
                                      <p:cBhvr>
                                        <p:cTn id="502" dur="500"/>
                                        <p:tgtEl>
                                          <p:spTgt spid="569422"/>
                                        </p:tgtEl>
                                      </p:cBhvr>
                                    </p:animEffect>
                                  </p:childTnLst>
                                </p:cTn>
                              </p:par>
                            </p:childTnLst>
                          </p:cTn>
                        </p:par>
                      </p:childTnLst>
                    </p:cTn>
                  </p:par>
                  <p:par>
                    <p:cTn id="503" fill="hold">
                      <p:stCondLst>
                        <p:cond delay="indefinite"/>
                      </p:stCondLst>
                      <p:childTnLst>
                        <p:par>
                          <p:cTn id="504" fill="hold">
                            <p:stCondLst>
                              <p:cond delay="0"/>
                            </p:stCondLst>
                            <p:childTnLst>
                              <p:par>
                                <p:cTn id="505" presetID="9" presetClass="entr" presetSubtype="0" fill="hold" grpId="0" nodeType="clickEffect">
                                  <p:stCondLst>
                                    <p:cond delay="0"/>
                                  </p:stCondLst>
                                  <p:childTnLst>
                                    <p:set>
                                      <p:cBhvr>
                                        <p:cTn id="506" dur="1" fill="hold">
                                          <p:stCondLst>
                                            <p:cond delay="0"/>
                                          </p:stCondLst>
                                        </p:cTn>
                                        <p:tgtEl>
                                          <p:spTgt spid="569424"/>
                                        </p:tgtEl>
                                        <p:attrNameLst>
                                          <p:attrName>style.visibility</p:attrName>
                                        </p:attrNameLst>
                                      </p:cBhvr>
                                      <p:to>
                                        <p:strVal val="visible"/>
                                      </p:to>
                                    </p:set>
                                    <p:animEffect transition="in" filter="dissolve">
                                      <p:cBhvr>
                                        <p:cTn id="507" dur="500"/>
                                        <p:tgtEl>
                                          <p:spTgt spid="569424"/>
                                        </p:tgtEl>
                                      </p:cBhvr>
                                    </p:animEffect>
                                  </p:childTnLst>
                                </p:cTn>
                              </p:par>
                            </p:childTnLst>
                          </p:cTn>
                        </p:par>
                      </p:childTnLst>
                    </p:cTn>
                  </p:par>
                  <p:par>
                    <p:cTn id="508" fill="hold">
                      <p:stCondLst>
                        <p:cond delay="indefinite"/>
                      </p:stCondLst>
                      <p:childTnLst>
                        <p:par>
                          <p:cTn id="509" fill="hold">
                            <p:stCondLst>
                              <p:cond delay="0"/>
                            </p:stCondLst>
                            <p:childTnLst>
                              <p:par>
                                <p:cTn id="510" presetID="22" presetClass="entr" presetSubtype="4" fill="hold" grpId="0" nodeType="clickEffect">
                                  <p:stCondLst>
                                    <p:cond delay="0"/>
                                  </p:stCondLst>
                                  <p:childTnLst>
                                    <p:set>
                                      <p:cBhvr>
                                        <p:cTn id="511" dur="1" fill="hold">
                                          <p:stCondLst>
                                            <p:cond delay="0"/>
                                          </p:stCondLst>
                                        </p:cTn>
                                        <p:tgtEl>
                                          <p:spTgt spid="569430"/>
                                        </p:tgtEl>
                                        <p:attrNameLst>
                                          <p:attrName>style.visibility</p:attrName>
                                        </p:attrNameLst>
                                      </p:cBhvr>
                                      <p:to>
                                        <p:strVal val="visible"/>
                                      </p:to>
                                    </p:set>
                                    <p:animEffect transition="in" filter="wipe(down)">
                                      <p:cBhvr>
                                        <p:cTn id="512" dur="500"/>
                                        <p:tgtEl>
                                          <p:spTgt spid="569430"/>
                                        </p:tgtEl>
                                      </p:cBhvr>
                                    </p:animEffect>
                                  </p:childTnLst>
                                </p:cTn>
                              </p:par>
                            </p:childTnLst>
                          </p:cTn>
                        </p:par>
                        <p:par>
                          <p:cTn id="513" fill="hold">
                            <p:stCondLst>
                              <p:cond delay="500"/>
                            </p:stCondLst>
                            <p:childTnLst>
                              <p:par>
                                <p:cTn id="514" presetID="22" presetClass="entr" presetSubtype="4" fill="hold" grpId="0" nodeType="afterEffect">
                                  <p:stCondLst>
                                    <p:cond delay="0"/>
                                  </p:stCondLst>
                                  <p:childTnLst>
                                    <p:set>
                                      <p:cBhvr>
                                        <p:cTn id="515" dur="1" fill="hold">
                                          <p:stCondLst>
                                            <p:cond delay="0"/>
                                          </p:stCondLst>
                                        </p:cTn>
                                        <p:tgtEl>
                                          <p:spTgt spid="569431"/>
                                        </p:tgtEl>
                                        <p:attrNameLst>
                                          <p:attrName>style.visibility</p:attrName>
                                        </p:attrNameLst>
                                      </p:cBhvr>
                                      <p:to>
                                        <p:strVal val="visible"/>
                                      </p:to>
                                    </p:set>
                                    <p:animEffect transition="in" filter="wipe(down)">
                                      <p:cBhvr>
                                        <p:cTn id="516" dur="500"/>
                                        <p:tgtEl>
                                          <p:spTgt spid="569431"/>
                                        </p:tgtEl>
                                      </p:cBhvr>
                                    </p:animEffect>
                                  </p:childTnLst>
                                </p:cTn>
                              </p:par>
                            </p:childTnLst>
                          </p:cTn>
                        </p:par>
                      </p:childTnLst>
                    </p:cTn>
                  </p:par>
                  <p:par>
                    <p:cTn id="517" fill="hold">
                      <p:stCondLst>
                        <p:cond delay="indefinite"/>
                      </p:stCondLst>
                      <p:childTnLst>
                        <p:par>
                          <p:cTn id="518" fill="hold">
                            <p:stCondLst>
                              <p:cond delay="0"/>
                            </p:stCondLst>
                            <p:childTnLst>
                              <p:par>
                                <p:cTn id="519" presetID="10" presetClass="entr" presetSubtype="0" fill="hold" nodeType="clickEffect">
                                  <p:stCondLst>
                                    <p:cond delay="0"/>
                                  </p:stCondLst>
                                  <p:childTnLst>
                                    <p:set>
                                      <p:cBhvr>
                                        <p:cTn id="520" dur="1" fill="hold">
                                          <p:stCondLst>
                                            <p:cond delay="0"/>
                                          </p:stCondLst>
                                        </p:cTn>
                                        <p:tgtEl>
                                          <p:spTgt spid="10"/>
                                        </p:tgtEl>
                                        <p:attrNameLst>
                                          <p:attrName>style.visibility</p:attrName>
                                        </p:attrNameLst>
                                      </p:cBhvr>
                                      <p:to>
                                        <p:strVal val="visible"/>
                                      </p:to>
                                    </p:set>
                                    <p:animEffect transition="in" filter="fade">
                                      <p:cBhvr>
                                        <p:cTn id="521" dur="2000"/>
                                        <p:tgtEl>
                                          <p:spTgt spid="10"/>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ntr" presetSubtype="0" fill="hold" grpId="0" nodeType="clickEffect">
                                  <p:stCondLst>
                                    <p:cond delay="0"/>
                                  </p:stCondLst>
                                  <p:childTnLst>
                                    <p:set>
                                      <p:cBhvr>
                                        <p:cTn id="525" dur="1" fill="hold">
                                          <p:stCondLst>
                                            <p:cond delay="0"/>
                                          </p:stCondLst>
                                        </p:cTn>
                                        <p:tgtEl>
                                          <p:spTgt spid="569429"/>
                                        </p:tgtEl>
                                        <p:attrNameLst>
                                          <p:attrName>style.visibility</p:attrName>
                                        </p:attrNameLst>
                                      </p:cBhvr>
                                      <p:to>
                                        <p:strVal val="visible"/>
                                      </p:to>
                                    </p:set>
                                    <p:animEffect transition="in" filter="dissolve">
                                      <p:cBhvr>
                                        <p:cTn id="526" dur="500"/>
                                        <p:tgtEl>
                                          <p:spTgt spid="569429"/>
                                        </p:tgtEl>
                                      </p:cBhvr>
                                    </p:animEffec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grpId="0" nodeType="clickEffect">
                                  <p:stCondLst>
                                    <p:cond delay="0"/>
                                  </p:stCondLst>
                                  <p:childTnLst>
                                    <p:set>
                                      <p:cBhvr>
                                        <p:cTn id="530" dur="1" fill="hold">
                                          <p:stCondLst>
                                            <p:cond delay="0"/>
                                          </p:stCondLst>
                                        </p:cTn>
                                        <p:tgtEl>
                                          <p:spTgt spid="569425"/>
                                        </p:tgtEl>
                                        <p:attrNameLst>
                                          <p:attrName>style.visibility</p:attrName>
                                        </p:attrNameLst>
                                      </p:cBhvr>
                                      <p:to>
                                        <p:strVal val="visible"/>
                                      </p:to>
                                    </p:set>
                                    <p:animEffect transition="in" filter="dissolve">
                                      <p:cBhvr>
                                        <p:cTn id="531" dur="500"/>
                                        <p:tgtEl>
                                          <p:spTgt spid="569425"/>
                                        </p:tgtEl>
                                      </p:cBhvr>
                                    </p:animEffect>
                                  </p:childTnLst>
                                </p:cTn>
                              </p:par>
                            </p:childTnLst>
                          </p:cTn>
                        </p:par>
                      </p:childTnLst>
                    </p:cTn>
                  </p:par>
                  <p:par>
                    <p:cTn id="532" fill="hold">
                      <p:stCondLst>
                        <p:cond delay="indefinite"/>
                      </p:stCondLst>
                      <p:childTnLst>
                        <p:par>
                          <p:cTn id="533" fill="hold">
                            <p:stCondLst>
                              <p:cond delay="0"/>
                            </p:stCondLst>
                            <p:childTnLst>
                              <p:par>
                                <p:cTn id="534" presetID="22" presetClass="entr" presetSubtype="4" fill="hold" grpId="0" nodeType="clickEffect">
                                  <p:stCondLst>
                                    <p:cond delay="0"/>
                                  </p:stCondLst>
                                  <p:childTnLst>
                                    <p:set>
                                      <p:cBhvr>
                                        <p:cTn id="535" dur="1" fill="hold">
                                          <p:stCondLst>
                                            <p:cond delay="0"/>
                                          </p:stCondLst>
                                        </p:cTn>
                                        <p:tgtEl>
                                          <p:spTgt spid="569435"/>
                                        </p:tgtEl>
                                        <p:attrNameLst>
                                          <p:attrName>style.visibility</p:attrName>
                                        </p:attrNameLst>
                                      </p:cBhvr>
                                      <p:to>
                                        <p:strVal val="visible"/>
                                      </p:to>
                                    </p:set>
                                    <p:animEffect transition="in" filter="wipe(down)">
                                      <p:cBhvr>
                                        <p:cTn id="536" dur="500"/>
                                        <p:tgtEl>
                                          <p:spTgt spid="569435"/>
                                        </p:tgtEl>
                                      </p:cBhvr>
                                    </p:animEffect>
                                  </p:childTnLst>
                                </p:cTn>
                              </p:par>
                            </p:childTnLst>
                          </p:cTn>
                        </p:par>
                        <p:par>
                          <p:cTn id="537" fill="hold">
                            <p:stCondLst>
                              <p:cond delay="500"/>
                            </p:stCondLst>
                            <p:childTnLst>
                              <p:par>
                                <p:cTn id="538" presetID="22" presetClass="entr" presetSubtype="4" fill="hold" grpId="0" nodeType="afterEffect">
                                  <p:stCondLst>
                                    <p:cond delay="0"/>
                                  </p:stCondLst>
                                  <p:childTnLst>
                                    <p:set>
                                      <p:cBhvr>
                                        <p:cTn id="539" dur="1" fill="hold">
                                          <p:stCondLst>
                                            <p:cond delay="0"/>
                                          </p:stCondLst>
                                        </p:cTn>
                                        <p:tgtEl>
                                          <p:spTgt spid="569436"/>
                                        </p:tgtEl>
                                        <p:attrNameLst>
                                          <p:attrName>style.visibility</p:attrName>
                                        </p:attrNameLst>
                                      </p:cBhvr>
                                      <p:to>
                                        <p:strVal val="visible"/>
                                      </p:to>
                                    </p:set>
                                    <p:animEffect transition="in" filter="wipe(down)">
                                      <p:cBhvr>
                                        <p:cTn id="540" dur="500"/>
                                        <p:tgtEl>
                                          <p:spTgt spid="569436"/>
                                        </p:tgtEl>
                                      </p:cBhvr>
                                    </p:animEffect>
                                  </p:childTnLst>
                                </p:cTn>
                              </p:par>
                            </p:childTnLst>
                          </p:cTn>
                        </p:par>
                      </p:childTnLst>
                    </p:cTn>
                  </p:par>
                  <p:par>
                    <p:cTn id="541" fill="hold">
                      <p:stCondLst>
                        <p:cond delay="indefinite"/>
                      </p:stCondLst>
                      <p:childTnLst>
                        <p:par>
                          <p:cTn id="542" fill="hold">
                            <p:stCondLst>
                              <p:cond delay="0"/>
                            </p:stCondLst>
                            <p:childTnLst>
                              <p:par>
                                <p:cTn id="543" presetID="10" presetClass="entr" presetSubtype="0" fill="hold" nodeType="clickEffect">
                                  <p:stCondLst>
                                    <p:cond delay="0"/>
                                  </p:stCondLst>
                                  <p:childTnLst>
                                    <p:set>
                                      <p:cBhvr>
                                        <p:cTn id="544" dur="1" fill="hold">
                                          <p:stCondLst>
                                            <p:cond delay="0"/>
                                          </p:stCondLst>
                                        </p:cTn>
                                        <p:tgtEl>
                                          <p:spTgt spid="11"/>
                                        </p:tgtEl>
                                        <p:attrNameLst>
                                          <p:attrName>style.visibility</p:attrName>
                                        </p:attrNameLst>
                                      </p:cBhvr>
                                      <p:to>
                                        <p:strVal val="visible"/>
                                      </p:to>
                                    </p:set>
                                    <p:animEffect transition="in" filter="fade">
                                      <p:cBhvr>
                                        <p:cTn id="545" dur="2000"/>
                                        <p:tgtEl>
                                          <p:spTgt spid="11"/>
                                        </p:tgtEl>
                                      </p:cBhvr>
                                    </p:animEffect>
                                  </p:childTnLst>
                                </p:cTn>
                              </p:par>
                            </p:childTnLst>
                          </p:cTn>
                        </p:par>
                      </p:childTnLst>
                    </p:cTn>
                  </p:par>
                  <p:par>
                    <p:cTn id="546" fill="hold">
                      <p:stCondLst>
                        <p:cond delay="indefinite"/>
                      </p:stCondLst>
                      <p:childTnLst>
                        <p:par>
                          <p:cTn id="547" fill="hold">
                            <p:stCondLst>
                              <p:cond delay="0"/>
                            </p:stCondLst>
                            <p:childTnLst>
                              <p:par>
                                <p:cTn id="548" presetID="9" presetClass="entr" presetSubtype="0" fill="hold" grpId="0" nodeType="clickEffect">
                                  <p:stCondLst>
                                    <p:cond delay="0"/>
                                  </p:stCondLst>
                                  <p:childTnLst>
                                    <p:set>
                                      <p:cBhvr>
                                        <p:cTn id="549" dur="1" fill="hold">
                                          <p:stCondLst>
                                            <p:cond delay="0"/>
                                          </p:stCondLst>
                                        </p:cTn>
                                        <p:tgtEl>
                                          <p:spTgt spid="569439"/>
                                        </p:tgtEl>
                                        <p:attrNameLst>
                                          <p:attrName>style.visibility</p:attrName>
                                        </p:attrNameLst>
                                      </p:cBhvr>
                                      <p:to>
                                        <p:strVal val="visible"/>
                                      </p:to>
                                    </p:set>
                                    <p:animEffect transition="in" filter="dissolve">
                                      <p:cBhvr>
                                        <p:cTn id="550" dur="500"/>
                                        <p:tgtEl>
                                          <p:spTgt spid="569439"/>
                                        </p:tgtEl>
                                      </p:cBhvr>
                                    </p:animEffect>
                                  </p:childTnLst>
                                </p:cTn>
                              </p:par>
                            </p:childTnLst>
                          </p:cTn>
                        </p:par>
                      </p:childTnLst>
                    </p:cTn>
                  </p:par>
                  <p:par>
                    <p:cTn id="551" fill="hold">
                      <p:stCondLst>
                        <p:cond delay="indefinite"/>
                      </p:stCondLst>
                      <p:childTnLst>
                        <p:par>
                          <p:cTn id="552" fill="hold">
                            <p:stCondLst>
                              <p:cond delay="0"/>
                            </p:stCondLst>
                            <p:childTnLst>
                              <p:par>
                                <p:cTn id="553" presetID="9" presetClass="entr" presetSubtype="0" fill="hold" grpId="0" nodeType="clickEffect">
                                  <p:stCondLst>
                                    <p:cond delay="0"/>
                                  </p:stCondLst>
                                  <p:childTnLst>
                                    <p:set>
                                      <p:cBhvr>
                                        <p:cTn id="554" dur="1" fill="hold">
                                          <p:stCondLst>
                                            <p:cond delay="0"/>
                                          </p:stCondLst>
                                        </p:cTn>
                                        <p:tgtEl>
                                          <p:spTgt spid="569438"/>
                                        </p:tgtEl>
                                        <p:attrNameLst>
                                          <p:attrName>style.visibility</p:attrName>
                                        </p:attrNameLst>
                                      </p:cBhvr>
                                      <p:to>
                                        <p:strVal val="visible"/>
                                      </p:to>
                                    </p:set>
                                    <p:animEffect transition="in" filter="dissolve">
                                      <p:cBhvr>
                                        <p:cTn id="555" dur="500"/>
                                        <p:tgtEl>
                                          <p:spTgt spid="569438"/>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4" fill="hold" grpId="0" nodeType="clickEffect">
                                  <p:stCondLst>
                                    <p:cond delay="0"/>
                                  </p:stCondLst>
                                  <p:childTnLst>
                                    <p:set>
                                      <p:cBhvr>
                                        <p:cTn id="559" dur="1" fill="hold">
                                          <p:stCondLst>
                                            <p:cond delay="0"/>
                                          </p:stCondLst>
                                        </p:cTn>
                                        <p:tgtEl>
                                          <p:spTgt spid="569443"/>
                                        </p:tgtEl>
                                        <p:attrNameLst>
                                          <p:attrName>style.visibility</p:attrName>
                                        </p:attrNameLst>
                                      </p:cBhvr>
                                      <p:to>
                                        <p:strVal val="visible"/>
                                      </p:to>
                                    </p:set>
                                    <p:animEffect transition="in" filter="wipe(down)">
                                      <p:cBhvr>
                                        <p:cTn id="560" dur="500"/>
                                        <p:tgtEl>
                                          <p:spTgt spid="569443"/>
                                        </p:tgtEl>
                                      </p:cBhvr>
                                    </p:animEffect>
                                  </p:childTnLst>
                                </p:cTn>
                              </p:par>
                            </p:childTnLst>
                          </p:cTn>
                        </p:par>
                        <p:par>
                          <p:cTn id="561" fill="hold">
                            <p:stCondLst>
                              <p:cond delay="500"/>
                            </p:stCondLst>
                            <p:childTnLst>
                              <p:par>
                                <p:cTn id="562" presetID="22" presetClass="entr" presetSubtype="4" fill="hold" grpId="0" nodeType="afterEffect">
                                  <p:stCondLst>
                                    <p:cond delay="0"/>
                                  </p:stCondLst>
                                  <p:childTnLst>
                                    <p:set>
                                      <p:cBhvr>
                                        <p:cTn id="563" dur="1" fill="hold">
                                          <p:stCondLst>
                                            <p:cond delay="0"/>
                                          </p:stCondLst>
                                        </p:cTn>
                                        <p:tgtEl>
                                          <p:spTgt spid="569444"/>
                                        </p:tgtEl>
                                        <p:attrNameLst>
                                          <p:attrName>style.visibility</p:attrName>
                                        </p:attrNameLst>
                                      </p:cBhvr>
                                      <p:to>
                                        <p:strVal val="visible"/>
                                      </p:to>
                                    </p:set>
                                    <p:animEffect transition="in" filter="wipe(down)">
                                      <p:cBhvr>
                                        <p:cTn id="564" dur="500"/>
                                        <p:tgtEl>
                                          <p:spTgt spid="569444"/>
                                        </p:tgtEl>
                                      </p:cBhvr>
                                    </p:animEffect>
                                  </p:childTnLst>
                                </p:cTn>
                              </p:par>
                            </p:childTnLst>
                          </p:cTn>
                        </p:par>
                      </p:childTnLst>
                    </p:cTn>
                  </p:par>
                  <p:par>
                    <p:cTn id="565" fill="hold">
                      <p:stCondLst>
                        <p:cond delay="indefinite"/>
                      </p:stCondLst>
                      <p:childTnLst>
                        <p:par>
                          <p:cTn id="566" fill="hold">
                            <p:stCondLst>
                              <p:cond delay="0"/>
                            </p:stCondLst>
                            <p:childTnLst>
                              <p:par>
                                <p:cTn id="567" presetID="39" presetClass="entr" presetSubtype="0" accel="100000" fill="hold" grpId="0" nodeType="clickEffect">
                                  <p:stCondLst>
                                    <p:cond delay="0"/>
                                  </p:stCondLst>
                                  <p:childTnLst>
                                    <p:set>
                                      <p:cBhvr>
                                        <p:cTn id="568" dur="1" fill="hold">
                                          <p:stCondLst>
                                            <p:cond delay="0"/>
                                          </p:stCondLst>
                                        </p:cTn>
                                        <p:tgtEl>
                                          <p:spTgt spid="569423"/>
                                        </p:tgtEl>
                                        <p:attrNameLst>
                                          <p:attrName>style.visibility</p:attrName>
                                        </p:attrNameLst>
                                      </p:cBhvr>
                                      <p:to>
                                        <p:strVal val="visible"/>
                                      </p:to>
                                    </p:set>
                                    <p:anim calcmode="lin" valueType="num">
                                      <p:cBhvr>
                                        <p:cTn id="569" dur="500" fill="hold"/>
                                        <p:tgtEl>
                                          <p:spTgt spid="569423"/>
                                        </p:tgtEl>
                                        <p:attrNameLst>
                                          <p:attrName>ppt_h</p:attrName>
                                        </p:attrNameLst>
                                      </p:cBhvr>
                                      <p:tavLst>
                                        <p:tav tm="0">
                                          <p:val>
                                            <p:strVal val="#ppt_h/20"/>
                                          </p:val>
                                        </p:tav>
                                        <p:tav tm="50000">
                                          <p:val>
                                            <p:strVal val="#ppt_h/20"/>
                                          </p:val>
                                        </p:tav>
                                        <p:tav tm="100000">
                                          <p:val>
                                            <p:strVal val="#ppt_h"/>
                                          </p:val>
                                        </p:tav>
                                      </p:tavLst>
                                    </p:anim>
                                    <p:anim calcmode="lin" valueType="num">
                                      <p:cBhvr>
                                        <p:cTn id="570" dur="500" fill="hold"/>
                                        <p:tgtEl>
                                          <p:spTgt spid="569423"/>
                                        </p:tgtEl>
                                        <p:attrNameLst>
                                          <p:attrName>ppt_w</p:attrName>
                                        </p:attrNameLst>
                                      </p:cBhvr>
                                      <p:tavLst>
                                        <p:tav tm="0">
                                          <p:val>
                                            <p:strVal val="#ppt_w+.3"/>
                                          </p:val>
                                        </p:tav>
                                        <p:tav tm="50000">
                                          <p:val>
                                            <p:strVal val="#ppt_w+.3"/>
                                          </p:val>
                                        </p:tav>
                                        <p:tav tm="100000">
                                          <p:val>
                                            <p:strVal val="#ppt_w"/>
                                          </p:val>
                                        </p:tav>
                                      </p:tavLst>
                                    </p:anim>
                                    <p:anim calcmode="lin" valueType="num">
                                      <p:cBhvr>
                                        <p:cTn id="571" dur="500" fill="hold"/>
                                        <p:tgtEl>
                                          <p:spTgt spid="569423"/>
                                        </p:tgtEl>
                                        <p:attrNameLst>
                                          <p:attrName>ppt_x</p:attrName>
                                        </p:attrNameLst>
                                      </p:cBhvr>
                                      <p:tavLst>
                                        <p:tav tm="0">
                                          <p:val>
                                            <p:strVal val="#ppt_x-.3"/>
                                          </p:val>
                                        </p:tav>
                                        <p:tav tm="50000">
                                          <p:val>
                                            <p:strVal val="#ppt_x"/>
                                          </p:val>
                                        </p:tav>
                                        <p:tav tm="100000">
                                          <p:val>
                                            <p:strVal val="#ppt_x"/>
                                          </p:val>
                                        </p:tav>
                                      </p:tavLst>
                                    </p:anim>
                                    <p:anim calcmode="lin" valueType="num">
                                      <p:cBhvr>
                                        <p:cTn id="572" dur="500" fill="hold"/>
                                        <p:tgtEl>
                                          <p:spTgt spid="569423"/>
                                        </p:tgtEl>
                                        <p:attrNameLst>
                                          <p:attrName>ppt_y</p:attrName>
                                        </p:attrNameLst>
                                      </p:cBhvr>
                                      <p:tavLst>
                                        <p:tav tm="0">
                                          <p:val>
                                            <p:strVal val="#ppt_y"/>
                                          </p:val>
                                        </p:tav>
                                        <p:tav tm="100000">
                                          <p:val>
                                            <p:strVal val="#ppt_y"/>
                                          </p:val>
                                        </p:tav>
                                      </p:tavLst>
                                    </p:anim>
                                  </p:childTnLst>
                                </p:cTn>
                              </p:par>
                            </p:childTnLst>
                          </p:cTn>
                        </p:par>
                      </p:childTnLst>
                    </p:cTn>
                  </p:par>
                  <p:par>
                    <p:cTn id="573" fill="hold">
                      <p:stCondLst>
                        <p:cond delay="indefinite"/>
                      </p:stCondLst>
                      <p:childTnLst>
                        <p:par>
                          <p:cTn id="574" fill="hold">
                            <p:stCondLst>
                              <p:cond delay="0"/>
                            </p:stCondLst>
                            <p:childTnLst>
                              <p:par>
                                <p:cTn id="575" presetID="9" presetClass="emph" presetSubtype="0" nodeType="clickEffect">
                                  <p:stCondLst>
                                    <p:cond delay="0"/>
                                  </p:stCondLst>
                                  <p:childTnLst>
                                    <p:set>
                                      <p:cBhvr rctx="PPT">
                                        <p:cTn id="576" dur="indefinite"/>
                                        <p:tgtEl>
                                          <p:spTgt spid="7"/>
                                        </p:tgtEl>
                                        <p:attrNameLst>
                                          <p:attrName>style.opacity</p:attrName>
                                        </p:attrNameLst>
                                      </p:cBhvr>
                                      <p:to>
                                        <p:strVal val="0.5"/>
                                      </p:to>
                                    </p:set>
                                    <p:animEffect filter="image" prLst="opacity: 0.5">
                                      <p:cBhvr rctx="IE">
                                        <p:cTn id="577" dur="indefinite"/>
                                        <p:tgtEl>
                                          <p:spTgt spid="7"/>
                                        </p:tgtEl>
                                      </p:cBhvr>
                                    </p:animEffect>
                                  </p:childTnLst>
                                </p:cTn>
                              </p:par>
                              <p:par>
                                <p:cTn id="578" presetID="9" presetClass="emph" presetSubtype="0" grpId="1" nodeType="withEffect">
                                  <p:stCondLst>
                                    <p:cond delay="0"/>
                                  </p:stCondLst>
                                  <p:childTnLst>
                                    <p:set>
                                      <p:cBhvr rctx="PPT">
                                        <p:cTn id="579" dur="indefinite"/>
                                        <p:tgtEl>
                                          <p:spTgt spid="569412"/>
                                        </p:tgtEl>
                                        <p:attrNameLst>
                                          <p:attrName>style.opacity</p:attrName>
                                        </p:attrNameLst>
                                      </p:cBhvr>
                                      <p:to>
                                        <p:strVal val="0.5"/>
                                      </p:to>
                                    </p:set>
                                    <p:animEffect filter="image" prLst="opacity: 0.5">
                                      <p:cBhvr rctx="IE">
                                        <p:cTn id="580" dur="indefinite"/>
                                        <p:tgtEl>
                                          <p:spTgt spid="569412"/>
                                        </p:tgtEl>
                                      </p:cBhvr>
                                    </p:animEffect>
                                  </p:childTnLst>
                                </p:cTn>
                              </p:par>
                              <p:par>
                                <p:cTn id="581" presetID="9" presetClass="emph" presetSubtype="0" grpId="1" nodeType="withEffect">
                                  <p:stCondLst>
                                    <p:cond delay="0"/>
                                  </p:stCondLst>
                                  <p:childTnLst>
                                    <p:set>
                                      <p:cBhvr rctx="PPT">
                                        <p:cTn id="582" dur="indefinite"/>
                                        <p:tgtEl>
                                          <p:spTgt spid="569413"/>
                                        </p:tgtEl>
                                        <p:attrNameLst>
                                          <p:attrName>style.opacity</p:attrName>
                                        </p:attrNameLst>
                                      </p:cBhvr>
                                      <p:to>
                                        <p:strVal val="0.5"/>
                                      </p:to>
                                    </p:set>
                                    <p:animEffect filter="image" prLst="opacity: 0.5">
                                      <p:cBhvr rctx="IE">
                                        <p:cTn id="583" dur="indefinite"/>
                                        <p:tgtEl>
                                          <p:spTgt spid="569413"/>
                                        </p:tgtEl>
                                      </p:cBhvr>
                                    </p:animEffect>
                                  </p:childTnLst>
                                </p:cTn>
                              </p:par>
                              <p:par>
                                <p:cTn id="584" presetID="9" presetClass="emph" presetSubtype="0" grpId="1" nodeType="withEffect">
                                  <p:stCondLst>
                                    <p:cond delay="0"/>
                                  </p:stCondLst>
                                  <p:childTnLst>
                                    <p:set>
                                      <p:cBhvr rctx="PPT">
                                        <p:cTn id="585" dur="indefinite"/>
                                        <p:tgtEl>
                                          <p:spTgt spid="569414"/>
                                        </p:tgtEl>
                                        <p:attrNameLst>
                                          <p:attrName>style.opacity</p:attrName>
                                        </p:attrNameLst>
                                      </p:cBhvr>
                                      <p:to>
                                        <p:strVal val="0.5"/>
                                      </p:to>
                                    </p:set>
                                    <p:animEffect filter="image" prLst="opacity: 0.5">
                                      <p:cBhvr rctx="IE">
                                        <p:cTn id="586" dur="indefinite"/>
                                        <p:tgtEl>
                                          <p:spTgt spid="569414"/>
                                        </p:tgtEl>
                                      </p:cBhvr>
                                    </p:animEffect>
                                  </p:childTnLst>
                                </p:cTn>
                              </p:par>
                              <p:par>
                                <p:cTn id="587" presetID="9" presetClass="emph" presetSubtype="0" grpId="1" nodeType="withEffect">
                                  <p:stCondLst>
                                    <p:cond delay="0"/>
                                  </p:stCondLst>
                                  <p:childTnLst>
                                    <p:set>
                                      <p:cBhvr rctx="PPT">
                                        <p:cTn id="588" dur="indefinite"/>
                                        <p:tgtEl>
                                          <p:spTgt spid="569415"/>
                                        </p:tgtEl>
                                        <p:attrNameLst>
                                          <p:attrName>style.opacity</p:attrName>
                                        </p:attrNameLst>
                                      </p:cBhvr>
                                      <p:to>
                                        <p:strVal val="0.5"/>
                                      </p:to>
                                    </p:set>
                                    <p:animEffect filter="image" prLst="opacity: 0.5">
                                      <p:cBhvr rctx="IE">
                                        <p:cTn id="589" dur="indefinite"/>
                                        <p:tgtEl>
                                          <p:spTgt spid="569415"/>
                                        </p:tgtEl>
                                      </p:cBhvr>
                                    </p:animEffect>
                                  </p:childTnLst>
                                </p:cTn>
                              </p:par>
                              <p:par>
                                <p:cTn id="590" presetID="9" presetClass="emph" presetSubtype="0" grpId="1" nodeType="withEffect">
                                  <p:stCondLst>
                                    <p:cond delay="0"/>
                                  </p:stCondLst>
                                  <p:childTnLst>
                                    <p:set>
                                      <p:cBhvr rctx="PPT">
                                        <p:cTn id="591" dur="indefinite"/>
                                        <p:tgtEl>
                                          <p:spTgt spid="569416"/>
                                        </p:tgtEl>
                                        <p:attrNameLst>
                                          <p:attrName>style.opacity</p:attrName>
                                        </p:attrNameLst>
                                      </p:cBhvr>
                                      <p:to>
                                        <p:strVal val="0.5"/>
                                      </p:to>
                                    </p:set>
                                    <p:animEffect filter="image" prLst="opacity: 0.5">
                                      <p:cBhvr rctx="IE">
                                        <p:cTn id="592" dur="indefinite"/>
                                        <p:tgtEl>
                                          <p:spTgt spid="569416"/>
                                        </p:tgtEl>
                                      </p:cBhvr>
                                    </p:animEffect>
                                  </p:childTnLst>
                                </p:cTn>
                              </p:par>
                              <p:par>
                                <p:cTn id="593" presetID="9" presetClass="emph" presetSubtype="0" nodeType="withEffect">
                                  <p:stCondLst>
                                    <p:cond delay="0"/>
                                  </p:stCondLst>
                                  <p:childTnLst>
                                    <p:set>
                                      <p:cBhvr rctx="PPT">
                                        <p:cTn id="594" dur="indefinite"/>
                                        <p:tgtEl>
                                          <p:spTgt spid="8"/>
                                        </p:tgtEl>
                                        <p:attrNameLst>
                                          <p:attrName>style.opacity</p:attrName>
                                        </p:attrNameLst>
                                      </p:cBhvr>
                                      <p:to>
                                        <p:strVal val="0.5"/>
                                      </p:to>
                                    </p:set>
                                    <p:animEffect filter="image" prLst="opacity: 0.5">
                                      <p:cBhvr rctx="IE">
                                        <p:cTn id="595" dur="indefinite"/>
                                        <p:tgtEl>
                                          <p:spTgt spid="8"/>
                                        </p:tgtEl>
                                      </p:cBhvr>
                                    </p:animEffect>
                                  </p:childTnLst>
                                </p:cTn>
                              </p:par>
                              <p:par>
                                <p:cTn id="596" presetID="9" presetClass="emph" presetSubtype="0" grpId="1" nodeType="withEffect">
                                  <p:stCondLst>
                                    <p:cond delay="0"/>
                                  </p:stCondLst>
                                  <p:iterate type="lt">
                                    <p:tmAbs val="0"/>
                                  </p:iterate>
                                  <p:childTnLst>
                                    <p:set>
                                      <p:cBhvr rctx="PPT">
                                        <p:cTn id="597" dur="indefinite"/>
                                        <p:tgtEl>
                                          <p:spTgt spid="569421"/>
                                        </p:tgtEl>
                                        <p:attrNameLst>
                                          <p:attrName>style.opacity</p:attrName>
                                        </p:attrNameLst>
                                      </p:cBhvr>
                                      <p:to>
                                        <p:strVal val="0.5"/>
                                      </p:to>
                                    </p:set>
                                    <p:animEffect filter="image" prLst="opacity: 0.5">
                                      <p:cBhvr rctx="IE">
                                        <p:cTn id="598" dur="indefinite"/>
                                        <p:tgtEl>
                                          <p:spTgt spid="569421"/>
                                        </p:tgtEl>
                                      </p:cBhvr>
                                    </p:animEffect>
                                  </p:childTnLst>
                                </p:cTn>
                              </p:par>
                              <p:par>
                                <p:cTn id="599" presetID="9" presetClass="emph" presetSubtype="0" grpId="1" nodeType="withEffect">
                                  <p:stCondLst>
                                    <p:cond delay="0"/>
                                  </p:stCondLst>
                                  <p:childTnLst>
                                    <p:set>
                                      <p:cBhvr rctx="PPT">
                                        <p:cTn id="600" dur="indefinite"/>
                                        <p:tgtEl>
                                          <p:spTgt spid="569422"/>
                                        </p:tgtEl>
                                        <p:attrNameLst>
                                          <p:attrName>style.opacity</p:attrName>
                                        </p:attrNameLst>
                                      </p:cBhvr>
                                      <p:to>
                                        <p:strVal val="0.5"/>
                                      </p:to>
                                    </p:set>
                                    <p:animEffect filter="image" prLst="opacity: 0.5">
                                      <p:cBhvr rctx="IE">
                                        <p:cTn id="601" dur="indefinite"/>
                                        <p:tgtEl>
                                          <p:spTgt spid="569422"/>
                                        </p:tgtEl>
                                      </p:cBhvr>
                                    </p:animEffect>
                                  </p:childTnLst>
                                </p:cTn>
                              </p:par>
                              <p:par>
                                <p:cTn id="602" presetID="9" presetClass="emph" presetSubtype="0" grpId="1" nodeType="withEffect">
                                  <p:stCondLst>
                                    <p:cond delay="0"/>
                                  </p:stCondLst>
                                  <p:childTnLst>
                                    <p:set>
                                      <p:cBhvr rctx="PPT">
                                        <p:cTn id="603" dur="indefinite"/>
                                        <p:tgtEl>
                                          <p:spTgt spid="569423"/>
                                        </p:tgtEl>
                                        <p:attrNameLst>
                                          <p:attrName>style.opacity</p:attrName>
                                        </p:attrNameLst>
                                      </p:cBhvr>
                                      <p:to>
                                        <p:strVal val="0.5"/>
                                      </p:to>
                                    </p:set>
                                    <p:animEffect filter="image" prLst="opacity: 0.5">
                                      <p:cBhvr rctx="IE">
                                        <p:cTn id="604" dur="indefinite"/>
                                        <p:tgtEl>
                                          <p:spTgt spid="569423"/>
                                        </p:tgtEl>
                                      </p:cBhvr>
                                    </p:animEffect>
                                  </p:childTnLst>
                                </p:cTn>
                              </p:par>
                              <p:par>
                                <p:cTn id="605" presetID="9" presetClass="emph" presetSubtype="0" grpId="1" nodeType="withEffect">
                                  <p:stCondLst>
                                    <p:cond delay="0"/>
                                  </p:stCondLst>
                                  <p:childTnLst>
                                    <p:set>
                                      <p:cBhvr rctx="PPT">
                                        <p:cTn id="606" dur="indefinite"/>
                                        <p:tgtEl>
                                          <p:spTgt spid="569424"/>
                                        </p:tgtEl>
                                        <p:attrNameLst>
                                          <p:attrName>style.opacity</p:attrName>
                                        </p:attrNameLst>
                                      </p:cBhvr>
                                      <p:to>
                                        <p:strVal val="0.5"/>
                                      </p:to>
                                    </p:set>
                                    <p:animEffect filter="image" prLst="opacity: 0.5">
                                      <p:cBhvr rctx="IE">
                                        <p:cTn id="607" dur="indefinite"/>
                                        <p:tgtEl>
                                          <p:spTgt spid="569424"/>
                                        </p:tgtEl>
                                      </p:cBhvr>
                                    </p:animEffect>
                                  </p:childTnLst>
                                </p:cTn>
                              </p:par>
                              <p:par>
                                <p:cTn id="608" presetID="9" presetClass="emph" presetSubtype="0" grpId="1" nodeType="withEffect">
                                  <p:stCondLst>
                                    <p:cond delay="0"/>
                                  </p:stCondLst>
                                  <p:childTnLst>
                                    <p:set>
                                      <p:cBhvr rctx="PPT">
                                        <p:cTn id="609" dur="indefinite"/>
                                        <p:tgtEl>
                                          <p:spTgt spid="569425"/>
                                        </p:tgtEl>
                                        <p:attrNameLst>
                                          <p:attrName>style.opacity</p:attrName>
                                        </p:attrNameLst>
                                      </p:cBhvr>
                                      <p:to>
                                        <p:strVal val="0.5"/>
                                      </p:to>
                                    </p:set>
                                    <p:animEffect filter="image" prLst="opacity: 0.5">
                                      <p:cBhvr rctx="IE">
                                        <p:cTn id="610" dur="indefinite"/>
                                        <p:tgtEl>
                                          <p:spTgt spid="569425"/>
                                        </p:tgtEl>
                                      </p:cBhvr>
                                    </p:animEffect>
                                  </p:childTnLst>
                                </p:cTn>
                              </p:par>
                              <p:par>
                                <p:cTn id="611" presetID="9" presetClass="emph" presetSubtype="0" nodeType="withEffect">
                                  <p:stCondLst>
                                    <p:cond delay="0"/>
                                  </p:stCondLst>
                                  <p:childTnLst>
                                    <p:set>
                                      <p:cBhvr rctx="PPT">
                                        <p:cTn id="612" dur="indefinite"/>
                                        <p:tgtEl>
                                          <p:spTgt spid="9"/>
                                        </p:tgtEl>
                                        <p:attrNameLst>
                                          <p:attrName>style.opacity</p:attrName>
                                        </p:attrNameLst>
                                      </p:cBhvr>
                                      <p:to>
                                        <p:strVal val="0.5"/>
                                      </p:to>
                                    </p:set>
                                    <p:animEffect filter="image" prLst="opacity: 0.5">
                                      <p:cBhvr rctx="IE">
                                        <p:cTn id="613" dur="indefinite"/>
                                        <p:tgtEl>
                                          <p:spTgt spid="9"/>
                                        </p:tgtEl>
                                      </p:cBhvr>
                                    </p:animEffect>
                                  </p:childTnLst>
                                </p:cTn>
                              </p:par>
                              <p:par>
                                <p:cTn id="614" presetID="9" presetClass="emph" presetSubtype="0" grpId="1" nodeType="withEffect">
                                  <p:stCondLst>
                                    <p:cond delay="0"/>
                                  </p:stCondLst>
                                  <p:childTnLst>
                                    <p:set>
                                      <p:cBhvr rctx="PPT">
                                        <p:cTn id="615" dur="indefinite"/>
                                        <p:tgtEl>
                                          <p:spTgt spid="569429"/>
                                        </p:tgtEl>
                                        <p:attrNameLst>
                                          <p:attrName>style.opacity</p:attrName>
                                        </p:attrNameLst>
                                      </p:cBhvr>
                                      <p:to>
                                        <p:strVal val="0.5"/>
                                      </p:to>
                                    </p:set>
                                    <p:animEffect filter="image" prLst="opacity: 0.5">
                                      <p:cBhvr rctx="IE">
                                        <p:cTn id="616" dur="indefinite"/>
                                        <p:tgtEl>
                                          <p:spTgt spid="569429"/>
                                        </p:tgtEl>
                                      </p:cBhvr>
                                    </p:animEffect>
                                  </p:childTnLst>
                                </p:cTn>
                              </p:par>
                              <p:par>
                                <p:cTn id="617" presetID="9" presetClass="emph" presetSubtype="0" grpId="1" nodeType="withEffect">
                                  <p:stCondLst>
                                    <p:cond delay="0"/>
                                  </p:stCondLst>
                                  <p:childTnLst>
                                    <p:set>
                                      <p:cBhvr rctx="PPT">
                                        <p:cTn id="618" dur="indefinite"/>
                                        <p:tgtEl>
                                          <p:spTgt spid="569430"/>
                                        </p:tgtEl>
                                        <p:attrNameLst>
                                          <p:attrName>style.opacity</p:attrName>
                                        </p:attrNameLst>
                                      </p:cBhvr>
                                      <p:to>
                                        <p:strVal val="0.5"/>
                                      </p:to>
                                    </p:set>
                                    <p:animEffect filter="image" prLst="opacity: 0.5">
                                      <p:cBhvr rctx="IE">
                                        <p:cTn id="619" dur="indefinite"/>
                                        <p:tgtEl>
                                          <p:spTgt spid="569430"/>
                                        </p:tgtEl>
                                      </p:cBhvr>
                                    </p:animEffect>
                                  </p:childTnLst>
                                </p:cTn>
                              </p:par>
                              <p:par>
                                <p:cTn id="620" presetID="9" presetClass="emph" presetSubtype="0" grpId="1" nodeType="withEffect">
                                  <p:stCondLst>
                                    <p:cond delay="0"/>
                                  </p:stCondLst>
                                  <p:childTnLst>
                                    <p:set>
                                      <p:cBhvr rctx="PPT">
                                        <p:cTn id="621" dur="indefinite"/>
                                        <p:tgtEl>
                                          <p:spTgt spid="569431"/>
                                        </p:tgtEl>
                                        <p:attrNameLst>
                                          <p:attrName>style.opacity</p:attrName>
                                        </p:attrNameLst>
                                      </p:cBhvr>
                                      <p:to>
                                        <p:strVal val="0.5"/>
                                      </p:to>
                                    </p:set>
                                    <p:animEffect filter="image" prLst="opacity: 0.5">
                                      <p:cBhvr rctx="IE">
                                        <p:cTn id="622" dur="indefinite"/>
                                        <p:tgtEl>
                                          <p:spTgt spid="569431"/>
                                        </p:tgtEl>
                                      </p:cBhvr>
                                    </p:animEffect>
                                  </p:childTnLst>
                                </p:cTn>
                              </p:par>
                              <p:par>
                                <p:cTn id="623" presetID="9" presetClass="emph" presetSubtype="0" nodeType="withEffect">
                                  <p:stCondLst>
                                    <p:cond delay="0"/>
                                  </p:stCondLst>
                                  <p:childTnLst>
                                    <p:set>
                                      <p:cBhvr rctx="PPT">
                                        <p:cTn id="624" dur="indefinite"/>
                                        <p:tgtEl>
                                          <p:spTgt spid="10"/>
                                        </p:tgtEl>
                                        <p:attrNameLst>
                                          <p:attrName>style.opacity</p:attrName>
                                        </p:attrNameLst>
                                      </p:cBhvr>
                                      <p:to>
                                        <p:strVal val="0.5"/>
                                      </p:to>
                                    </p:set>
                                    <p:animEffect filter="image" prLst="opacity: 0.5">
                                      <p:cBhvr rctx="IE">
                                        <p:cTn id="625" dur="indefinite"/>
                                        <p:tgtEl>
                                          <p:spTgt spid="10"/>
                                        </p:tgtEl>
                                      </p:cBhvr>
                                    </p:animEffect>
                                  </p:childTnLst>
                                </p:cTn>
                              </p:par>
                              <p:par>
                                <p:cTn id="626" presetID="9" presetClass="emph" presetSubtype="0" grpId="1" nodeType="withEffect">
                                  <p:stCondLst>
                                    <p:cond delay="0"/>
                                  </p:stCondLst>
                                  <p:childTnLst>
                                    <p:set>
                                      <p:cBhvr rctx="PPT">
                                        <p:cTn id="627" dur="indefinite"/>
                                        <p:tgtEl>
                                          <p:spTgt spid="569435"/>
                                        </p:tgtEl>
                                        <p:attrNameLst>
                                          <p:attrName>style.opacity</p:attrName>
                                        </p:attrNameLst>
                                      </p:cBhvr>
                                      <p:to>
                                        <p:strVal val="0.5"/>
                                      </p:to>
                                    </p:set>
                                    <p:animEffect filter="image" prLst="opacity: 0.5">
                                      <p:cBhvr rctx="IE">
                                        <p:cTn id="628" dur="indefinite"/>
                                        <p:tgtEl>
                                          <p:spTgt spid="569435"/>
                                        </p:tgtEl>
                                      </p:cBhvr>
                                    </p:animEffect>
                                  </p:childTnLst>
                                </p:cTn>
                              </p:par>
                              <p:par>
                                <p:cTn id="629" presetID="9" presetClass="emph" presetSubtype="0" grpId="1" nodeType="withEffect">
                                  <p:stCondLst>
                                    <p:cond delay="0"/>
                                  </p:stCondLst>
                                  <p:childTnLst>
                                    <p:set>
                                      <p:cBhvr rctx="PPT">
                                        <p:cTn id="630" dur="indefinite"/>
                                        <p:tgtEl>
                                          <p:spTgt spid="569436"/>
                                        </p:tgtEl>
                                        <p:attrNameLst>
                                          <p:attrName>style.opacity</p:attrName>
                                        </p:attrNameLst>
                                      </p:cBhvr>
                                      <p:to>
                                        <p:strVal val="0.5"/>
                                      </p:to>
                                    </p:set>
                                    <p:animEffect filter="image" prLst="opacity: 0.5">
                                      <p:cBhvr rctx="IE">
                                        <p:cTn id="631" dur="indefinite"/>
                                        <p:tgtEl>
                                          <p:spTgt spid="569436"/>
                                        </p:tgtEl>
                                      </p:cBhvr>
                                    </p:animEffect>
                                  </p:childTnLst>
                                </p:cTn>
                              </p:par>
                              <p:par>
                                <p:cTn id="632" presetID="9" presetClass="emph" presetSubtype="0" grpId="1" nodeType="withEffect">
                                  <p:stCondLst>
                                    <p:cond delay="0"/>
                                  </p:stCondLst>
                                  <p:childTnLst>
                                    <p:set>
                                      <p:cBhvr rctx="PPT">
                                        <p:cTn id="633" dur="indefinite"/>
                                        <p:tgtEl>
                                          <p:spTgt spid="569437"/>
                                        </p:tgtEl>
                                        <p:attrNameLst>
                                          <p:attrName>style.opacity</p:attrName>
                                        </p:attrNameLst>
                                      </p:cBhvr>
                                      <p:to>
                                        <p:strVal val="0.5"/>
                                      </p:to>
                                    </p:set>
                                    <p:animEffect filter="image" prLst="opacity: 0.5">
                                      <p:cBhvr rctx="IE">
                                        <p:cTn id="634" dur="indefinite"/>
                                        <p:tgtEl>
                                          <p:spTgt spid="569437"/>
                                        </p:tgtEl>
                                      </p:cBhvr>
                                    </p:animEffect>
                                  </p:childTnLst>
                                </p:cTn>
                              </p:par>
                              <p:par>
                                <p:cTn id="635" presetID="9" presetClass="emph" presetSubtype="0" grpId="1" nodeType="withEffect">
                                  <p:stCondLst>
                                    <p:cond delay="0"/>
                                  </p:stCondLst>
                                  <p:childTnLst>
                                    <p:set>
                                      <p:cBhvr rctx="PPT">
                                        <p:cTn id="636" dur="indefinite"/>
                                        <p:tgtEl>
                                          <p:spTgt spid="569438"/>
                                        </p:tgtEl>
                                        <p:attrNameLst>
                                          <p:attrName>style.opacity</p:attrName>
                                        </p:attrNameLst>
                                      </p:cBhvr>
                                      <p:to>
                                        <p:strVal val="0.5"/>
                                      </p:to>
                                    </p:set>
                                    <p:animEffect filter="image" prLst="opacity: 0.5">
                                      <p:cBhvr rctx="IE">
                                        <p:cTn id="637" dur="indefinite"/>
                                        <p:tgtEl>
                                          <p:spTgt spid="569438"/>
                                        </p:tgtEl>
                                      </p:cBhvr>
                                    </p:animEffect>
                                  </p:childTnLst>
                                </p:cTn>
                              </p:par>
                              <p:par>
                                <p:cTn id="638" presetID="9" presetClass="emph" presetSubtype="0" grpId="1" nodeType="withEffect">
                                  <p:stCondLst>
                                    <p:cond delay="0"/>
                                  </p:stCondLst>
                                  <p:childTnLst>
                                    <p:set>
                                      <p:cBhvr rctx="PPT">
                                        <p:cTn id="639" dur="indefinite"/>
                                        <p:tgtEl>
                                          <p:spTgt spid="569439"/>
                                        </p:tgtEl>
                                        <p:attrNameLst>
                                          <p:attrName>style.opacity</p:attrName>
                                        </p:attrNameLst>
                                      </p:cBhvr>
                                      <p:to>
                                        <p:strVal val="0.5"/>
                                      </p:to>
                                    </p:set>
                                    <p:animEffect filter="image" prLst="opacity: 0.5">
                                      <p:cBhvr rctx="IE">
                                        <p:cTn id="640" dur="indefinite"/>
                                        <p:tgtEl>
                                          <p:spTgt spid="569439"/>
                                        </p:tgtEl>
                                      </p:cBhvr>
                                    </p:animEffect>
                                  </p:childTnLst>
                                </p:cTn>
                              </p:par>
                              <p:par>
                                <p:cTn id="641" presetID="9" presetClass="emph" presetSubtype="0" nodeType="withEffect">
                                  <p:stCondLst>
                                    <p:cond delay="0"/>
                                  </p:stCondLst>
                                  <p:childTnLst>
                                    <p:set>
                                      <p:cBhvr rctx="PPT">
                                        <p:cTn id="642" dur="indefinite"/>
                                        <p:tgtEl>
                                          <p:spTgt spid="11"/>
                                        </p:tgtEl>
                                        <p:attrNameLst>
                                          <p:attrName>style.opacity</p:attrName>
                                        </p:attrNameLst>
                                      </p:cBhvr>
                                      <p:to>
                                        <p:strVal val="0.5"/>
                                      </p:to>
                                    </p:set>
                                    <p:animEffect filter="image" prLst="opacity: 0.5">
                                      <p:cBhvr rctx="IE">
                                        <p:cTn id="643" dur="indefinite"/>
                                        <p:tgtEl>
                                          <p:spTgt spid="11"/>
                                        </p:tgtEl>
                                      </p:cBhvr>
                                    </p:animEffect>
                                  </p:childTnLst>
                                </p:cTn>
                              </p:par>
                              <p:par>
                                <p:cTn id="644" presetID="9" presetClass="emph" presetSubtype="0" grpId="1" nodeType="withEffect">
                                  <p:stCondLst>
                                    <p:cond delay="0"/>
                                  </p:stCondLst>
                                  <p:childTnLst>
                                    <p:set>
                                      <p:cBhvr rctx="PPT">
                                        <p:cTn id="645" dur="indefinite"/>
                                        <p:tgtEl>
                                          <p:spTgt spid="569443"/>
                                        </p:tgtEl>
                                        <p:attrNameLst>
                                          <p:attrName>style.opacity</p:attrName>
                                        </p:attrNameLst>
                                      </p:cBhvr>
                                      <p:to>
                                        <p:strVal val="0.5"/>
                                      </p:to>
                                    </p:set>
                                    <p:animEffect filter="image" prLst="opacity: 0.5">
                                      <p:cBhvr rctx="IE">
                                        <p:cTn id="646" dur="indefinite"/>
                                        <p:tgtEl>
                                          <p:spTgt spid="569443"/>
                                        </p:tgtEl>
                                      </p:cBhvr>
                                    </p:animEffect>
                                  </p:childTnLst>
                                </p:cTn>
                              </p:par>
                              <p:par>
                                <p:cTn id="647" presetID="9" presetClass="emph" presetSubtype="0" grpId="1" nodeType="withEffect">
                                  <p:stCondLst>
                                    <p:cond delay="0"/>
                                  </p:stCondLst>
                                  <p:childTnLst>
                                    <p:set>
                                      <p:cBhvr rctx="PPT">
                                        <p:cTn id="648" dur="indefinite"/>
                                        <p:tgtEl>
                                          <p:spTgt spid="569444"/>
                                        </p:tgtEl>
                                        <p:attrNameLst>
                                          <p:attrName>style.opacity</p:attrName>
                                        </p:attrNameLst>
                                      </p:cBhvr>
                                      <p:to>
                                        <p:strVal val="0.5"/>
                                      </p:to>
                                    </p:set>
                                    <p:animEffect filter="image" prLst="opacity: 0.5">
                                      <p:cBhvr rctx="IE">
                                        <p:cTn id="649" dur="indefinite"/>
                                        <p:tgtEl>
                                          <p:spTgt spid="569444"/>
                                        </p:tgtEl>
                                      </p:cBhvr>
                                    </p:animEffect>
                                  </p:childTnLst>
                                </p:cTn>
                              </p:par>
                            </p:childTnLst>
                          </p:cTn>
                        </p:par>
                      </p:childTnLst>
                    </p:cTn>
                  </p:par>
                  <p:par>
                    <p:cTn id="650" fill="hold">
                      <p:stCondLst>
                        <p:cond delay="indefinite"/>
                      </p:stCondLst>
                      <p:childTnLst>
                        <p:par>
                          <p:cTn id="651" fill="hold">
                            <p:stCondLst>
                              <p:cond delay="0"/>
                            </p:stCondLst>
                            <p:childTnLst>
                              <p:par>
                                <p:cTn id="652" presetID="9" presetClass="entr" presetSubtype="0" fill="hold" nodeType="clickEffect">
                                  <p:stCondLst>
                                    <p:cond delay="0"/>
                                  </p:stCondLst>
                                  <p:childTnLst>
                                    <p:set>
                                      <p:cBhvr>
                                        <p:cTn id="653" dur="1" fill="hold">
                                          <p:stCondLst>
                                            <p:cond delay="0"/>
                                          </p:stCondLst>
                                        </p:cTn>
                                        <p:tgtEl>
                                          <p:spTgt spid="12"/>
                                        </p:tgtEl>
                                        <p:attrNameLst>
                                          <p:attrName>style.visibility</p:attrName>
                                        </p:attrNameLst>
                                      </p:cBhvr>
                                      <p:to>
                                        <p:strVal val="visible"/>
                                      </p:to>
                                    </p:set>
                                    <p:animEffect transition="in" filter="dissolve">
                                      <p:cBhvr>
                                        <p:cTn id="654" dur="500"/>
                                        <p:tgtEl>
                                          <p:spTgt spid="12"/>
                                        </p:tgtEl>
                                      </p:cBhvr>
                                    </p:animEffect>
                                  </p:childTnLst>
                                </p:cTn>
                              </p:par>
                            </p:childTnLst>
                          </p:cTn>
                        </p:par>
                      </p:childTnLst>
                    </p:cTn>
                  </p:par>
                  <p:par>
                    <p:cTn id="655" fill="hold">
                      <p:stCondLst>
                        <p:cond delay="indefinite"/>
                      </p:stCondLst>
                      <p:childTnLst>
                        <p:par>
                          <p:cTn id="656" fill="hold">
                            <p:stCondLst>
                              <p:cond delay="0"/>
                            </p:stCondLst>
                            <p:childTnLst>
                              <p:par>
                                <p:cTn id="657" presetID="47" presetClass="entr" presetSubtype="0" fill="hold" grpId="0" nodeType="clickEffect">
                                  <p:stCondLst>
                                    <p:cond delay="0"/>
                                  </p:stCondLst>
                                  <p:childTnLst>
                                    <p:set>
                                      <p:cBhvr>
                                        <p:cTn id="658" dur="1" fill="hold">
                                          <p:stCondLst>
                                            <p:cond delay="0"/>
                                          </p:stCondLst>
                                        </p:cTn>
                                        <p:tgtEl>
                                          <p:spTgt spid="569453"/>
                                        </p:tgtEl>
                                        <p:attrNameLst>
                                          <p:attrName>style.visibility</p:attrName>
                                        </p:attrNameLst>
                                      </p:cBhvr>
                                      <p:to>
                                        <p:strVal val="visible"/>
                                      </p:to>
                                    </p:set>
                                    <p:animEffect transition="in" filter="fade">
                                      <p:cBhvr>
                                        <p:cTn id="659" dur="1000"/>
                                        <p:tgtEl>
                                          <p:spTgt spid="569453"/>
                                        </p:tgtEl>
                                      </p:cBhvr>
                                    </p:animEffect>
                                    <p:anim calcmode="lin" valueType="num">
                                      <p:cBhvr>
                                        <p:cTn id="660" dur="1000" fill="hold"/>
                                        <p:tgtEl>
                                          <p:spTgt spid="569453"/>
                                        </p:tgtEl>
                                        <p:attrNameLst>
                                          <p:attrName>ppt_x</p:attrName>
                                        </p:attrNameLst>
                                      </p:cBhvr>
                                      <p:tavLst>
                                        <p:tav tm="0">
                                          <p:val>
                                            <p:strVal val="#ppt_x"/>
                                          </p:val>
                                        </p:tav>
                                        <p:tav tm="100000">
                                          <p:val>
                                            <p:strVal val="#ppt_x"/>
                                          </p:val>
                                        </p:tav>
                                      </p:tavLst>
                                    </p:anim>
                                    <p:anim calcmode="lin" valueType="num">
                                      <p:cBhvr>
                                        <p:cTn id="661" dur="1000" fill="hold"/>
                                        <p:tgtEl>
                                          <p:spTgt spid="569453"/>
                                        </p:tgtEl>
                                        <p:attrNameLst>
                                          <p:attrName>ppt_y</p:attrName>
                                        </p:attrNameLst>
                                      </p:cBhvr>
                                      <p:tavLst>
                                        <p:tav tm="0">
                                          <p:val>
                                            <p:strVal val="#ppt_y-.1"/>
                                          </p:val>
                                        </p:tav>
                                        <p:tav tm="100000">
                                          <p:val>
                                            <p:strVal val="#ppt_y"/>
                                          </p:val>
                                        </p:tav>
                                      </p:tavLst>
                                    </p:anim>
                                  </p:childTnLst>
                                </p:cTn>
                              </p:par>
                            </p:childTnLst>
                          </p:cTn>
                        </p:par>
                      </p:childTnLst>
                    </p:cTn>
                  </p:par>
                  <p:par>
                    <p:cTn id="662" fill="hold">
                      <p:stCondLst>
                        <p:cond delay="indefinite"/>
                      </p:stCondLst>
                      <p:childTnLst>
                        <p:par>
                          <p:cTn id="663" fill="hold">
                            <p:stCondLst>
                              <p:cond delay="0"/>
                            </p:stCondLst>
                            <p:childTnLst>
                              <p:par>
                                <p:cTn id="664" presetID="47" presetClass="entr" presetSubtype="0" fill="hold" grpId="0" nodeType="clickEffect">
                                  <p:stCondLst>
                                    <p:cond delay="0"/>
                                  </p:stCondLst>
                                  <p:childTnLst>
                                    <p:set>
                                      <p:cBhvr>
                                        <p:cTn id="665" dur="1" fill="hold">
                                          <p:stCondLst>
                                            <p:cond delay="0"/>
                                          </p:stCondLst>
                                        </p:cTn>
                                        <p:tgtEl>
                                          <p:spTgt spid="569454"/>
                                        </p:tgtEl>
                                        <p:attrNameLst>
                                          <p:attrName>style.visibility</p:attrName>
                                        </p:attrNameLst>
                                      </p:cBhvr>
                                      <p:to>
                                        <p:strVal val="visible"/>
                                      </p:to>
                                    </p:set>
                                    <p:animEffect transition="in" filter="fade">
                                      <p:cBhvr>
                                        <p:cTn id="666" dur="1000"/>
                                        <p:tgtEl>
                                          <p:spTgt spid="569454"/>
                                        </p:tgtEl>
                                      </p:cBhvr>
                                    </p:animEffect>
                                    <p:anim calcmode="lin" valueType="num">
                                      <p:cBhvr>
                                        <p:cTn id="667" dur="1000" fill="hold"/>
                                        <p:tgtEl>
                                          <p:spTgt spid="569454"/>
                                        </p:tgtEl>
                                        <p:attrNameLst>
                                          <p:attrName>ppt_x</p:attrName>
                                        </p:attrNameLst>
                                      </p:cBhvr>
                                      <p:tavLst>
                                        <p:tav tm="0">
                                          <p:val>
                                            <p:strVal val="#ppt_x"/>
                                          </p:val>
                                        </p:tav>
                                        <p:tav tm="100000">
                                          <p:val>
                                            <p:strVal val="#ppt_x"/>
                                          </p:val>
                                        </p:tav>
                                      </p:tavLst>
                                    </p:anim>
                                    <p:anim calcmode="lin" valueType="num">
                                      <p:cBhvr>
                                        <p:cTn id="668" dur="1000" fill="hold"/>
                                        <p:tgtEl>
                                          <p:spTgt spid="569454"/>
                                        </p:tgtEl>
                                        <p:attrNameLst>
                                          <p:attrName>ppt_y</p:attrName>
                                        </p:attrNameLst>
                                      </p:cBhvr>
                                      <p:tavLst>
                                        <p:tav tm="0">
                                          <p:val>
                                            <p:strVal val="#ppt_y-.1"/>
                                          </p:val>
                                        </p:tav>
                                        <p:tav tm="100000">
                                          <p:val>
                                            <p:strVal val="#ppt_y"/>
                                          </p:val>
                                        </p:tav>
                                      </p:tavLst>
                                    </p:anim>
                                  </p:childTnLst>
                                </p:cTn>
                              </p:par>
                            </p:childTnLst>
                          </p:cTn>
                        </p:par>
                      </p:childTnLst>
                    </p:cTn>
                  </p:par>
                  <p:par>
                    <p:cTn id="669" fill="hold">
                      <p:stCondLst>
                        <p:cond delay="indefinite"/>
                      </p:stCondLst>
                      <p:childTnLst>
                        <p:par>
                          <p:cTn id="670" fill="hold">
                            <p:stCondLst>
                              <p:cond delay="0"/>
                            </p:stCondLst>
                            <p:childTnLst>
                              <p:par>
                                <p:cTn id="671" presetID="53" presetClass="entr" presetSubtype="0" fill="hold" grpId="0" nodeType="clickEffect">
                                  <p:stCondLst>
                                    <p:cond delay="0"/>
                                  </p:stCondLst>
                                  <p:childTnLst>
                                    <p:set>
                                      <p:cBhvr>
                                        <p:cTn id="672" dur="1" fill="hold">
                                          <p:stCondLst>
                                            <p:cond delay="0"/>
                                          </p:stCondLst>
                                        </p:cTn>
                                        <p:tgtEl>
                                          <p:spTgt spid="569452"/>
                                        </p:tgtEl>
                                        <p:attrNameLst>
                                          <p:attrName>style.visibility</p:attrName>
                                        </p:attrNameLst>
                                      </p:cBhvr>
                                      <p:to>
                                        <p:strVal val="visible"/>
                                      </p:to>
                                    </p:set>
                                    <p:anim calcmode="lin" valueType="num">
                                      <p:cBhvr>
                                        <p:cTn id="673" dur="500" fill="hold"/>
                                        <p:tgtEl>
                                          <p:spTgt spid="569452"/>
                                        </p:tgtEl>
                                        <p:attrNameLst>
                                          <p:attrName>ppt_w</p:attrName>
                                        </p:attrNameLst>
                                      </p:cBhvr>
                                      <p:tavLst>
                                        <p:tav tm="0">
                                          <p:val>
                                            <p:fltVal val="0"/>
                                          </p:val>
                                        </p:tav>
                                        <p:tav tm="100000">
                                          <p:val>
                                            <p:strVal val="#ppt_w"/>
                                          </p:val>
                                        </p:tav>
                                      </p:tavLst>
                                    </p:anim>
                                    <p:anim calcmode="lin" valueType="num">
                                      <p:cBhvr>
                                        <p:cTn id="674" dur="500" fill="hold"/>
                                        <p:tgtEl>
                                          <p:spTgt spid="569452"/>
                                        </p:tgtEl>
                                        <p:attrNameLst>
                                          <p:attrName>ppt_h</p:attrName>
                                        </p:attrNameLst>
                                      </p:cBhvr>
                                      <p:tavLst>
                                        <p:tav tm="0">
                                          <p:val>
                                            <p:fltVal val="0"/>
                                          </p:val>
                                        </p:tav>
                                        <p:tav tm="100000">
                                          <p:val>
                                            <p:strVal val="#ppt_h"/>
                                          </p:val>
                                        </p:tav>
                                      </p:tavLst>
                                    </p:anim>
                                    <p:animEffect transition="in" filter="fade">
                                      <p:cBhvr>
                                        <p:cTn id="675" dur="500"/>
                                        <p:tgtEl>
                                          <p:spTgt spid="569452"/>
                                        </p:tgtEl>
                                      </p:cBhvr>
                                    </p:animEffect>
                                  </p:childTnLst>
                                </p:cTn>
                              </p:par>
                            </p:childTnLst>
                          </p:cTn>
                        </p:par>
                      </p:childTnLst>
                    </p:cTn>
                  </p:par>
                  <p:par>
                    <p:cTn id="676" fill="hold">
                      <p:stCondLst>
                        <p:cond delay="indefinite"/>
                      </p:stCondLst>
                      <p:childTnLst>
                        <p:par>
                          <p:cTn id="677" fill="hold">
                            <p:stCondLst>
                              <p:cond delay="0"/>
                            </p:stCondLst>
                            <p:childTnLst>
                              <p:par>
                                <p:cTn id="678" presetID="53" presetClass="entr" presetSubtype="0" fill="hold" nodeType="clickEffect">
                                  <p:stCondLst>
                                    <p:cond delay="0"/>
                                  </p:stCondLst>
                                  <p:childTnLst>
                                    <p:set>
                                      <p:cBhvr>
                                        <p:cTn id="679" dur="1" fill="hold">
                                          <p:stCondLst>
                                            <p:cond delay="0"/>
                                          </p:stCondLst>
                                        </p:cTn>
                                        <p:tgtEl>
                                          <p:spTgt spid="13"/>
                                        </p:tgtEl>
                                        <p:attrNameLst>
                                          <p:attrName>style.visibility</p:attrName>
                                        </p:attrNameLst>
                                      </p:cBhvr>
                                      <p:to>
                                        <p:strVal val="visible"/>
                                      </p:to>
                                    </p:set>
                                    <p:anim calcmode="lin" valueType="num">
                                      <p:cBhvr>
                                        <p:cTn id="680" dur="500" fill="hold"/>
                                        <p:tgtEl>
                                          <p:spTgt spid="13"/>
                                        </p:tgtEl>
                                        <p:attrNameLst>
                                          <p:attrName>ppt_w</p:attrName>
                                        </p:attrNameLst>
                                      </p:cBhvr>
                                      <p:tavLst>
                                        <p:tav tm="0">
                                          <p:val>
                                            <p:fltVal val="0"/>
                                          </p:val>
                                        </p:tav>
                                        <p:tav tm="100000">
                                          <p:val>
                                            <p:strVal val="#ppt_w"/>
                                          </p:val>
                                        </p:tav>
                                      </p:tavLst>
                                    </p:anim>
                                    <p:anim calcmode="lin" valueType="num">
                                      <p:cBhvr>
                                        <p:cTn id="681" dur="500" fill="hold"/>
                                        <p:tgtEl>
                                          <p:spTgt spid="13"/>
                                        </p:tgtEl>
                                        <p:attrNameLst>
                                          <p:attrName>ppt_h</p:attrName>
                                        </p:attrNameLst>
                                      </p:cBhvr>
                                      <p:tavLst>
                                        <p:tav tm="0">
                                          <p:val>
                                            <p:fltVal val="0"/>
                                          </p:val>
                                        </p:tav>
                                        <p:tav tm="100000">
                                          <p:val>
                                            <p:strVal val="#ppt_h"/>
                                          </p:val>
                                        </p:tav>
                                      </p:tavLst>
                                    </p:anim>
                                    <p:animEffect transition="in" filter="fade">
                                      <p:cBhvr>
                                        <p:cTn id="682" dur="500"/>
                                        <p:tgtEl>
                                          <p:spTgt spid="13"/>
                                        </p:tgtEl>
                                      </p:cBhvr>
                                    </p:animEffect>
                                  </p:childTnLst>
                                </p:cTn>
                              </p:par>
                            </p:childTnLst>
                          </p:cTn>
                        </p:par>
                      </p:childTnLst>
                    </p:cTn>
                  </p:par>
                  <p:par>
                    <p:cTn id="683" fill="hold">
                      <p:stCondLst>
                        <p:cond delay="indefinite"/>
                      </p:stCondLst>
                      <p:childTnLst>
                        <p:par>
                          <p:cTn id="684" fill="hold">
                            <p:stCondLst>
                              <p:cond delay="0"/>
                            </p:stCondLst>
                            <p:childTnLst>
                              <p:par>
                                <p:cTn id="685" presetID="22" presetClass="entr" presetSubtype="8" fill="hold" grpId="0" nodeType="clickEffect">
                                  <p:stCondLst>
                                    <p:cond delay="0"/>
                                  </p:stCondLst>
                                  <p:childTnLst>
                                    <p:set>
                                      <p:cBhvr>
                                        <p:cTn id="686" dur="1" fill="hold">
                                          <p:stCondLst>
                                            <p:cond delay="0"/>
                                          </p:stCondLst>
                                        </p:cTn>
                                        <p:tgtEl>
                                          <p:spTgt spid="569477"/>
                                        </p:tgtEl>
                                        <p:attrNameLst>
                                          <p:attrName>style.visibility</p:attrName>
                                        </p:attrNameLst>
                                      </p:cBhvr>
                                      <p:to>
                                        <p:strVal val="visible"/>
                                      </p:to>
                                    </p:set>
                                    <p:animEffect transition="in" filter="wipe(left)">
                                      <p:cBhvr>
                                        <p:cTn id="687" dur="2000"/>
                                        <p:tgtEl>
                                          <p:spTgt spid="569477"/>
                                        </p:tgtEl>
                                      </p:cBhvr>
                                    </p:animEffect>
                                  </p:childTnLst>
                                </p:cTn>
                              </p:par>
                            </p:childTnLst>
                          </p:cTn>
                        </p:par>
                      </p:childTnLst>
                    </p:cTn>
                  </p:par>
                  <p:par>
                    <p:cTn id="688" fill="hold">
                      <p:stCondLst>
                        <p:cond delay="indefinite"/>
                      </p:stCondLst>
                      <p:childTnLst>
                        <p:par>
                          <p:cTn id="689" fill="hold">
                            <p:stCondLst>
                              <p:cond delay="0"/>
                            </p:stCondLst>
                            <p:childTnLst>
                              <p:par>
                                <p:cTn id="690" presetID="22" presetClass="entr" presetSubtype="8" fill="hold" grpId="0" nodeType="clickEffect">
                                  <p:stCondLst>
                                    <p:cond delay="0"/>
                                  </p:stCondLst>
                                  <p:childTnLst>
                                    <p:set>
                                      <p:cBhvr>
                                        <p:cTn id="691" dur="1" fill="hold">
                                          <p:stCondLst>
                                            <p:cond delay="0"/>
                                          </p:stCondLst>
                                        </p:cTn>
                                        <p:tgtEl>
                                          <p:spTgt spid="569455"/>
                                        </p:tgtEl>
                                        <p:attrNameLst>
                                          <p:attrName>style.visibility</p:attrName>
                                        </p:attrNameLst>
                                      </p:cBhvr>
                                      <p:to>
                                        <p:strVal val="visible"/>
                                      </p:to>
                                    </p:set>
                                    <p:animEffect transition="in" filter="wipe(left)">
                                      <p:cBhvr>
                                        <p:cTn id="692" dur="5000"/>
                                        <p:tgtEl>
                                          <p:spTgt spid="569455"/>
                                        </p:tgtEl>
                                      </p:cBhvr>
                                    </p:animEffect>
                                  </p:childTnLst>
                                </p:cTn>
                              </p:par>
                            </p:childTnLst>
                          </p:cTn>
                        </p:par>
                      </p:childTnLst>
                    </p:cTn>
                  </p:par>
                  <p:par>
                    <p:cTn id="693" fill="hold">
                      <p:stCondLst>
                        <p:cond delay="indefinite"/>
                      </p:stCondLst>
                      <p:childTnLst>
                        <p:par>
                          <p:cTn id="694" fill="hold">
                            <p:stCondLst>
                              <p:cond delay="0"/>
                            </p:stCondLst>
                            <p:childTnLst>
                              <p:par>
                                <p:cTn id="695" presetID="22" presetClass="entr" presetSubtype="4" fill="hold" grpId="0" nodeType="clickEffect">
                                  <p:stCondLst>
                                    <p:cond delay="0"/>
                                  </p:stCondLst>
                                  <p:childTnLst>
                                    <p:set>
                                      <p:cBhvr>
                                        <p:cTn id="696" dur="1" fill="hold">
                                          <p:stCondLst>
                                            <p:cond delay="0"/>
                                          </p:stCondLst>
                                        </p:cTn>
                                        <p:tgtEl>
                                          <p:spTgt spid="569456"/>
                                        </p:tgtEl>
                                        <p:attrNameLst>
                                          <p:attrName>style.visibility</p:attrName>
                                        </p:attrNameLst>
                                      </p:cBhvr>
                                      <p:to>
                                        <p:strVal val="visible"/>
                                      </p:to>
                                    </p:set>
                                    <p:animEffect transition="in" filter="wipe(down)">
                                      <p:cBhvr>
                                        <p:cTn id="697" dur="2000"/>
                                        <p:tgtEl>
                                          <p:spTgt spid="569456"/>
                                        </p:tgtEl>
                                      </p:cBhvr>
                                    </p:animEffect>
                                  </p:childTnLst>
                                </p:cTn>
                              </p:par>
                            </p:childTnLst>
                          </p:cTn>
                        </p:par>
                      </p:childTnLst>
                    </p:cTn>
                  </p:par>
                  <p:par>
                    <p:cTn id="698" fill="hold">
                      <p:stCondLst>
                        <p:cond delay="indefinite"/>
                      </p:stCondLst>
                      <p:childTnLst>
                        <p:par>
                          <p:cTn id="699" fill="hold">
                            <p:stCondLst>
                              <p:cond delay="0"/>
                            </p:stCondLst>
                            <p:childTnLst>
                              <p:par>
                                <p:cTn id="700" presetID="40" presetClass="entr" presetSubtype="0" fill="hold" grpId="0" nodeType="clickEffect">
                                  <p:stCondLst>
                                    <p:cond delay="0"/>
                                  </p:stCondLst>
                                  <p:iterate type="lt">
                                    <p:tmPct val="10000"/>
                                  </p:iterate>
                                  <p:childTnLst>
                                    <p:set>
                                      <p:cBhvr>
                                        <p:cTn id="701" dur="1" fill="hold">
                                          <p:stCondLst>
                                            <p:cond delay="0"/>
                                          </p:stCondLst>
                                        </p:cTn>
                                        <p:tgtEl>
                                          <p:spTgt spid="569461"/>
                                        </p:tgtEl>
                                        <p:attrNameLst>
                                          <p:attrName>style.visibility</p:attrName>
                                        </p:attrNameLst>
                                      </p:cBhvr>
                                      <p:to>
                                        <p:strVal val="visible"/>
                                      </p:to>
                                    </p:set>
                                    <p:animEffect transition="in" filter="fade">
                                      <p:cBhvr>
                                        <p:cTn id="702" dur="1000"/>
                                        <p:tgtEl>
                                          <p:spTgt spid="569461"/>
                                        </p:tgtEl>
                                      </p:cBhvr>
                                    </p:animEffect>
                                    <p:anim calcmode="lin" valueType="num">
                                      <p:cBhvr>
                                        <p:cTn id="703" dur="1000" fill="hold"/>
                                        <p:tgtEl>
                                          <p:spTgt spid="569461"/>
                                        </p:tgtEl>
                                        <p:attrNameLst>
                                          <p:attrName>ppt_x</p:attrName>
                                        </p:attrNameLst>
                                      </p:cBhvr>
                                      <p:tavLst>
                                        <p:tav tm="0">
                                          <p:val>
                                            <p:strVal val="#ppt_x-.1"/>
                                          </p:val>
                                        </p:tav>
                                        <p:tav tm="100000">
                                          <p:val>
                                            <p:strVal val="#ppt_x"/>
                                          </p:val>
                                        </p:tav>
                                      </p:tavLst>
                                    </p:anim>
                                    <p:anim calcmode="lin" valueType="num">
                                      <p:cBhvr>
                                        <p:cTn id="704" dur="1000" fill="hold"/>
                                        <p:tgtEl>
                                          <p:spTgt spid="569461"/>
                                        </p:tgtEl>
                                        <p:attrNameLst>
                                          <p:attrName>ppt_y</p:attrName>
                                        </p:attrNameLst>
                                      </p:cBhvr>
                                      <p:tavLst>
                                        <p:tav tm="0">
                                          <p:val>
                                            <p:strVal val="#ppt_y"/>
                                          </p:val>
                                        </p:tav>
                                        <p:tav tm="100000">
                                          <p:val>
                                            <p:strVal val="#ppt_y"/>
                                          </p:val>
                                        </p:tav>
                                      </p:tavLst>
                                    </p:anim>
                                  </p:childTnLst>
                                </p:cTn>
                              </p:par>
                            </p:childTnLst>
                          </p:cTn>
                        </p:par>
                      </p:childTnLst>
                    </p:cTn>
                  </p:par>
                  <p:par>
                    <p:cTn id="705" fill="hold">
                      <p:stCondLst>
                        <p:cond delay="indefinite"/>
                      </p:stCondLst>
                      <p:childTnLst>
                        <p:par>
                          <p:cTn id="706" fill="hold">
                            <p:stCondLst>
                              <p:cond delay="0"/>
                            </p:stCondLst>
                            <p:childTnLst>
                              <p:par>
                                <p:cTn id="707" presetID="10" presetClass="entr" presetSubtype="0" fill="hold" nodeType="clickEffect">
                                  <p:stCondLst>
                                    <p:cond delay="0"/>
                                  </p:stCondLst>
                                  <p:childTnLst>
                                    <p:set>
                                      <p:cBhvr>
                                        <p:cTn id="708" dur="1" fill="hold">
                                          <p:stCondLst>
                                            <p:cond delay="0"/>
                                          </p:stCondLst>
                                        </p:cTn>
                                        <p:tgtEl>
                                          <p:spTgt spid="14"/>
                                        </p:tgtEl>
                                        <p:attrNameLst>
                                          <p:attrName>style.visibility</p:attrName>
                                        </p:attrNameLst>
                                      </p:cBhvr>
                                      <p:to>
                                        <p:strVal val="visible"/>
                                      </p:to>
                                    </p:set>
                                    <p:animEffect transition="in" filter="fade">
                                      <p:cBhvr>
                                        <p:cTn id="709" dur="2000"/>
                                        <p:tgtEl>
                                          <p:spTgt spid="14"/>
                                        </p:tgtEl>
                                      </p:cBhvr>
                                    </p:animEffect>
                                  </p:childTnLst>
                                </p:cTn>
                              </p:par>
                            </p:childTnLst>
                          </p:cTn>
                        </p:par>
                      </p:childTnLst>
                    </p:cTn>
                  </p:par>
                  <p:par>
                    <p:cTn id="710" fill="hold">
                      <p:stCondLst>
                        <p:cond delay="indefinite"/>
                      </p:stCondLst>
                      <p:childTnLst>
                        <p:par>
                          <p:cTn id="711" fill="hold">
                            <p:stCondLst>
                              <p:cond delay="0"/>
                            </p:stCondLst>
                            <p:childTnLst>
                              <p:par>
                                <p:cTn id="712" presetID="9" presetClass="entr" presetSubtype="0" fill="hold" grpId="0" nodeType="clickEffect">
                                  <p:stCondLst>
                                    <p:cond delay="0"/>
                                  </p:stCondLst>
                                  <p:childTnLst>
                                    <p:set>
                                      <p:cBhvr>
                                        <p:cTn id="713" dur="1" fill="hold">
                                          <p:stCondLst>
                                            <p:cond delay="0"/>
                                          </p:stCondLst>
                                        </p:cTn>
                                        <p:tgtEl>
                                          <p:spTgt spid="569462"/>
                                        </p:tgtEl>
                                        <p:attrNameLst>
                                          <p:attrName>style.visibility</p:attrName>
                                        </p:attrNameLst>
                                      </p:cBhvr>
                                      <p:to>
                                        <p:strVal val="visible"/>
                                      </p:to>
                                    </p:set>
                                    <p:animEffect transition="in" filter="dissolve">
                                      <p:cBhvr>
                                        <p:cTn id="714" dur="500"/>
                                        <p:tgtEl>
                                          <p:spTgt spid="569462"/>
                                        </p:tgtEl>
                                      </p:cBhvr>
                                    </p:animEffect>
                                  </p:childTnLst>
                                </p:cTn>
                              </p:par>
                            </p:childTnLst>
                          </p:cTn>
                        </p:par>
                      </p:childTnLst>
                    </p:cTn>
                  </p:par>
                  <p:par>
                    <p:cTn id="715" fill="hold">
                      <p:stCondLst>
                        <p:cond delay="indefinite"/>
                      </p:stCondLst>
                      <p:childTnLst>
                        <p:par>
                          <p:cTn id="716" fill="hold">
                            <p:stCondLst>
                              <p:cond delay="0"/>
                            </p:stCondLst>
                            <p:childTnLst>
                              <p:par>
                                <p:cTn id="717" presetID="9" presetClass="entr" presetSubtype="0" fill="hold" grpId="0" nodeType="clickEffect">
                                  <p:stCondLst>
                                    <p:cond delay="0"/>
                                  </p:stCondLst>
                                  <p:childTnLst>
                                    <p:set>
                                      <p:cBhvr>
                                        <p:cTn id="718" dur="1" fill="hold">
                                          <p:stCondLst>
                                            <p:cond delay="0"/>
                                          </p:stCondLst>
                                        </p:cTn>
                                        <p:tgtEl>
                                          <p:spTgt spid="569464"/>
                                        </p:tgtEl>
                                        <p:attrNameLst>
                                          <p:attrName>style.visibility</p:attrName>
                                        </p:attrNameLst>
                                      </p:cBhvr>
                                      <p:to>
                                        <p:strVal val="visible"/>
                                      </p:to>
                                    </p:set>
                                    <p:animEffect transition="in" filter="dissolve">
                                      <p:cBhvr>
                                        <p:cTn id="719" dur="500"/>
                                        <p:tgtEl>
                                          <p:spTgt spid="569464"/>
                                        </p:tgtEl>
                                      </p:cBhvr>
                                    </p:animEffect>
                                  </p:childTnLst>
                                </p:cTn>
                              </p:par>
                            </p:childTnLst>
                          </p:cTn>
                        </p:par>
                      </p:childTnLst>
                    </p:cTn>
                  </p:par>
                  <p:par>
                    <p:cTn id="720" fill="hold">
                      <p:stCondLst>
                        <p:cond delay="indefinite"/>
                      </p:stCondLst>
                      <p:childTnLst>
                        <p:par>
                          <p:cTn id="721" fill="hold">
                            <p:stCondLst>
                              <p:cond delay="0"/>
                            </p:stCondLst>
                            <p:childTnLst>
                              <p:par>
                                <p:cTn id="722" presetID="22" presetClass="entr" presetSubtype="4" fill="hold" grpId="0" nodeType="clickEffect">
                                  <p:stCondLst>
                                    <p:cond delay="0"/>
                                  </p:stCondLst>
                                  <p:childTnLst>
                                    <p:set>
                                      <p:cBhvr>
                                        <p:cTn id="723" dur="1" fill="hold">
                                          <p:stCondLst>
                                            <p:cond delay="0"/>
                                          </p:stCondLst>
                                        </p:cTn>
                                        <p:tgtEl>
                                          <p:spTgt spid="569470"/>
                                        </p:tgtEl>
                                        <p:attrNameLst>
                                          <p:attrName>style.visibility</p:attrName>
                                        </p:attrNameLst>
                                      </p:cBhvr>
                                      <p:to>
                                        <p:strVal val="visible"/>
                                      </p:to>
                                    </p:set>
                                    <p:animEffect transition="in" filter="wipe(down)">
                                      <p:cBhvr>
                                        <p:cTn id="724" dur="500"/>
                                        <p:tgtEl>
                                          <p:spTgt spid="569470"/>
                                        </p:tgtEl>
                                      </p:cBhvr>
                                    </p:animEffect>
                                  </p:childTnLst>
                                </p:cTn>
                              </p:par>
                            </p:childTnLst>
                          </p:cTn>
                        </p:par>
                        <p:par>
                          <p:cTn id="725" fill="hold">
                            <p:stCondLst>
                              <p:cond delay="500"/>
                            </p:stCondLst>
                            <p:childTnLst>
                              <p:par>
                                <p:cTn id="726" presetID="22" presetClass="entr" presetSubtype="4" fill="hold" grpId="0" nodeType="afterEffect">
                                  <p:stCondLst>
                                    <p:cond delay="0"/>
                                  </p:stCondLst>
                                  <p:childTnLst>
                                    <p:set>
                                      <p:cBhvr>
                                        <p:cTn id="727" dur="1" fill="hold">
                                          <p:stCondLst>
                                            <p:cond delay="0"/>
                                          </p:stCondLst>
                                        </p:cTn>
                                        <p:tgtEl>
                                          <p:spTgt spid="569471"/>
                                        </p:tgtEl>
                                        <p:attrNameLst>
                                          <p:attrName>style.visibility</p:attrName>
                                        </p:attrNameLst>
                                      </p:cBhvr>
                                      <p:to>
                                        <p:strVal val="visible"/>
                                      </p:to>
                                    </p:set>
                                    <p:animEffect transition="in" filter="wipe(down)">
                                      <p:cBhvr>
                                        <p:cTn id="728" dur="500"/>
                                        <p:tgtEl>
                                          <p:spTgt spid="569471"/>
                                        </p:tgtEl>
                                      </p:cBhvr>
                                    </p:animEffect>
                                  </p:childTnLst>
                                </p:cTn>
                              </p:par>
                            </p:childTnLst>
                          </p:cTn>
                        </p:par>
                      </p:childTnLst>
                    </p:cTn>
                  </p:par>
                  <p:par>
                    <p:cTn id="729" fill="hold">
                      <p:stCondLst>
                        <p:cond delay="indefinite"/>
                      </p:stCondLst>
                      <p:childTnLst>
                        <p:par>
                          <p:cTn id="730" fill="hold">
                            <p:stCondLst>
                              <p:cond delay="0"/>
                            </p:stCondLst>
                            <p:childTnLst>
                              <p:par>
                                <p:cTn id="731" presetID="10" presetClass="entr" presetSubtype="0" fill="hold" nodeType="clickEffect">
                                  <p:stCondLst>
                                    <p:cond delay="0"/>
                                  </p:stCondLst>
                                  <p:childTnLst>
                                    <p:set>
                                      <p:cBhvr>
                                        <p:cTn id="732" dur="1" fill="hold">
                                          <p:stCondLst>
                                            <p:cond delay="0"/>
                                          </p:stCondLst>
                                        </p:cTn>
                                        <p:tgtEl>
                                          <p:spTgt spid="15"/>
                                        </p:tgtEl>
                                        <p:attrNameLst>
                                          <p:attrName>style.visibility</p:attrName>
                                        </p:attrNameLst>
                                      </p:cBhvr>
                                      <p:to>
                                        <p:strVal val="visible"/>
                                      </p:to>
                                    </p:set>
                                    <p:animEffect transition="in" filter="fade">
                                      <p:cBhvr>
                                        <p:cTn id="733" dur="2000"/>
                                        <p:tgtEl>
                                          <p:spTgt spid="15"/>
                                        </p:tgtEl>
                                      </p:cBhvr>
                                    </p:animEffect>
                                  </p:childTnLst>
                                </p:cTn>
                              </p:par>
                            </p:childTnLst>
                          </p:cTn>
                        </p:par>
                      </p:childTnLst>
                    </p:cTn>
                  </p:par>
                  <p:par>
                    <p:cTn id="734" fill="hold">
                      <p:stCondLst>
                        <p:cond delay="indefinite"/>
                      </p:stCondLst>
                      <p:childTnLst>
                        <p:par>
                          <p:cTn id="735" fill="hold">
                            <p:stCondLst>
                              <p:cond delay="0"/>
                            </p:stCondLst>
                            <p:childTnLst>
                              <p:par>
                                <p:cTn id="736" presetID="9" presetClass="entr" presetSubtype="0" fill="hold" grpId="0" nodeType="clickEffect">
                                  <p:stCondLst>
                                    <p:cond delay="0"/>
                                  </p:stCondLst>
                                  <p:childTnLst>
                                    <p:set>
                                      <p:cBhvr>
                                        <p:cTn id="737" dur="1" fill="hold">
                                          <p:stCondLst>
                                            <p:cond delay="0"/>
                                          </p:stCondLst>
                                        </p:cTn>
                                        <p:tgtEl>
                                          <p:spTgt spid="569469"/>
                                        </p:tgtEl>
                                        <p:attrNameLst>
                                          <p:attrName>style.visibility</p:attrName>
                                        </p:attrNameLst>
                                      </p:cBhvr>
                                      <p:to>
                                        <p:strVal val="visible"/>
                                      </p:to>
                                    </p:set>
                                    <p:animEffect transition="in" filter="dissolve">
                                      <p:cBhvr>
                                        <p:cTn id="738" dur="500"/>
                                        <p:tgtEl>
                                          <p:spTgt spid="569469"/>
                                        </p:tgtEl>
                                      </p:cBhvr>
                                    </p:animEffect>
                                  </p:childTnLst>
                                </p:cTn>
                              </p:par>
                            </p:childTnLst>
                          </p:cTn>
                        </p:par>
                      </p:childTnLst>
                    </p:cTn>
                  </p:par>
                  <p:par>
                    <p:cTn id="739" fill="hold">
                      <p:stCondLst>
                        <p:cond delay="indefinite"/>
                      </p:stCondLst>
                      <p:childTnLst>
                        <p:par>
                          <p:cTn id="740" fill="hold">
                            <p:stCondLst>
                              <p:cond delay="0"/>
                            </p:stCondLst>
                            <p:childTnLst>
                              <p:par>
                                <p:cTn id="741" presetID="9" presetClass="entr" presetSubtype="0" fill="hold" grpId="0" nodeType="clickEffect">
                                  <p:stCondLst>
                                    <p:cond delay="0"/>
                                  </p:stCondLst>
                                  <p:childTnLst>
                                    <p:set>
                                      <p:cBhvr>
                                        <p:cTn id="742" dur="1" fill="hold">
                                          <p:stCondLst>
                                            <p:cond delay="0"/>
                                          </p:stCondLst>
                                        </p:cTn>
                                        <p:tgtEl>
                                          <p:spTgt spid="569465"/>
                                        </p:tgtEl>
                                        <p:attrNameLst>
                                          <p:attrName>style.visibility</p:attrName>
                                        </p:attrNameLst>
                                      </p:cBhvr>
                                      <p:to>
                                        <p:strVal val="visible"/>
                                      </p:to>
                                    </p:set>
                                    <p:animEffect transition="in" filter="dissolve">
                                      <p:cBhvr>
                                        <p:cTn id="743" dur="500"/>
                                        <p:tgtEl>
                                          <p:spTgt spid="569465"/>
                                        </p:tgtEl>
                                      </p:cBhvr>
                                    </p:animEffect>
                                  </p:childTnLst>
                                </p:cTn>
                              </p:par>
                            </p:childTnLst>
                          </p:cTn>
                        </p:par>
                      </p:childTnLst>
                    </p:cTn>
                  </p:par>
                  <p:par>
                    <p:cTn id="744" fill="hold">
                      <p:stCondLst>
                        <p:cond delay="indefinite"/>
                      </p:stCondLst>
                      <p:childTnLst>
                        <p:par>
                          <p:cTn id="745" fill="hold">
                            <p:stCondLst>
                              <p:cond delay="0"/>
                            </p:stCondLst>
                            <p:childTnLst>
                              <p:par>
                                <p:cTn id="746" presetID="22" presetClass="entr" presetSubtype="4" fill="hold" grpId="0" nodeType="clickEffect">
                                  <p:stCondLst>
                                    <p:cond delay="0"/>
                                  </p:stCondLst>
                                  <p:childTnLst>
                                    <p:set>
                                      <p:cBhvr>
                                        <p:cTn id="747" dur="1" fill="hold">
                                          <p:stCondLst>
                                            <p:cond delay="0"/>
                                          </p:stCondLst>
                                        </p:cTn>
                                        <p:tgtEl>
                                          <p:spTgt spid="569475"/>
                                        </p:tgtEl>
                                        <p:attrNameLst>
                                          <p:attrName>style.visibility</p:attrName>
                                        </p:attrNameLst>
                                      </p:cBhvr>
                                      <p:to>
                                        <p:strVal val="visible"/>
                                      </p:to>
                                    </p:set>
                                    <p:animEffect transition="in" filter="wipe(down)">
                                      <p:cBhvr>
                                        <p:cTn id="748" dur="500"/>
                                        <p:tgtEl>
                                          <p:spTgt spid="569475"/>
                                        </p:tgtEl>
                                      </p:cBhvr>
                                    </p:animEffect>
                                  </p:childTnLst>
                                </p:cTn>
                              </p:par>
                            </p:childTnLst>
                          </p:cTn>
                        </p:par>
                        <p:par>
                          <p:cTn id="749" fill="hold">
                            <p:stCondLst>
                              <p:cond delay="500"/>
                            </p:stCondLst>
                            <p:childTnLst>
                              <p:par>
                                <p:cTn id="750" presetID="22" presetClass="entr" presetSubtype="4" fill="hold" grpId="0" nodeType="afterEffect">
                                  <p:stCondLst>
                                    <p:cond delay="0"/>
                                  </p:stCondLst>
                                  <p:childTnLst>
                                    <p:set>
                                      <p:cBhvr>
                                        <p:cTn id="751" dur="1" fill="hold">
                                          <p:stCondLst>
                                            <p:cond delay="0"/>
                                          </p:stCondLst>
                                        </p:cTn>
                                        <p:tgtEl>
                                          <p:spTgt spid="569476"/>
                                        </p:tgtEl>
                                        <p:attrNameLst>
                                          <p:attrName>style.visibility</p:attrName>
                                        </p:attrNameLst>
                                      </p:cBhvr>
                                      <p:to>
                                        <p:strVal val="visible"/>
                                      </p:to>
                                    </p:set>
                                    <p:animEffect transition="in" filter="wipe(down)">
                                      <p:cBhvr>
                                        <p:cTn id="752" dur="500"/>
                                        <p:tgtEl>
                                          <p:spTgt spid="569476"/>
                                        </p:tgtEl>
                                      </p:cBhvr>
                                    </p:animEffect>
                                  </p:childTnLst>
                                </p:cTn>
                              </p:par>
                            </p:childTnLst>
                          </p:cTn>
                        </p:par>
                      </p:childTnLst>
                    </p:cTn>
                  </p:par>
                  <p:par>
                    <p:cTn id="753" fill="hold">
                      <p:stCondLst>
                        <p:cond delay="indefinite"/>
                      </p:stCondLst>
                      <p:childTnLst>
                        <p:par>
                          <p:cTn id="754" fill="hold">
                            <p:stCondLst>
                              <p:cond delay="0"/>
                            </p:stCondLst>
                            <p:childTnLst>
                              <p:par>
                                <p:cTn id="755" presetID="10" presetClass="entr" presetSubtype="0" fill="hold" nodeType="clickEffect">
                                  <p:stCondLst>
                                    <p:cond delay="0"/>
                                  </p:stCondLst>
                                  <p:childTnLst>
                                    <p:set>
                                      <p:cBhvr>
                                        <p:cTn id="756" dur="1" fill="hold">
                                          <p:stCondLst>
                                            <p:cond delay="0"/>
                                          </p:stCondLst>
                                        </p:cTn>
                                        <p:tgtEl>
                                          <p:spTgt spid="16"/>
                                        </p:tgtEl>
                                        <p:attrNameLst>
                                          <p:attrName>style.visibility</p:attrName>
                                        </p:attrNameLst>
                                      </p:cBhvr>
                                      <p:to>
                                        <p:strVal val="visible"/>
                                      </p:to>
                                    </p:set>
                                    <p:animEffect transition="in" filter="fade">
                                      <p:cBhvr>
                                        <p:cTn id="757" dur="2000"/>
                                        <p:tgtEl>
                                          <p:spTgt spid="16"/>
                                        </p:tgtEl>
                                      </p:cBhvr>
                                    </p:animEffect>
                                  </p:childTnLst>
                                </p:cTn>
                              </p:par>
                            </p:childTnLst>
                          </p:cTn>
                        </p:par>
                      </p:childTnLst>
                    </p:cTn>
                  </p:par>
                  <p:par>
                    <p:cTn id="758" fill="hold">
                      <p:stCondLst>
                        <p:cond delay="indefinite"/>
                      </p:stCondLst>
                      <p:childTnLst>
                        <p:par>
                          <p:cTn id="759" fill="hold">
                            <p:stCondLst>
                              <p:cond delay="0"/>
                            </p:stCondLst>
                            <p:childTnLst>
                              <p:par>
                                <p:cTn id="760" presetID="9" presetClass="entr" presetSubtype="0" fill="hold" grpId="0" nodeType="clickEffect">
                                  <p:stCondLst>
                                    <p:cond delay="0"/>
                                  </p:stCondLst>
                                  <p:childTnLst>
                                    <p:set>
                                      <p:cBhvr>
                                        <p:cTn id="761" dur="1" fill="hold">
                                          <p:stCondLst>
                                            <p:cond delay="0"/>
                                          </p:stCondLst>
                                        </p:cTn>
                                        <p:tgtEl>
                                          <p:spTgt spid="569479"/>
                                        </p:tgtEl>
                                        <p:attrNameLst>
                                          <p:attrName>style.visibility</p:attrName>
                                        </p:attrNameLst>
                                      </p:cBhvr>
                                      <p:to>
                                        <p:strVal val="visible"/>
                                      </p:to>
                                    </p:set>
                                    <p:animEffect transition="in" filter="dissolve">
                                      <p:cBhvr>
                                        <p:cTn id="762" dur="500"/>
                                        <p:tgtEl>
                                          <p:spTgt spid="569479"/>
                                        </p:tgtEl>
                                      </p:cBhvr>
                                    </p:animEffect>
                                  </p:childTnLst>
                                </p:cTn>
                              </p:par>
                            </p:childTnLst>
                          </p:cTn>
                        </p:par>
                      </p:childTnLst>
                    </p:cTn>
                  </p:par>
                  <p:par>
                    <p:cTn id="763" fill="hold">
                      <p:stCondLst>
                        <p:cond delay="indefinite"/>
                      </p:stCondLst>
                      <p:childTnLst>
                        <p:par>
                          <p:cTn id="764" fill="hold">
                            <p:stCondLst>
                              <p:cond delay="0"/>
                            </p:stCondLst>
                            <p:childTnLst>
                              <p:par>
                                <p:cTn id="765" presetID="9" presetClass="entr" presetSubtype="0" fill="hold" grpId="0" nodeType="clickEffect">
                                  <p:stCondLst>
                                    <p:cond delay="0"/>
                                  </p:stCondLst>
                                  <p:childTnLst>
                                    <p:set>
                                      <p:cBhvr>
                                        <p:cTn id="766" dur="1" fill="hold">
                                          <p:stCondLst>
                                            <p:cond delay="0"/>
                                          </p:stCondLst>
                                        </p:cTn>
                                        <p:tgtEl>
                                          <p:spTgt spid="569478"/>
                                        </p:tgtEl>
                                        <p:attrNameLst>
                                          <p:attrName>style.visibility</p:attrName>
                                        </p:attrNameLst>
                                      </p:cBhvr>
                                      <p:to>
                                        <p:strVal val="visible"/>
                                      </p:to>
                                    </p:set>
                                    <p:animEffect transition="in" filter="dissolve">
                                      <p:cBhvr>
                                        <p:cTn id="767" dur="500"/>
                                        <p:tgtEl>
                                          <p:spTgt spid="569478"/>
                                        </p:tgtEl>
                                      </p:cBhvr>
                                    </p:animEffect>
                                  </p:childTnLst>
                                </p:cTn>
                              </p:par>
                            </p:childTnLst>
                          </p:cTn>
                        </p:par>
                      </p:childTnLst>
                    </p:cTn>
                  </p:par>
                  <p:par>
                    <p:cTn id="768" fill="hold">
                      <p:stCondLst>
                        <p:cond delay="indefinite"/>
                      </p:stCondLst>
                      <p:childTnLst>
                        <p:par>
                          <p:cTn id="769" fill="hold">
                            <p:stCondLst>
                              <p:cond delay="0"/>
                            </p:stCondLst>
                            <p:childTnLst>
                              <p:par>
                                <p:cTn id="770" presetID="22" presetClass="entr" presetSubtype="4" fill="hold" grpId="0" nodeType="clickEffect">
                                  <p:stCondLst>
                                    <p:cond delay="0"/>
                                  </p:stCondLst>
                                  <p:childTnLst>
                                    <p:set>
                                      <p:cBhvr>
                                        <p:cTn id="771" dur="1" fill="hold">
                                          <p:stCondLst>
                                            <p:cond delay="0"/>
                                          </p:stCondLst>
                                        </p:cTn>
                                        <p:tgtEl>
                                          <p:spTgt spid="569483"/>
                                        </p:tgtEl>
                                        <p:attrNameLst>
                                          <p:attrName>style.visibility</p:attrName>
                                        </p:attrNameLst>
                                      </p:cBhvr>
                                      <p:to>
                                        <p:strVal val="visible"/>
                                      </p:to>
                                    </p:set>
                                    <p:animEffect transition="in" filter="wipe(down)">
                                      <p:cBhvr>
                                        <p:cTn id="772" dur="500"/>
                                        <p:tgtEl>
                                          <p:spTgt spid="569483"/>
                                        </p:tgtEl>
                                      </p:cBhvr>
                                    </p:animEffect>
                                  </p:childTnLst>
                                </p:cTn>
                              </p:par>
                            </p:childTnLst>
                          </p:cTn>
                        </p:par>
                        <p:par>
                          <p:cTn id="773" fill="hold">
                            <p:stCondLst>
                              <p:cond delay="500"/>
                            </p:stCondLst>
                            <p:childTnLst>
                              <p:par>
                                <p:cTn id="774" presetID="22" presetClass="entr" presetSubtype="4" fill="hold" grpId="0" nodeType="afterEffect">
                                  <p:stCondLst>
                                    <p:cond delay="0"/>
                                  </p:stCondLst>
                                  <p:childTnLst>
                                    <p:set>
                                      <p:cBhvr>
                                        <p:cTn id="775" dur="1" fill="hold">
                                          <p:stCondLst>
                                            <p:cond delay="0"/>
                                          </p:stCondLst>
                                        </p:cTn>
                                        <p:tgtEl>
                                          <p:spTgt spid="569484"/>
                                        </p:tgtEl>
                                        <p:attrNameLst>
                                          <p:attrName>style.visibility</p:attrName>
                                        </p:attrNameLst>
                                      </p:cBhvr>
                                      <p:to>
                                        <p:strVal val="visible"/>
                                      </p:to>
                                    </p:set>
                                    <p:animEffect transition="in" filter="wipe(down)">
                                      <p:cBhvr>
                                        <p:cTn id="776" dur="500"/>
                                        <p:tgtEl>
                                          <p:spTgt spid="569484"/>
                                        </p:tgtEl>
                                      </p:cBhvr>
                                    </p:animEffect>
                                  </p:childTnLst>
                                </p:cTn>
                              </p:par>
                            </p:childTnLst>
                          </p:cTn>
                        </p:par>
                      </p:childTnLst>
                    </p:cTn>
                  </p:par>
                  <p:par>
                    <p:cTn id="777" fill="hold">
                      <p:stCondLst>
                        <p:cond delay="indefinite"/>
                      </p:stCondLst>
                      <p:childTnLst>
                        <p:par>
                          <p:cTn id="778" fill="hold">
                            <p:stCondLst>
                              <p:cond delay="0"/>
                            </p:stCondLst>
                            <p:childTnLst>
                              <p:par>
                                <p:cTn id="779" presetID="39" presetClass="entr" presetSubtype="0" accel="100000" fill="hold" grpId="0" nodeType="clickEffect">
                                  <p:stCondLst>
                                    <p:cond delay="0"/>
                                  </p:stCondLst>
                                  <p:childTnLst>
                                    <p:set>
                                      <p:cBhvr>
                                        <p:cTn id="780" dur="1" fill="hold">
                                          <p:stCondLst>
                                            <p:cond delay="0"/>
                                          </p:stCondLst>
                                        </p:cTn>
                                        <p:tgtEl>
                                          <p:spTgt spid="569463"/>
                                        </p:tgtEl>
                                        <p:attrNameLst>
                                          <p:attrName>style.visibility</p:attrName>
                                        </p:attrNameLst>
                                      </p:cBhvr>
                                      <p:to>
                                        <p:strVal val="visible"/>
                                      </p:to>
                                    </p:set>
                                    <p:anim calcmode="lin" valueType="num">
                                      <p:cBhvr>
                                        <p:cTn id="781" dur="500" fill="hold"/>
                                        <p:tgtEl>
                                          <p:spTgt spid="569463"/>
                                        </p:tgtEl>
                                        <p:attrNameLst>
                                          <p:attrName>ppt_h</p:attrName>
                                        </p:attrNameLst>
                                      </p:cBhvr>
                                      <p:tavLst>
                                        <p:tav tm="0">
                                          <p:val>
                                            <p:strVal val="#ppt_h/20"/>
                                          </p:val>
                                        </p:tav>
                                        <p:tav tm="50000">
                                          <p:val>
                                            <p:strVal val="#ppt_h/20"/>
                                          </p:val>
                                        </p:tav>
                                        <p:tav tm="100000">
                                          <p:val>
                                            <p:strVal val="#ppt_h"/>
                                          </p:val>
                                        </p:tav>
                                      </p:tavLst>
                                    </p:anim>
                                    <p:anim calcmode="lin" valueType="num">
                                      <p:cBhvr>
                                        <p:cTn id="782" dur="500" fill="hold"/>
                                        <p:tgtEl>
                                          <p:spTgt spid="569463"/>
                                        </p:tgtEl>
                                        <p:attrNameLst>
                                          <p:attrName>ppt_w</p:attrName>
                                        </p:attrNameLst>
                                      </p:cBhvr>
                                      <p:tavLst>
                                        <p:tav tm="0">
                                          <p:val>
                                            <p:strVal val="#ppt_w+.3"/>
                                          </p:val>
                                        </p:tav>
                                        <p:tav tm="50000">
                                          <p:val>
                                            <p:strVal val="#ppt_w+.3"/>
                                          </p:val>
                                        </p:tav>
                                        <p:tav tm="100000">
                                          <p:val>
                                            <p:strVal val="#ppt_w"/>
                                          </p:val>
                                        </p:tav>
                                      </p:tavLst>
                                    </p:anim>
                                    <p:anim calcmode="lin" valueType="num">
                                      <p:cBhvr>
                                        <p:cTn id="783" dur="500" fill="hold"/>
                                        <p:tgtEl>
                                          <p:spTgt spid="569463"/>
                                        </p:tgtEl>
                                        <p:attrNameLst>
                                          <p:attrName>ppt_x</p:attrName>
                                        </p:attrNameLst>
                                      </p:cBhvr>
                                      <p:tavLst>
                                        <p:tav tm="0">
                                          <p:val>
                                            <p:strVal val="#ppt_x-.3"/>
                                          </p:val>
                                        </p:tav>
                                        <p:tav tm="50000">
                                          <p:val>
                                            <p:strVal val="#ppt_x"/>
                                          </p:val>
                                        </p:tav>
                                        <p:tav tm="100000">
                                          <p:val>
                                            <p:strVal val="#ppt_x"/>
                                          </p:val>
                                        </p:tav>
                                      </p:tavLst>
                                    </p:anim>
                                    <p:anim calcmode="lin" valueType="num">
                                      <p:cBhvr>
                                        <p:cTn id="784" dur="500" fill="hold"/>
                                        <p:tgtEl>
                                          <p:spTgt spid="569463"/>
                                        </p:tgtEl>
                                        <p:attrNameLst>
                                          <p:attrName>ppt_y</p:attrName>
                                        </p:attrNameLst>
                                      </p:cBhvr>
                                      <p:tavLst>
                                        <p:tav tm="0">
                                          <p:val>
                                            <p:strVal val="#ppt_y"/>
                                          </p:val>
                                        </p:tav>
                                        <p:tav tm="100000">
                                          <p:val>
                                            <p:strVal val="#ppt_y"/>
                                          </p:val>
                                        </p:tav>
                                      </p:tavLst>
                                    </p:anim>
                                  </p:childTnLst>
                                </p:cTn>
                              </p:par>
                            </p:childTnLst>
                          </p:cTn>
                        </p:par>
                      </p:childTnLst>
                    </p:cTn>
                  </p:par>
                  <p:par>
                    <p:cTn id="785" fill="hold">
                      <p:stCondLst>
                        <p:cond delay="indefinite"/>
                      </p:stCondLst>
                      <p:childTnLst>
                        <p:par>
                          <p:cTn id="786" fill="hold">
                            <p:stCondLst>
                              <p:cond delay="0"/>
                            </p:stCondLst>
                            <p:childTnLst>
                              <p:par>
                                <p:cTn id="787" presetID="9" presetClass="emph" presetSubtype="0" nodeType="clickEffect">
                                  <p:stCondLst>
                                    <p:cond delay="0"/>
                                  </p:stCondLst>
                                  <p:childTnLst>
                                    <p:set>
                                      <p:cBhvr rctx="PPT">
                                        <p:cTn id="788" dur="indefinite"/>
                                        <p:tgtEl>
                                          <p:spTgt spid="12"/>
                                        </p:tgtEl>
                                        <p:attrNameLst>
                                          <p:attrName>style.opacity</p:attrName>
                                        </p:attrNameLst>
                                      </p:cBhvr>
                                      <p:to>
                                        <p:strVal val="0.5"/>
                                      </p:to>
                                    </p:set>
                                    <p:animEffect filter="image" prLst="opacity: 0.5">
                                      <p:cBhvr rctx="IE">
                                        <p:cTn id="789" dur="indefinite"/>
                                        <p:tgtEl>
                                          <p:spTgt spid="12"/>
                                        </p:tgtEl>
                                      </p:cBhvr>
                                    </p:animEffect>
                                  </p:childTnLst>
                                </p:cTn>
                              </p:par>
                              <p:par>
                                <p:cTn id="790" presetID="9" presetClass="emph" presetSubtype="0" grpId="1" nodeType="withEffect">
                                  <p:stCondLst>
                                    <p:cond delay="0"/>
                                  </p:stCondLst>
                                  <p:childTnLst>
                                    <p:set>
                                      <p:cBhvr rctx="PPT">
                                        <p:cTn id="791" dur="indefinite"/>
                                        <p:tgtEl>
                                          <p:spTgt spid="569452"/>
                                        </p:tgtEl>
                                        <p:attrNameLst>
                                          <p:attrName>style.opacity</p:attrName>
                                        </p:attrNameLst>
                                      </p:cBhvr>
                                      <p:to>
                                        <p:strVal val="0.5"/>
                                      </p:to>
                                    </p:set>
                                    <p:animEffect filter="image" prLst="opacity: 0.5">
                                      <p:cBhvr rctx="IE">
                                        <p:cTn id="792" dur="indefinite"/>
                                        <p:tgtEl>
                                          <p:spTgt spid="569452"/>
                                        </p:tgtEl>
                                      </p:cBhvr>
                                    </p:animEffect>
                                  </p:childTnLst>
                                </p:cTn>
                              </p:par>
                              <p:par>
                                <p:cTn id="793" presetID="9" presetClass="emph" presetSubtype="0" grpId="1" nodeType="withEffect">
                                  <p:stCondLst>
                                    <p:cond delay="0"/>
                                  </p:stCondLst>
                                  <p:childTnLst>
                                    <p:set>
                                      <p:cBhvr rctx="PPT">
                                        <p:cTn id="794" dur="indefinite"/>
                                        <p:tgtEl>
                                          <p:spTgt spid="569453"/>
                                        </p:tgtEl>
                                        <p:attrNameLst>
                                          <p:attrName>style.opacity</p:attrName>
                                        </p:attrNameLst>
                                      </p:cBhvr>
                                      <p:to>
                                        <p:strVal val="0.5"/>
                                      </p:to>
                                    </p:set>
                                    <p:animEffect filter="image" prLst="opacity: 0.5">
                                      <p:cBhvr rctx="IE">
                                        <p:cTn id="795" dur="indefinite"/>
                                        <p:tgtEl>
                                          <p:spTgt spid="569453"/>
                                        </p:tgtEl>
                                      </p:cBhvr>
                                    </p:animEffect>
                                  </p:childTnLst>
                                </p:cTn>
                              </p:par>
                              <p:par>
                                <p:cTn id="796" presetID="9" presetClass="emph" presetSubtype="0" grpId="1" nodeType="withEffect">
                                  <p:stCondLst>
                                    <p:cond delay="0"/>
                                  </p:stCondLst>
                                  <p:childTnLst>
                                    <p:set>
                                      <p:cBhvr rctx="PPT">
                                        <p:cTn id="797" dur="indefinite"/>
                                        <p:tgtEl>
                                          <p:spTgt spid="569454"/>
                                        </p:tgtEl>
                                        <p:attrNameLst>
                                          <p:attrName>style.opacity</p:attrName>
                                        </p:attrNameLst>
                                      </p:cBhvr>
                                      <p:to>
                                        <p:strVal val="0.5"/>
                                      </p:to>
                                    </p:set>
                                    <p:animEffect filter="image" prLst="opacity: 0.5">
                                      <p:cBhvr rctx="IE">
                                        <p:cTn id="798" dur="indefinite"/>
                                        <p:tgtEl>
                                          <p:spTgt spid="569454"/>
                                        </p:tgtEl>
                                      </p:cBhvr>
                                    </p:animEffect>
                                  </p:childTnLst>
                                </p:cTn>
                              </p:par>
                              <p:par>
                                <p:cTn id="799" presetID="9" presetClass="emph" presetSubtype="0" grpId="1" nodeType="withEffect">
                                  <p:stCondLst>
                                    <p:cond delay="0"/>
                                  </p:stCondLst>
                                  <p:childTnLst>
                                    <p:set>
                                      <p:cBhvr rctx="PPT">
                                        <p:cTn id="800" dur="indefinite"/>
                                        <p:tgtEl>
                                          <p:spTgt spid="569455"/>
                                        </p:tgtEl>
                                        <p:attrNameLst>
                                          <p:attrName>style.opacity</p:attrName>
                                        </p:attrNameLst>
                                      </p:cBhvr>
                                      <p:to>
                                        <p:strVal val="0.5"/>
                                      </p:to>
                                    </p:set>
                                    <p:animEffect filter="image" prLst="opacity: 0.5">
                                      <p:cBhvr rctx="IE">
                                        <p:cTn id="801" dur="indefinite"/>
                                        <p:tgtEl>
                                          <p:spTgt spid="569455"/>
                                        </p:tgtEl>
                                      </p:cBhvr>
                                    </p:animEffect>
                                  </p:childTnLst>
                                </p:cTn>
                              </p:par>
                              <p:par>
                                <p:cTn id="802" presetID="9" presetClass="emph" presetSubtype="0" grpId="1" nodeType="withEffect">
                                  <p:stCondLst>
                                    <p:cond delay="0"/>
                                  </p:stCondLst>
                                  <p:childTnLst>
                                    <p:set>
                                      <p:cBhvr rctx="PPT">
                                        <p:cTn id="803" dur="indefinite"/>
                                        <p:tgtEl>
                                          <p:spTgt spid="569456"/>
                                        </p:tgtEl>
                                        <p:attrNameLst>
                                          <p:attrName>style.opacity</p:attrName>
                                        </p:attrNameLst>
                                      </p:cBhvr>
                                      <p:to>
                                        <p:strVal val="0.5"/>
                                      </p:to>
                                    </p:set>
                                    <p:animEffect filter="image" prLst="opacity: 0.5">
                                      <p:cBhvr rctx="IE">
                                        <p:cTn id="804" dur="indefinite"/>
                                        <p:tgtEl>
                                          <p:spTgt spid="569456"/>
                                        </p:tgtEl>
                                      </p:cBhvr>
                                    </p:animEffect>
                                  </p:childTnLst>
                                </p:cTn>
                              </p:par>
                              <p:par>
                                <p:cTn id="805" presetID="9" presetClass="emph" presetSubtype="0" nodeType="withEffect">
                                  <p:stCondLst>
                                    <p:cond delay="0"/>
                                  </p:stCondLst>
                                  <p:childTnLst>
                                    <p:set>
                                      <p:cBhvr rctx="PPT">
                                        <p:cTn id="806" dur="indefinite"/>
                                        <p:tgtEl>
                                          <p:spTgt spid="13"/>
                                        </p:tgtEl>
                                        <p:attrNameLst>
                                          <p:attrName>style.opacity</p:attrName>
                                        </p:attrNameLst>
                                      </p:cBhvr>
                                      <p:to>
                                        <p:strVal val="0.5"/>
                                      </p:to>
                                    </p:set>
                                    <p:animEffect filter="image" prLst="opacity: 0.5">
                                      <p:cBhvr rctx="IE">
                                        <p:cTn id="807" dur="indefinite"/>
                                        <p:tgtEl>
                                          <p:spTgt spid="13"/>
                                        </p:tgtEl>
                                      </p:cBhvr>
                                    </p:animEffect>
                                  </p:childTnLst>
                                </p:cTn>
                              </p:par>
                              <p:par>
                                <p:cTn id="808" presetID="9" presetClass="emph" presetSubtype="0" grpId="1" nodeType="withEffect">
                                  <p:stCondLst>
                                    <p:cond delay="0"/>
                                  </p:stCondLst>
                                  <p:iterate type="lt">
                                    <p:tmAbs val="0"/>
                                  </p:iterate>
                                  <p:childTnLst>
                                    <p:set>
                                      <p:cBhvr rctx="PPT">
                                        <p:cTn id="809" dur="indefinite"/>
                                        <p:tgtEl>
                                          <p:spTgt spid="569461"/>
                                        </p:tgtEl>
                                        <p:attrNameLst>
                                          <p:attrName>style.opacity</p:attrName>
                                        </p:attrNameLst>
                                      </p:cBhvr>
                                      <p:to>
                                        <p:strVal val="0.5"/>
                                      </p:to>
                                    </p:set>
                                    <p:animEffect filter="image" prLst="opacity: 0.5">
                                      <p:cBhvr rctx="IE">
                                        <p:cTn id="810" dur="indefinite"/>
                                        <p:tgtEl>
                                          <p:spTgt spid="569461"/>
                                        </p:tgtEl>
                                      </p:cBhvr>
                                    </p:animEffect>
                                  </p:childTnLst>
                                </p:cTn>
                              </p:par>
                              <p:par>
                                <p:cTn id="811" presetID="9" presetClass="emph" presetSubtype="0" grpId="1" nodeType="withEffect">
                                  <p:stCondLst>
                                    <p:cond delay="0"/>
                                  </p:stCondLst>
                                  <p:childTnLst>
                                    <p:set>
                                      <p:cBhvr rctx="PPT">
                                        <p:cTn id="812" dur="indefinite"/>
                                        <p:tgtEl>
                                          <p:spTgt spid="569462"/>
                                        </p:tgtEl>
                                        <p:attrNameLst>
                                          <p:attrName>style.opacity</p:attrName>
                                        </p:attrNameLst>
                                      </p:cBhvr>
                                      <p:to>
                                        <p:strVal val="0.5"/>
                                      </p:to>
                                    </p:set>
                                    <p:animEffect filter="image" prLst="opacity: 0.5">
                                      <p:cBhvr rctx="IE">
                                        <p:cTn id="813" dur="indefinite"/>
                                        <p:tgtEl>
                                          <p:spTgt spid="569462"/>
                                        </p:tgtEl>
                                      </p:cBhvr>
                                    </p:animEffect>
                                  </p:childTnLst>
                                </p:cTn>
                              </p:par>
                              <p:par>
                                <p:cTn id="814" presetID="9" presetClass="emph" presetSubtype="0" grpId="1" nodeType="withEffect">
                                  <p:stCondLst>
                                    <p:cond delay="0"/>
                                  </p:stCondLst>
                                  <p:childTnLst>
                                    <p:set>
                                      <p:cBhvr rctx="PPT">
                                        <p:cTn id="815" dur="indefinite"/>
                                        <p:tgtEl>
                                          <p:spTgt spid="569463"/>
                                        </p:tgtEl>
                                        <p:attrNameLst>
                                          <p:attrName>style.opacity</p:attrName>
                                        </p:attrNameLst>
                                      </p:cBhvr>
                                      <p:to>
                                        <p:strVal val="0.5"/>
                                      </p:to>
                                    </p:set>
                                    <p:animEffect filter="image" prLst="opacity: 0.5">
                                      <p:cBhvr rctx="IE">
                                        <p:cTn id="816" dur="indefinite"/>
                                        <p:tgtEl>
                                          <p:spTgt spid="569463"/>
                                        </p:tgtEl>
                                      </p:cBhvr>
                                    </p:animEffect>
                                  </p:childTnLst>
                                </p:cTn>
                              </p:par>
                              <p:par>
                                <p:cTn id="817" presetID="9" presetClass="emph" presetSubtype="0" grpId="1" nodeType="withEffect">
                                  <p:stCondLst>
                                    <p:cond delay="0"/>
                                  </p:stCondLst>
                                  <p:childTnLst>
                                    <p:set>
                                      <p:cBhvr rctx="PPT">
                                        <p:cTn id="818" dur="indefinite"/>
                                        <p:tgtEl>
                                          <p:spTgt spid="569464"/>
                                        </p:tgtEl>
                                        <p:attrNameLst>
                                          <p:attrName>style.opacity</p:attrName>
                                        </p:attrNameLst>
                                      </p:cBhvr>
                                      <p:to>
                                        <p:strVal val="0.5"/>
                                      </p:to>
                                    </p:set>
                                    <p:animEffect filter="image" prLst="opacity: 0.5">
                                      <p:cBhvr rctx="IE">
                                        <p:cTn id="819" dur="indefinite"/>
                                        <p:tgtEl>
                                          <p:spTgt spid="569464"/>
                                        </p:tgtEl>
                                      </p:cBhvr>
                                    </p:animEffect>
                                  </p:childTnLst>
                                </p:cTn>
                              </p:par>
                              <p:par>
                                <p:cTn id="820" presetID="9" presetClass="emph" presetSubtype="0" grpId="1" nodeType="withEffect">
                                  <p:stCondLst>
                                    <p:cond delay="0"/>
                                  </p:stCondLst>
                                  <p:childTnLst>
                                    <p:set>
                                      <p:cBhvr rctx="PPT">
                                        <p:cTn id="821" dur="indefinite"/>
                                        <p:tgtEl>
                                          <p:spTgt spid="569465"/>
                                        </p:tgtEl>
                                        <p:attrNameLst>
                                          <p:attrName>style.opacity</p:attrName>
                                        </p:attrNameLst>
                                      </p:cBhvr>
                                      <p:to>
                                        <p:strVal val="0.5"/>
                                      </p:to>
                                    </p:set>
                                    <p:animEffect filter="image" prLst="opacity: 0.5">
                                      <p:cBhvr rctx="IE">
                                        <p:cTn id="822" dur="indefinite"/>
                                        <p:tgtEl>
                                          <p:spTgt spid="569465"/>
                                        </p:tgtEl>
                                      </p:cBhvr>
                                    </p:animEffect>
                                  </p:childTnLst>
                                </p:cTn>
                              </p:par>
                              <p:par>
                                <p:cTn id="823" presetID="9" presetClass="emph" presetSubtype="0" nodeType="withEffect">
                                  <p:stCondLst>
                                    <p:cond delay="0"/>
                                  </p:stCondLst>
                                  <p:childTnLst>
                                    <p:set>
                                      <p:cBhvr rctx="PPT">
                                        <p:cTn id="824" dur="indefinite"/>
                                        <p:tgtEl>
                                          <p:spTgt spid="14"/>
                                        </p:tgtEl>
                                        <p:attrNameLst>
                                          <p:attrName>style.opacity</p:attrName>
                                        </p:attrNameLst>
                                      </p:cBhvr>
                                      <p:to>
                                        <p:strVal val="0.5"/>
                                      </p:to>
                                    </p:set>
                                    <p:animEffect filter="image" prLst="opacity: 0.5">
                                      <p:cBhvr rctx="IE">
                                        <p:cTn id="825" dur="indefinite"/>
                                        <p:tgtEl>
                                          <p:spTgt spid="14"/>
                                        </p:tgtEl>
                                      </p:cBhvr>
                                    </p:animEffect>
                                  </p:childTnLst>
                                </p:cTn>
                              </p:par>
                              <p:par>
                                <p:cTn id="826" presetID="9" presetClass="emph" presetSubtype="0" grpId="1" nodeType="withEffect">
                                  <p:stCondLst>
                                    <p:cond delay="0"/>
                                  </p:stCondLst>
                                  <p:childTnLst>
                                    <p:set>
                                      <p:cBhvr rctx="PPT">
                                        <p:cTn id="827" dur="indefinite"/>
                                        <p:tgtEl>
                                          <p:spTgt spid="569469"/>
                                        </p:tgtEl>
                                        <p:attrNameLst>
                                          <p:attrName>style.opacity</p:attrName>
                                        </p:attrNameLst>
                                      </p:cBhvr>
                                      <p:to>
                                        <p:strVal val="0.5"/>
                                      </p:to>
                                    </p:set>
                                    <p:animEffect filter="image" prLst="opacity: 0.5">
                                      <p:cBhvr rctx="IE">
                                        <p:cTn id="828" dur="indefinite"/>
                                        <p:tgtEl>
                                          <p:spTgt spid="569469"/>
                                        </p:tgtEl>
                                      </p:cBhvr>
                                    </p:animEffect>
                                  </p:childTnLst>
                                </p:cTn>
                              </p:par>
                              <p:par>
                                <p:cTn id="829" presetID="9" presetClass="emph" presetSubtype="0" grpId="1" nodeType="withEffect">
                                  <p:stCondLst>
                                    <p:cond delay="0"/>
                                  </p:stCondLst>
                                  <p:childTnLst>
                                    <p:set>
                                      <p:cBhvr rctx="PPT">
                                        <p:cTn id="830" dur="indefinite"/>
                                        <p:tgtEl>
                                          <p:spTgt spid="569470"/>
                                        </p:tgtEl>
                                        <p:attrNameLst>
                                          <p:attrName>style.opacity</p:attrName>
                                        </p:attrNameLst>
                                      </p:cBhvr>
                                      <p:to>
                                        <p:strVal val="0.5"/>
                                      </p:to>
                                    </p:set>
                                    <p:animEffect filter="image" prLst="opacity: 0.5">
                                      <p:cBhvr rctx="IE">
                                        <p:cTn id="831" dur="indefinite"/>
                                        <p:tgtEl>
                                          <p:spTgt spid="569470"/>
                                        </p:tgtEl>
                                      </p:cBhvr>
                                    </p:animEffect>
                                  </p:childTnLst>
                                </p:cTn>
                              </p:par>
                              <p:par>
                                <p:cTn id="832" presetID="9" presetClass="emph" presetSubtype="0" grpId="1" nodeType="withEffect">
                                  <p:stCondLst>
                                    <p:cond delay="0"/>
                                  </p:stCondLst>
                                  <p:childTnLst>
                                    <p:set>
                                      <p:cBhvr rctx="PPT">
                                        <p:cTn id="833" dur="indefinite"/>
                                        <p:tgtEl>
                                          <p:spTgt spid="569471"/>
                                        </p:tgtEl>
                                        <p:attrNameLst>
                                          <p:attrName>style.opacity</p:attrName>
                                        </p:attrNameLst>
                                      </p:cBhvr>
                                      <p:to>
                                        <p:strVal val="0.5"/>
                                      </p:to>
                                    </p:set>
                                    <p:animEffect filter="image" prLst="opacity: 0.5">
                                      <p:cBhvr rctx="IE">
                                        <p:cTn id="834" dur="indefinite"/>
                                        <p:tgtEl>
                                          <p:spTgt spid="569471"/>
                                        </p:tgtEl>
                                      </p:cBhvr>
                                    </p:animEffect>
                                  </p:childTnLst>
                                </p:cTn>
                              </p:par>
                              <p:par>
                                <p:cTn id="835" presetID="9" presetClass="emph" presetSubtype="0" nodeType="withEffect">
                                  <p:stCondLst>
                                    <p:cond delay="0"/>
                                  </p:stCondLst>
                                  <p:childTnLst>
                                    <p:set>
                                      <p:cBhvr rctx="PPT">
                                        <p:cTn id="836" dur="indefinite"/>
                                        <p:tgtEl>
                                          <p:spTgt spid="15"/>
                                        </p:tgtEl>
                                        <p:attrNameLst>
                                          <p:attrName>style.opacity</p:attrName>
                                        </p:attrNameLst>
                                      </p:cBhvr>
                                      <p:to>
                                        <p:strVal val="0.5"/>
                                      </p:to>
                                    </p:set>
                                    <p:animEffect filter="image" prLst="opacity: 0.5">
                                      <p:cBhvr rctx="IE">
                                        <p:cTn id="837" dur="indefinite"/>
                                        <p:tgtEl>
                                          <p:spTgt spid="15"/>
                                        </p:tgtEl>
                                      </p:cBhvr>
                                    </p:animEffect>
                                  </p:childTnLst>
                                </p:cTn>
                              </p:par>
                              <p:par>
                                <p:cTn id="838" presetID="9" presetClass="emph" presetSubtype="0" grpId="1" nodeType="withEffect">
                                  <p:stCondLst>
                                    <p:cond delay="0"/>
                                  </p:stCondLst>
                                  <p:childTnLst>
                                    <p:set>
                                      <p:cBhvr rctx="PPT">
                                        <p:cTn id="839" dur="indefinite"/>
                                        <p:tgtEl>
                                          <p:spTgt spid="569475"/>
                                        </p:tgtEl>
                                        <p:attrNameLst>
                                          <p:attrName>style.opacity</p:attrName>
                                        </p:attrNameLst>
                                      </p:cBhvr>
                                      <p:to>
                                        <p:strVal val="0.5"/>
                                      </p:to>
                                    </p:set>
                                    <p:animEffect filter="image" prLst="opacity: 0.5">
                                      <p:cBhvr rctx="IE">
                                        <p:cTn id="840" dur="indefinite"/>
                                        <p:tgtEl>
                                          <p:spTgt spid="569475"/>
                                        </p:tgtEl>
                                      </p:cBhvr>
                                    </p:animEffect>
                                  </p:childTnLst>
                                </p:cTn>
                              </p:par>
                              <p:par>
                                <p:cTn id="841" presetID="9" presetClass="emph" presetSubtype="0" grpId="1" nodeType="withEffect">
                                  <p:stCondLst>
                                    <p:cond delay="0"/>
                                  </p:stCondLst>
                                  <p:childTnLst>
                                    <p:set>
                                      <p:cBhvr rctx="PPT">
                                        <p:cTn id="842" dur="indefinite"/>
                                        <p:tgtEl>
                                          <p:spTgt spid="569476"/>
                                        </p:tgtEl>
                                        <p:attrNameLst>
                                          <p:attrName>style.opacity</p:attrName>
                                        </p:attrNameLst>
                                      </p:cBhvr>
                                      <p:to>
                                        <p:strVal val="0.5"/>
                                      </p:to>
                                    </p:set>
                                    <p:animEffect filter="image" prLst="opacity: 0.5">
                                      <p:cBhvr rctx="IE">
                                        <p:cTn id="843" dur="indefinite"/>
                                        <p:tgtEl>
                                          <p:spTgt spid="569476"/>
                                        </p:tgtEl>
                                      </p:cBhvr>
                                    </p:animEffect>
                                  </p:childTnLst>
                                </p:cTn>
                              </p:par>
                              <p:par>
                                <p:cTn id="844" presetID="9" presetClass="emph" presetSubtype="0" grpId="1" nodeType="withEffect">
                                  <p:stCondLst>
                                    <p:cond delay="0"/>
                                  </p:stCondLst>
                                  <p:childTnLst>
                                    <p:set>
                                      <p:cBhvr rctx="PPT">
                                        <p:cTn id="845" dur="indefinite"/>
                                        <p:tgtEl>
                                          <p:spTgt spid="569477"/>
                                        </p:tgtEl>
                                        <p:attrNameLst>
                                          <p:attrName>style.opacity</p:attrName>
                                        </p:attrNameLst>
                                      </p:cBhvr>
                                      <p:to>
                                        <p:strVal val="0.5"/>
                                      </p:to>
                                    </p:set>
                                    <p:animEffect filter="image" prLst="opacity: 0.5">
                                      <p:cBhvr rctx="IE">
                                        <p:cTn id="846" dur="indefinite"/>
                                        <p:tgtEl>
                                          <p:spTgt spid="569477"/>
                                        </p:tgtEl>
                                      </p:cBhvr>
                                    </p:animEffect>
                                  </p:childTnLst>
                                </p:cTn>
                              </p:par>
                              <p:par>
                                <p:cTn id="847" presetID="9" presetClass="emph" presetSubtype="0" grpId="1" nodeType="withEffect">
                                  <p:stCondLst>
                                    <p:cond delay="0"/>
                                  </p:stCondLst>
                                  <p:childTnLst>
                                    <p:set>
                                      <p:cBhvr rctx="PPT">
                                        <p:cTn id="848" dur="indefinite"/>
                                        <p:tgtEl>
                                          <p:spTgt spid="569478"/>
                                        </p:tgtEl>
                                        <p:attrNameLst>
                                          <p:attrName>style.opacity</p:attrName>
                                        </p:attrNameLst>
                                      </p:cBhvr>
                                      <p:to>
                                        <p:strVal val="0.5"/>
                                      </p:to>
                                    </p:set>
                                    <p:animEffect filter="image" prLst="opacity: 0.5">
                                      <p:cBhvr rctx="IE">
                                        <p:cTn id="849" dur="indefinite"/>
                                        <p:tgtEl>
                                          <p:spTgt spid="569478"/>
                                        </p:tgtEl>
                                      </p:cBhvr>
                                    </p:animEffect>
                                  </p:childTnLst>
                                </p:cTn>
                              </p:par>
                              <p:par>
                                <p:cTn id="850" presetID="9" presetClass="emph" presetSubtype="0" grpId="1" nodeType="withEffect">
                                  <p:stCondLst>
                                    <p:cond delay="0"/>
                                  </p:stCondLst>
                                  <p:childTnLst>
                                    <p:set>
                                      <p:cBhvr rctx="PPT">
                                        <p:cTn id="851" dur="indefinite"/>
                                        <p:tgtEl>
                                          <p:spTgt spid="569479"/>
                                        </p:tgtEl>
                                        <p:attrNameLst>
                                          <p:attrName>style.opacity</p:attrName>
                                        </p:attrNameLst>
                                      </p:cBhvr>
                                      <p:to>
                                        <p:strVal val="0.5"/>
                                      </p:to>
                                    </p:set>
                                    <p:animEffect filter="image" prLst="opacity: 0.5">
                                      <p:cBhvr rctx="IE">
                                        <p:cTn id="852" dur="indefinite"/>
                                        <p:tgtEl>
                                          <p:spTgt spid="569479"/>
                                        </p:tgtEl>
                                      </p:cBhvr>
                                    </p:animEffect>
                                  </p:childTnLst>
                                </p:cTn>
                              </p:par>
                              <p:par>
                                <p:cTn id="853" presetID="9" presetClass="emph" presetSubtype="0" nodeType="withEffect">
                                  <p:stCondLst>
                                    <p:cond delay="0"/>
                                  </p:stCondLst>
                                  <p:childTnLst>
                                    <p:set>
                                      <p:cBhvr rctx="PPT">
                                        <p:cTn id="854" dur="indefinite"/>
                                        <p:tgtEl>
                                          <p:spTgt spid="16"/>
                                        </p:tgtEl>
                                        <p:attrNameLst>
                                          <p:attrName>style.opacity</p:attrName>
                                        </p:attrNameLst>
                                      </p:cBhvr>
                                      <p:to>
                                        <p:strVal val="0.5"/>
                                      </p:to>
                                    </p:set>
                                    <p:animEffect filter="image" prLst="opacity: 0.5">
                                      <p:cBhvr rctx="IE">
                                        <p:cTn id="855" dur="indefinite"/>
                                        <p:tgtEl>
                                          <p:spTgt spid="16"/>
                                        </p:tgtEl>
                                      </p:cBhvr>
                                    </p:animEffect>
                                  </p:childTnLst>
                                </p:cTn>
                              </p:par>
                              <p:par>
                                <p:cTn id="856" presetID="9" presetClass="emph" presetSubtype="0" grpId="1" nodeType="withEffect">
                                  <p:stCondLst>
                                    <p:cond delay="0"/>
                                  </p:stCondLst>
                                  <p:childTnLst>
                                    <p:set>
                                      <p:cBhvr rctx="PPT">
                                        <p:cTn id="857" dur="indefinite"/>
                                        <p:tgtEl>
                                          <p:spTgt spid="569483"/>
                                        </p:tgtEl>
                                        <p:attrNameLst>
                                          <p:attrName>style.opacity</p:attrName>
                                        </p:attrNameLst>
                                      </p:cBhvr>
                                      <p:to>
                                        <p:strVal val="0.5"/>
                                      </p:to>
                                    </p:set>
                                    <p:animEffect filter="image" prLst="opacity: 0.5">
                                      <p:cBhvr rctx="IE">
                                        <p:cTn id="858" dur="indefinite"/>
                                        <p:tgtEl>
                                          <p:spTgt spid="569483"/>
                                        </p:tgtEl>
                                      </p:cBhvr>
                                    </p:animEffect>
                                  </p:childTnLst>
                                </p:cTn>
                              </p:par>
                              <p:par>
                                <p:cTn id="859" presetID="9" presetClass="emph" presetSubtype="0" grpId="1" nodeType="withEffect">
                                  <p:stCondLst>
                                    <p:cond delay="0"/>
                                  </p:stCondLst>
                                  <p:childTnLst>
                                    <p:set>
                                      <p:cBhvr rctx="PPT">
                                        <p:cTn id="860" dur="indefinite"/>
                                        <p:tgtEl>
                                          <p:spTgt spid="569484"/>
                                        </p:tgtEl>
                                        <p:attrNameLst>
                                          <p:attrName>style.opacity</p:attrName>
                                        </p:attrNameLst>
                                      </p:cBhvr>
                                      <p:to>
                                        <p:strVal val="0.5"/>
                                      </p:to>
                                    </p:set>
                                    <p:animEffect filter="image" prLst="opacity: 0.5">
                                      <p:cBhvr rctx="IE">
                                        <p:cTn id="861" dur="indefinite"/>
                                        <p:tgtEl>
                                          <p:spTgt spid="56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2" grpId="0" animBg="1"/>
      <p:bldP spid="569352" grpId="1" animBg="1"/>
      <p:bldP spid="569352" grpId="2" animBg="1"/>
      <p:bldP spid="569350" grpId="0"/>
      <p:bldP spid="569350" grpId="1"/>
      <p:bldP spid="569350" grpId="2"/>
      <p:bldP spid="569354" grpId="0"/>
      <p:bldP spid="569354" grpId="1"/>
      <p:bldP spid="569355" grpId="0"/>
      <p:bldP spid="569355" grpId="1"/>
      <p:bldP spid="569355" grpId="2"/>
      <p:bldP spid="569357" grpId="0"/>
      <p:bldP spid="569357" grpId="1"/>
      <p:bldP spid="569357" grpId="2"/>
      <p:bldP spid="569358" grpId="0"/>
      <p:bldP spid="569358" grpId="1"/>
      <p:bldP spid="569359" grpId="0"/>
      <p:bldP spid="569359" grpId="1"/>
      <p:bldP spid="569359" grpId="2"/>
      <p:bldP spid="569360" grpId="0"/>
      <p:bldP spid="569361" grpId="0"/>
      <p:bldP spid="569361" grpId="1"/>
      <p:bldP spid="569362" grpId="0"/>
      <p:bldP spid="569362" grpId="1"/>
      <p:bldP spid="569369" grpId="0" animBg="1"/>
      <p:bldP spid="569369" grpId="1" animBg="1"/>
      <p:bldP spid="569370" grpId="0"/>
      <p:bldP spid="569370" grpId="1"/>
      <p:bldP spid="569371" grpId="0"/>
      <p:bldP spid="569371" grpId="1"/>
      <p:bldP spid="569372" grpId="0" animBg="1"/>
      <p:bldP spid="569372" grpId="1" animBg="1"/>
      <p:bldP spid="569373" grpId="0" animBg="1"/>
      <p:bldP spid="569373" grpId="1" animBg="1"/>
      <p:bldP spid="569378" grpId="0"/>
      <p:bldP spid="569378" grpId="1"/>
      <p:bldP spid="569379" grpId="0"/>
      <p:bldP spid="569379" grpId="1"/>
      <p:bldP spid="569380" grpId="0"/>
      <p:bldP spid="569380" grpId="1"/>
      <p:bldP spid="569381" grpId="0"/>
      <p:bldP spid="569381" grpId="1"/>
      <p:bldP spid="569382" grpId="0"/>
      <p:bldP spid="569382" grpId="1"/>
      <p:bldP spid="569386" grpId="0"/>
      <p:bldP spid="569386" grpId="1"/>
      <p:bldP spid="569387" grpId="0" animBg="1"/>
      <p:bldP spid="569387" grpId="1" animBg="1"/>
      <p:bldP spid="569388" grpId="0" animBg="1"/>
      <p:bldP spid="569388" grpId="1" animBg="1"/>
      <p:bldP spid="569392" grpId="0" animBg="1"/>
      <p:bldP spid="569392" grpId="1" animBg="1"/>
      <p:bldP spid="569393" grpId="0" animBg="1"/>
      <p:bldP spid="569393" grpId="1" animBg="1"/>
      <p:bldP spid="569394" grpId="0" animBg="1"/>
      <p:bldP spid="569394" grpId="1" animBg="1"/>
      <p:bldP spid="569395" grpId="0"/>
      <p:bldP spid="569395" grpId="1"/>
      <p:bldP spid="569396" grpId="0"/>
      <p:bldP spid="569396" grpId="1"/>
      <p:bldP spid="569400" grpId="0" animBg="1"/>
      <p:bldP spid="569400" grpId="1" animBg="1"/>
      <p:bldP spid="569401" grpId="0" animBg="1"/>
      <p:bldP spid="569401" grpId="1" animBg="1"/>
      <p:bldP spid="569403" grpId="0"/>
      <p:bldP spid="569403" grpId="1"/>
      <p:bldP spid="569404" grpId="0"/>
      <p:bldP spid="569405" grpId="0"/>
      <p:bldP spid="569412" grpId="0" animBg="1"/>
      <p:bldP spid="569412" grpId="1" animBg="1"/>
      <p:bldP spid="569413" grpId="0"/>
      <p:bldP spid="569413" grpId="1"/>
      <p:bldP spid="569414" grpId="0"/>
      <p:bldP spid="569414" grpId="1"/>
      <p:bldP spid="569415" grpId="0" animBg="1"/>
      <p:bldP spid="569415" grpId="1" animBg="1"/>
      <p:bldP spid="569416" grpId="0" animBg="1"/>
      <p:bldP spid="569416" grpId="1" animBg="1"/>
      <p:bldP spid="569421" grpId="0"/>
      <p:bldP spid="569421" grpId="1"/>
      <p:bldP spid="569422" grpId="0"/>
      <p:bldP spid="569422" grpId="1"/>
      <p:bldP spid="569423" grpId="0"/>
      <p:bldP spid="569423" grpId="1"/>
      <p:bldP spid="569424" grpId="0"/>
      <p:bldP spid="569424" grpId="1"/>
      <p:bldP spid="569425" grpId="0"/>
      <p:bldP spid="569425" grpId="1"/>
      <p:bldP spid="569429" grpId="0"/>
      <p:bldP spid="569429" grpId="1"/>
      <p:bldP spid="569430" grpId="0" animBg="1"/>
      <p:bldP spid="569430" grpId="1" animBg="1"/>
      <p:bldP spid="569431" grpId="0" animBg="1"/>
      <p:bldP spid="569431" grpId="1" animBg="1"/>
      <p:bldP spid="569435" grpId="0" animBg="1"/>
      <p:bldP spid="569435" grpId="1" animBg="1"/>
      <p:bldP spid="569436" grpId="0" animBg="1"/>
      <p:bldP spid="569436" grpId="1" animBg="1"/>
      <p:bldP spid="569437" grpId="0" animBg="1"/>
      <p:bldP spid="569437" grpId="1" animBg="1"/>
      <p:bldP spid="569438" grpId="0"/>
      <p:bldP spid="569438" grpId="1"/>
      <p:bldP spid="569439" grpId="0"/>
      <p:bldP spid="569439" grpId="1"/>
      <p:bldP spid="569443" grpId="0" animBg="1"/>
      <p:bldP spid="569443" grpId="1" animBg="1"/>
      <p:bldP spid="569444" grpId="0" animBg="1"/>
      <p:bldP spid="569444" grpId="1" animBg="1"/>
      <p:bldP spid="569452" grpId="0" animBg="1"/>
      <p:bldP spid="569452" grpId="1" animBg="1"/>
      <p:bldP spid="569453" grpId="0"/>
      <p:bldP spid="569453" grpId="1"/>
      <p:bldP spid="569454" grpId="0"/>
      <p:bldP spid="569454" grpId="1"/>
      <p:bldP spid="569455" grpId="0" animBg="1"/>
      <p:bldP spid="569455" grpId="1" animBg="1"/>
      <p:bldP spid="569456" grpId="0" animBg="1"/>
      <p:bldP spid="569456" grpId="1" animBg="1"/>
      <p:bldP spid="569461" grpId="0"/>
      <p:bldP spid="569461" grpId="1"/>
      <p:bldP spid="569462" grpId="0"/>
      <p:bldP spid="569462" grpId="1"/>
      <p:bldP spid="569463" grpId="0"/>
      <p:bldP spid="569463" grpId="1"/>
      <p:bldP spid="569464" grpId="0"/>
      <p:bldP spid="569464" grpId="1"/>
      <p:bldP spid="569465" grpId="0"/>
      <p:bldP spid="569465" grpId="1"/>
      <p:bldP spid="569469" grpId="0"/>
      <p:bldP spid="569469" grpId="1"/>
      <p:bldP spid="569470" grpId="0" animBg="1"/>
      <p:bldP spid="569470" grpId="1" animBg="1"/>
      <p:bldP spid="569471" grpId="0" animBg="1"/>
      <p:bldP spid="569471" grpId="1" animBg="1"/>
      <p:bldP spid="569475" grpId="0" animBg="1"/>
      <p:bldP spid="569475" grpId="1" animBg="1"/>
      <p:bldP spid="569476" grpId="0" animBg="1"/>
      <p:bldP spid="569476" grpId="1" animBg="1"/>
      <p:bldP spid="569477" grpId="0" animBg="1"/>
      <p:bldP spid="569477" grpId="1" animBg="1"/>
      <p:bldP spid="569478" grpId="0"/>
      <p:bldP spid="569478" grpId="1"/>
      <p:bldP spid="569479" grpId="0"/>
      <p:bldP spid="569479" grpId="1"/>
      <p:bldP spid="569483" grpId="0" animBg="1"/>
      <p:bldP spid="569483" grpId="1" animBg="1"/>
      <p:bldP spid="569484" grpId="0" animBg="1"/>
      <p:bldP spid="56948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sz="3200" smtClean="0"/>
              <a:t>Stoichiometry</a:t>
            </a:r>
          </a:p>
        </p:txBody>
      </p:sp>
      <p:sp>
        <p:nvSpPr>
          <p:cNvPr id="86019" name="Text Box 5"/>
          <p:cNvSpPr txBox="1">
            <a:spLocks noChangeArrowheads="1"/>
          </p:cNvSpPr>
          <p:nvPr/>
        </p:nvSpPr>
        <p:spPr bwMode="auto">
          <a:xfrm>
            <a:off x="2495550" y="1381125"/>
            <a:ext cx="1025525" cy="457200"/>
          </a:xfrm>
          <a:prstGeom prst="rect">
            <a:avLst/>
          </a:prstGeom>
          <a:noFill/>
          <a:ln w="9525">
            <a:noFill/>
            <a:miter lim="800000"/>
            <a:headEnd/>
            <a:tailEnd/>
          </a:ln>
        </p:spPr>
        <p:txBody>
          <a:bodyPr wrap="none">
            <a:spAutoFit/>
          </a:bodyPr>
          <a:lstStyle/>
          <a:p>
            <a:r>
              <a:rPr lang="en-US" sz="2400"/>
              <a:t>KClO</a:t>
            </a:r>
            <a:r>
              <a:rPr lang="en-US" sz="2400" baseline="-25000"/>
              <a:t>3</a:t>
            </a:r>
          </a:p>
        </p:txBody>
      </p:sp>
      <p:sp>
        <p:nvSpPr>
          <p:cNvPr id="497670" name="Line 6"/>
          <p:cNvSpPr>
            <a:spLocks noChangeShapeType="1"/>
          </p:cNvSpPr>
          <p:nvPr/>
        </p:nvSpPr>
        <p:spPr bwMode="auto">
          <a:xfrm>
            <a:off x="3617913" y="1608138"/>
            <a:ext cx="1011237" cy="0"/>
          </a:xfrm>
          <a:prstGeom prst="line">
            <a:avLst/>
          </a:prstGeom>
          <a:noFill/>
          <a:ln w="19050">
            <a:solidFill>
              <a:schemeClr val="tx1"/>
            </a:solidFill>
            <a:round/>
            <a:headEnd/>
            <a:tailEnd type="triangle" w="med" len="med"/>
          </a:ln>
        </p:spPr>
        <p:txBody>
          <a:bodyPr/>
          <a:lstStyle/>
          <a:p>
            <a:endParaRPr lang="en-US"/>
          </a:p>
        </p:txBody>
      </p:sp>
      <p:sp>
        <p:nvSpPr>
          <p:cNvPr id="497671" name="Text Box 7"/>
          <p:cNvSpPr txBox="1">
            <a:spLocks noChangeArrowheads="1"/>
          </p:cNvSpPr>
          <p:nvPr/>
        </p:nvSpPr>
        <p:spPr bwMode="auto">
          <a:xfrm>
            <a:off x="4943475" y="1381125"/>
            <a:ext cx="676275" cy="457200"/>
          </a:xfrm>
          <a:prstGeom prst="rect">
            <a:avLst/>
          </a:prstGeom>
          <a:noFill/>
          <a:ln w="9525">
            <a:noFill/>
            <a:miter lim="800000"/>
            <a:headEnd/>
            <a:tailEnd/>
          </a:ln>
        </p:spPr>
        <p:txBody>
          <a:bodyPr wrap="none">
            <a:spAutoFit/>
          </a:bodyPr>
          <a:lstStyle/>
          <a:p>
            <a:r>
              <a:rPr lang="en-US" sz="2400"/>
              <a:t>KCl</a:t>
            </a:r>
            <a:endParaRPr lang="en-US" sz="2400" baseline="-25000"/>
          </a:p>
        </p:txBody>
      </p:sp>
      <p:sp>
        <p:nvSpPr>
          <p:cNvPr id="497672" name="Text Box 8"/>
          <p:cNvSpPr txBox="1">
            <a:spLocks noChangeArrowheads="1"/>
          </p:cNvSpPr>
          <p:nvPr/>
        </p:nvSpPr>
        <p:spPr bwMode="auto">
          <a:xfrm>
            <a:off x="5781675" y="1381125"/>
            <a:ext cx="1216025" cy="457200"/>
          </a:xfrm>
          <a:prstGeom prst="rect">
            <a:avLst/>
          </a:prstGeom>
          <a:noFill/>
          <a:ln w="9525">
            <a:noFill/>
            <a:miter lim="800000"/>
            <a:headEnd/>
            <a:tailEnd/>
          </a:ln>
        </p:spPr>
        <p:txBody>
          <a:bodyPr wrap="none">
            <a:spAutoFit/>
          </a:bodyPr>
          <a:lstStyle/>
          <a:p>
            <a:r>
              <a:rPr lang="en-US" sz="2400"/>
              <a:t>+      O</a:t>
            </a:r>
            <a:r>
              <a:rPr lang="en-US" sz="2400" baseline="-25000"/>
              <a:t>2</a:t>
            </a:r>
          </a:p>
        </p:txBody>
      </p:sp>
      <p:sp>
        <p:nvSpPr>
          <p:cNvPr id="497673" name="Text Box 9"/>
          <p:cNvSpPr txBox="1">
            <a:spLocks noChangeArrowheads="1"/>
          </p:cNvSpPr>
          <p:nvPr/>
        </p:nvSpPr>
        <p:spPr bwMode="auto">
          <a:xfrm>
            <a:off x="6230938" y="1381125"/>
            <a:ext cx="354012" cy="457200"/>
          </a:xfrm>
          <a:prstGeom prst="rect">
            <a:avLst/>
          </a:prstGeom>
          <a:noFill/>
          <a:ln w="9525">
            <a:noFill/>
            <a:miter lim="800000"/>
            <a:headEnd/>
            <a:tailEnd/>
          </a:ln>
        </p:spPr>
        <p:txBody>
          <a:bodyPr wrap="none">
            <a:spAutoFit/>
          </a:bodyPr>
          <a:lstStyle/>
          <a:p>
            <a:r>
              <a:rPr lang="en-US" sz="2400"/>
              <a:t>3</a:t>
            </a:r>
          </a:p>
        </p:txBody>
      </p:sp>
      <p:sp>
        <p:nvSpPr>
          <p:cNvPr id="497674" name="Text Box 10"/>
          <p:cNvSpPr txBox="1">
            <a:spLocks noChangeArrowheads="1"/>
          </p:cNvSpPr>
          <p:nvPr/>
        </p:nvSpPr>
        <p:spPr bwMode="auto">
          <a:xfrm>
            <a:off x="2249488" y="1381125"/>
            <a:ext cx="354012" cy="457200"/>
          </a:xfrm>
          <a:prstGeom prst="rect">
            <a:avLst/>
          </a:prstGeom>
          <a:noFill/>
          <a:ln w="9525">
            <a:noFill/>
            <a:miter lim="800000"/>
            <a:headEnd/>
            <a:tailEnd/>
          </a:ln>
        </p:spPr>
        <p:txBody>
          <a:bodyPr wrap="none">
            <a:spAutoFit/>
          </a:bodyPr>
          <a:lstStyle/>
          <a:p>
            <a:r>
              <a:rPr lang="en-US" sz="2400"/>
              <a:t>2</a:t>
            </a:r>
          </a:p>
        </p:txBody>
      </p:sp>
      <p:sp>
        <p:nvSpPr>
          <p:cNvPr id="497675" name="Text Box 11"/>
          <p:cNvSpPr txBox="1">
            <a:spLocks noChangeArrowheads="1"/>
          </p:cNvSpPr>
          <p:nvPr/>
        </p:nvSpPr>
        <p:spPr bwMode="auto">
          <a:xfrm>
            <a:off x="4697413" y="1381125"/>
            <a:ext cx="354012" cy="457200"/>
          </a:xfrm>
          <a:prstGeom prst="rect">
            <a:avLst/>
          </a:prstGeom>
          <a:noFill/>
          <a:ln w="9525">
            <a:noFill/>
            <a:miter lim="800000"/>
            <a:headEnd/>
            <a:tailEnd/>
          </a:ln>
        </p:spPr>
        <p:txBody>
          <a:bodyPr wrap="none">
            <a:spAutoFit/>
          </a:bodyPr>
          <a:lstStyle/>
          <a:p>
            <a:r>
              <a:rPr lang="en-US" sz="2400"/>
              <a:t>2</a:t>
            </a:r>
          </a:p>
        </p:txBody>
      </p:sp>
      <p:sp>
        <p:nvSpPr>
          <p:cNvPr id="497676" name="Text Box 12"/>
          <p:cNvSpPr txBox="1">
            <a:spLocks noChangeArrowheads="1"/>
          </p:cNvSpPr>
          <p:nvPr/>
        </p:nvSpPr>
        <p:spPr bwMode="auto">
          <a:xfrm>
            <a:off x="2544763" y="1822450"/>
            <a:ext cx="627062" cy="304800"/>
          </a:xfrm>
          <a:prstGeom prst="rect">
            <a:avLst/>
          </a:prstGeom>
          <a:noFill/>
          <a:ln w="9525">
            <a:noFill/>
            <a:miter lim="800000"/>
            <a:headEnd/>
            <a:tailEnd/>
          </a:ln>
        </p:spPr>
        <p:txBody>
          <a:bodyPr wrap="none">
            <a:spAutoFit/>
          </a:bodyPr>
          <a:lstStyle/>
          <a:p>
            <a:r>
              <a:rPr lang="en-US"/>
              <a:t>500 g</a:t>
            </a:r>
          </a:p>
        </p:txBody>
      </p:sp>
      <p:sp>
        <p:nvSpPr>
          <p:cNvPr id="497677" name="Text Box 13"/>
          <p:cNvSpPr txBox="1">
            <a:spLocks noChangeArrowheads="1"/>
          </p:cNvSpPr>
          <p:nvPr/>
        </p:nvSpPr>
        <p:spPr bwMode="auto">
          <a:xfrm>
            <a:off x="4916488" y="1822450"/>
            <a:ext cx="420687" cy="304800"/>
          </a:xfrm>
          <a:prstGeom prst="rect">
            <a:avLst/>
          </a:prstGeom>
          <a:noFill/>
          <a:ln w="9525">
            <a:noFill/>
            <a:miter lim="800000"/>
            <a:headEnd/>
            <a:tailEnd/>
          </a:ln>
        </p:spPr>
        <p:txBody>
          <a:bodyPr wrap="none">
            <a:spAutoFit/>
          </a:bodyPr>
          <a:lstStyle/>
          <a:p>
            <a:r>
              <a:rPr lang="en-US"/>
              <a:t>x g</a:t>
            </a:r>
          </a:p>
        </p:txBody>
      </p:sp>
      <p:sp>
        <p:nvSpPr>
          <p:cNvPr id="497678" name="Text Box 14"/>
          <p:cNvSpPr txBox="1">
            <a:spLocks noChangeArrowheads="1"/>
          </p:cNvSpPr>
          <p:nvPr/>
        </p:nvSpPr>
        <p:spPr bwMode="auto">
          <a:xfrm>
            <a:off x="6345238" y="1822450"/>
            <a:ext cx="420687" cy="304800"/>
          </a:xfrm>
          <a:prstGeom prst="rect">
            <a:avLst/>
          </a:prstGeom>
          <a:noFill/>
          <a:ln w="9525">
            <a:noFill/>
            <a:miter lim="800000"/>
            <a:headEnd/>
            <a:tailEnd/>
          </a:ln>
        </p:spPr>
        <p:txBody>
          <a:bodyPr wrap="none">
            <a:spAutoFit/>
          </a:bodyPr>
          <a:lstStyle/>
          <a:p>
            <a:r>
              <a:rPr lang="en-US"/>
              <a:t>x L</a:t>
            </a:r>
          </a:p>
        </p:txBody>
      </p:sp>
      <p:grpSp>
        <p:nvGrpSpPr>
          <p:cNvPr id="2" name="Group 15"/>
          <p:cNvGrpSpPr>
            <a:grpSpLocks/>
          </p:cNvGrpSpPr>
          <p:nvPr/>
        </p:nvGrpSpPr>
        <p:grpSpPr bwMode="auto">
          <a:xfrm>
            <a:off x="558800" y="2446338"/>
            <a:ext cx="1219200" cy="481012"/>
            <a:chOff x="186" y="1092"/>
            <a:chExt cx="768" cy="303"/>
          </a:xfrm>
        </p:grpSpPr>
        <p:sp>
          <p:nvSpPr>
            <p:cNvPr id="86121" name="Line 16"/>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6122" name="Line 17"/>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6123" name="Line 18"/>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6124" name="Line 19"/>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6125" name="Line 20"/>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97685" name="Oval 21"/>
          <p:cNvSpPr>
            <a:spLocks noChangeArrowheads="1"/>
          </p:cNvSpPr>
          <p:nvPr/>
        </p:nvSpPr>
        <p:spPr bwMode="auto">
          <a:xfrm>
            <a:off x="582613" y="2393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97686" name="Text Box 22"/>
          <p:cNvSpPr txBox="1">
            <a:spLocks noChangeArrowheads="1"/>
          </p:cNvSpPr>
          <p:nvPr/>
        </p:nvSpPr>
        <p:spPr bwMode="auto">
          <a:xfrm>
            <a:off x="423863" y="29511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497687" name="Text Box 23"/>
          <p:cNvSpPr txBox="1">
            <a:spLocks noChangeArrowheads="1"/>
          </p:cNvSpPr>
          <p:nvPr/>
        </p:nvSpPr>
        <p:spPr bwMode="auto">
          <a:xfrm>
            <a:off x="1398588" y="29511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497688" name="Line 24"/>
          <p:cNvSpPr>
            <a:spLocks noChangeShapeType="1"/>
          </p:cNvSpPr>
          <p:nvPr/>
        </p:nvSpPr>
        <p:spPr bwMode="auto">
          <a:xfrm>
            <a:off x="892175" y="2679700"/>
            <a:ext cx="534988" cy="0"/>
          </a:xfrm>
          <a:prstGeom prst="line">
            <a:avLst/>
          </a:prstGeom>
          <a:noFill/>
          <a:ln w="31750">
            <a:solidFill>
              <a:srgbClr val="800000"/>
            </a:solidFill>
            <a:round/>
            <a:headEnd/>
            <a:tailEnd/>
          </a:ln>
        </p:spPr>
        <p:txBody>
          <a:bodyPr/>
          <a:lstStyle/>
          <a:p>
            <a:endParaRPr lang="en-US"/>
          </a:p>
        </p:txBody>
      </p:sp>
      <p:sp>
        <p:nvSpPr>
          <p:cNvPr id="497689" name="Line 25"/>
          <p:cNvSpPr>
            <a:spLocks noChangeShapeType="1"/>
          </p:cNvSpPr>
          <p:nvPr/>
        </p:nvSpPr>
        <p:spPr bwMode="auto">
          <a:xfrm flipV="1">
            <a:off x="1417638" y="2678113"/>
            <a:ext cx="320675" cy="1587"/>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704975" y="2643188"/>
            <a:ext cx="88900" cy="88900"/>
            <a:chOff x="925" y="1217"/>
            <a:chExt cx="56" cy="56"/>
          </a:xfrm>
        </p:grpSpPr>
        <p:sp>
          <p:nvSpPr>
            <p:cNvPr id="86118"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6119"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6120"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97694" name="Text Box 30"/>
          <p:cNvSpPr txBox="1">
            <a:spLocks noChangeArrowheads="1"/>
          </p:cNvSpPr>
          <p:nvPr/>
        </p:nvSpPr>
        <p:spPr bwMode="auto">
          <a:xfrm>
            <a:off x="1898650" y="2543175"/>
            <a:ext cx="2224088" cy="336550"/>
          </a:xfrm>
          <a:prstGeom prst="rect">
            <a:avLst/>
          </a:prstGeom>
          <a:noFill/>
          <a:ln w="9525">
            <a:noFill/>
            <a:miter lim="800000"/>
            <a:headEnd/>
            <a:tailEnd/>
          </a:ln>
        </p:spPr>
        <p:txBody>
          <a:bodyPr wrap="none">
            <a:spAutoFit/>
          </a:bodyPr>
          <a:lstStyle/>
          <a:p>
            <a:r>
              <a:rPr lang="en-US" sz="1600"/>
              <a:t>x L O</a:t>
            </a:r>
            <a:r>
              <a:rPr lang="en-US" sz="1600" baseline="-25000"/>
              <a:t>2</a:t>
            </a:r>
            <a:r>
              <a:rPr lang="en-US" sz="1600"/>
              <a:t>  =  500 g KClO</a:t>
            </a:r>
            <a:r>
              <a:rPr lang="en-US" sz="1600" baseline="-25000"/>
              <a:t>3</a:t>
            </a:r>
          </a:p>
        </p:txBody>
      </p:sp>
      <p:sp>
        <p:nvSpPr>
          <p:cNvPr id="497695" name="Text Box 31"/>
          <p:cNvSpPr txBox="1">
            <a:spLocks noChangeArrowheads="1"/>
          </p:cNvSpPr>
          <p:nvPr/>
        </p:nvSpPr>
        <p:spPr bwMode="auto">
          <a:xfrm>
            <a:off x="4049713" y="2681288"/>
            <a:ext cx="1481137" cy="336550"/>
          </a:xfrm>
          <a:prstGeom prst="rect">
            <a:avLst/>
          </a:prstGeom>
          <a:noFill/>
          <a:ln w="9525">
            <a:noFill/>
            <a:miter lim="800000"/>
            <a:headEnd/>
            <a:tailEnd/>
          </a:ln>
        </p:spPr>
        <p:txBody>
          <a:bodyPr wrap="none">
            <a:spAutoFit/>
          </a:bodyPr>
          <a:lstStyle/>
          <a:p>
            <a:r>
              <a:rPr lang="en-US" sz="1600"/>
              <a:t>122.5 g KClO</a:t>
            </a:r>
            <a:r>
              <a:rPr lang="en-US" sz="1600" baseline="-25000"/>
              <a:t>3</a:t>
            </a:r>
          </a:p>
        </p:txBody>
      </p:sp>
      <p:sp>
        <p:nvSpPr>
          <p:cNvPr id="497696" name="Text Box 32"/>
          <p:cNvSpPr txBox="1">
            <a:spLocks noChangeArrowheads="1"/>
          </p:cNvSpPr>
          <p:nvPr/>
        </p:nvSpPr>
        <p:spPr bwMode="auto">
          <a:xfrm>
            <a:off x="7837488" y="2554288"/>
            <a:ext cx="1219200" cy="336550"/>
          </a:xfrm>
          <a:prstGeom prst="rect">
            <a:avLst/>
          </a:prstGeom>
          <a:noFill/>
          <a:ln w="9525">
            <a:noFill/>
            <a:miter lim="800000"/>
            <a:headEnd/>
            <a:tailEnd/>
          </a:ln>
        </p:spPr>
        <p:txBody>
          <a:bodyPr wrap="none">
            <a:spAutoFit/>
          </a:bodyPr>
          <a:lstStyle/>
          <a:p>
            <a:r>
              <a:rPr lang="en-US" sz="1600"/>
              <a:t>=  137 L O</a:t>
            </a:r>
            <a:r>
              <a:rPr lang="en-US" sz="1600" baseline="-25000"/>
              <a:t>2</a:t>
            </a:r>
          </a:p>
        </p:txBody>
      </p:sp>
      <p:sp>
        <p:nvSpPr>
          <p:cNvPr id="497697" name="Rectangle 33"/>
          <p:cNvSpPr>
            <a:spLocks noChangeArrowheads="1"/>
          </p:cNvSpPr>
          <p:nvPr/>
        </p:nvSpPr>
        <p:spPr bwMode="auto">
          <a:xfrm>
            <a:off x="4159250" y="24161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sp>
        <p:nvSpPr>
          <p:cNvPr id="497698" name="Rectangle 34"/>
          <p:cNvSpPr>
            <a:spLocks noChangeArrowheads="1"/>
          </p:cNvSpPr>
          <p:nvPr/>
        </p:nvSpPr>
        <p:spPr bwMode="auto">
          <a:xfrm>
            <a:off x="5662613" y="240982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grpSp>
        <p:nvGrpSpPr>
          <p:cNvPr id="4" name="Group 35"/>
          <p:cNvGrpSpPr>
            <a:grpSpLocks/>
          </p:cNvGrpSpPr>
          <p:nvPr/>
        </p:nvGrpSpPr>
        <p:grpSpPr bwMode="auto">
          <a:xfrm>
            <a:off x="4103688" y="2454275"/>
            <a:ext cx="1408112" cy="542925"/>
            <a:chOff x="2353" y="2935"/>
            <a:chExt cx="1505" cy="342"/>
          </a:xfrm>
        </p:grpSpPr>
        <p:sp>
          <p:nvSpPr>
            <p:cNvPr id="86116" name="AutoShape 36"/>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7" name="Line 37"/>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02" name="Rectangle 38"/>
          <p:cNvSpPr>
            <a:spLocks noChangeArrowheads="1"/>
          </p:cNvSpPr>
          <p:nvPr/>
        </p:nvSpPr>
        <p:spPr bwMode="auto">
          <a:xfrm>
            <a:off x="5511800" y="2679700"/>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497703" name="Line 39"/>
          <p:cNvSpPr>
            <a:spLocks noChangeShapeType="1"/>
          </p:cNvSpPr>
          <p:nvPr/>
        </p:nvSpPr>
        <p:spPr bwMode="auto">
          <a:xfrm flipV="1">
            <a:off x="3302000" y="2676525"/>
            <a:ext cx="712788" cy="98425"/>
          </a:xfrm>
          <a:prstGeom prst="line">
            <a:avLst/>
          </a:prstGeom>
          <a:noFill/>
          <a:ln w="9525">
            <a:solidFill>
              <a:srgbClr val="FF0000"/>
            </a:solidFill>
            <a:round/>
            <a:headEnd/>
            <a:tailEnd/>
          </a:ln>
        </p:spPr>
        <p:txBody>
          <a:bodyPr/>
          <a:lstStyle/>
          <a:p>
            <a:endParaRPr lang="en-US"/>
          </a:p>
        </p:txBody>
      </p:sp>
      <p:sp>
        <p:nvSpPr>
          <p:cNvPr id="497704" name="Line 40"/>
          <p:cNvSpPr>
            <a:spLocks noChangeShapeType="1"/>
          </p:cNvSpPr>
          <p:nvPr/>
        </p:nvSpPr>
        <p:spPr bwMode="auto">
          <a:xfrm flipV="1">
            <a:off x="4705350" y="2816225"/>
            <a:ext cx="723900" cy="96838"/>
          </a:xfrm>
          <a:prstGeom prst="line">
            <a:avLst/>
          </a:prstGeom>
          <a:noFill/>
          <a:ln w="9525">
            <a:solidFill>
              <a:srgbClr val="FF0000"/>
            </a:solidFill>
            <a:round/>
            <a:headEnd/>
            <a:tailEnd/>
          </a:ln>
        </p:spPr>
        <p:txBody>
          <a:bodyPr/>
          <a:lstStyle/>
          <a:p>
            <a:endParaRPr lang="en-US"/>
          </a:p>
        </p:txBody>
      </p:sp>
      <p:grpSp>
        <p:nvGrpSpPr>
          <p:cNvPr id="5" name="Group 41"/>
          <p:cNvGrpSpPr>
            <a:grpSpLocks/>
          </p:cNvGrpSpPr>
          <p:nvPr/>
        </p:nvGrpSpPr>
        <p:grpSpPr bwMode="auto">
          <a:xfrm>
            <a:off x="5541963" y="2447925"/>
            <a:ext cx="1254125" cy="542925"/>
            <a:chOff x="3885" y="2931"/>
            <a:chExt cx="542" cy="342"/>
          </a:xfrm>
        </p:grpSpPr>
        <p:sp>
          <p:nvSpPr>
            <p:cNvPr id="86114" name="AutoShape 42"/>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5" name="Line 43"/>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08" name="Line 44"/>
          <p:cNvSpPr>
            <a:spLocks noChangeShapeType="1"/>
          </p:cNvSpPr>
          <p:nvPr/>
        </p:nvSpPr>
        <p:spPr bwMode="auto">
          <a:xfrm flipV="1">
            <a:off x="4392613" y="2533650"/>
            <a:ext cx="920750" cy="112713"/>
          </a:xfrm>
          <a:prstGeom prst="line">
            <a:avLst/>
          </a:prstGeom>
          <a:noFill/>
          <a:ln w="9525">
            <a:solidFill>
              <a:srgbClr val="FF0000"/>
            </a:solidFill>
            <a:round/>
            <a:headEnd/>
            <a:tailEnd/>
          </a:ln>
        </p:spPr>
        <p:txBody>
          <a:bodyPr/>
          <a:lstStyle/>
          <a:p>
            <a:endParaRPr lang="en-US"/>
          </a:p>
        </p:txBody>
      </p:sp>
      <p:sp>
        <p:nvSpPr>
          <p:cNvPr id="497709" name="Line 45"/>
          <p:cNvSpPr>
            <a:spLocks noChangeShapeType="1"/>
          </p:cNvSpPr>
          <p:nvPr/>
        </p:nvSpPr>
        <p:spPr bwMode="auto">
          <a:xfrm flipV="1">
            <a:off x="5775325" y="2805113"/>
            <a:ext cx="866775" cy="101600"/>
          </a:xfrm>
          <a:prstGeom prst="line">
            <a:avLst/>
          </a:prstGeom>
          <a:noFill/>
          <a:ln w="9525">
            <a:solidFill>
              <a:srgbClr val="FF0000"/>
            </a:solidFill>
            <a:round/>
            <a:headEnd/>
            <a:tailEnd/>
          </a:ln>
        </p:spPr>
        <p:txBody>
          <a:bodyPr/>
          <a:lstStyle/>
          <a:p>
            <a:endParaRPr lang="en-US"/>
          </a:p>
        </p:txBody>
      </p:sp>
      <p:sp>
        <p:nvSpPr>
          <p:cNvPr id="497710" name="Line 46"/>
          <p:cNvSpPr>
            <a:spLocks noChangeShapeType="1"/>
          </p:cNvSpPr>
          <p:nvPr/>
        </p:nvSpPr>
        <p:spPr bwMode="auto">
          <a:xfrm>
            <a:off x="635000" y="2468563"/>
            <a:ext cx="258763" cy="219075"/>
          </a:xfrm>
          <a:prstGeom prst="line">
            <a:avLst/>
          </a:prstGeom>
          <a:noFill/>
          <a:ln w="31750">
            <a:solidFill>
              <a:srgbClr val="800000"/>
            </a:solidFill>
            <a:round/>
            <a:headEnd/>
            <a:tailEnd/>
          </a:ln>
        </p:spPr>
        <p:txBody>
          <a:bodyPr/>
          <a:lstStyle/>
          <a:p>
            <a:endParaRPr lang="en-US"/>
          </a:p>
        </p:txBody>
      </p:sp>
      <p:sp>
        <p:nvSpPr>
          <p:cNvPr id="497711" name="Rectangle 47"/>
          <p:cNvSpPr>
            <a:spLocks noChangeArrowheads="1"/>
          </p:cNvSpPr>
          <p:nvPr/>
        </p:nvSpPr>
        <p:spPr bwMode="auto">
          <a:xfrm>
            <a:off x="6805613" y="2409825"/>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497712" name="Rectangle 48"/>
          <p:cNvSpPr>
            <a:spLocks noChangeArrowheads="1"/>
          </p:cNvSpPr>
          <p:nvPr/>
        </p:nvSpPr>
        <p:spPr bwMode="auto">
          <a:xfrm>
            <a:off x="6816725" y="267970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grpSp>
        <p:nvGrpSpPr>
          <p:cNvPr id="6" name="Group 49"/>
          <p:cNvGrpSpPr>
            <a:grpSpLocks/>
          </p:cNvGrpSpPr>
          <p:nvPr/>
        </p:nvGrpSpPr>
        <p:grpSpPr bwMode="auto">
          <a:xfrm>
            <a:off x="6831013" y="2447925"/>
            <a:ext cx="1008062" cy="542925"/>
            <a:chOff x="3885" y="2931"/>
            <a:chExt cx="542" cy="342"/>
          </a:xfrm>
        </p:grpSpPr>
        <p:sp>
          <p:nvSpPr>
            <p:cNvPr id="86112" name="AutoShape 5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3" name="Line 5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16" name="Line 52"/>
          <p:cNvSpPr>
            <a:spLocks noChangeShapeType="1"/>
          </p:cNvSpPr>
          <p:nvPr/>
        </p:nvSpPr>
        <p:spPr bwMode="auto">
          <a:xfrm flipV="1">
            <a:off x="5943600" y="2552700"/>
            <a:ext cx="584200" cy="90488"/>
          </a:xfrm>
          <a:prstGeom prst="line">
            <a:avLst/>
          </a:prstGeom>
          <a:noFill/>
          <a:ln w="9525">
            <a:solidFill>
              <a:srgbClr val="FF0000"/>
            </a:solidFill>
            <a:round/>
            <a:headEnd/>
            <a:tailEnd/>
          </a:ln>
        </p:spPr>
        <p:txBody>
          <a:bodyPr/>
          <a:lstStyle/>
          <a:p>
            <a:endParaRPr lang="en-US"/>
          </a:p>
        </p:txBody>
      </p:sp>
      <p:sp>
        <p:nvSpPr>
          <p:cNvPr id="497717" name="Line 53"/>
          <p:cNvSpPr>
            <a:spLocks noChangeShapeType="1"/>
          </p:cNvSpPr>
          <p:nvPr/>
        </p:nvSpPr>
        <p:spPr bwMode="auto">
          <a:xfrm flipV="1">
            <a:off x="7100888" y="2814638"/>
            <a:ext cx="584200" cy="100012"/>
          </a:xfrm>
          <a:prstGeom prst="line">
            <a:avLst/>
          </a:prstGeom>
          <a:noFill/>
          <a:ln w="9525">
            <a:solidFill>
              <a:srgbClr val="FF0000"/>
            </a:solidFill>
            <a:round/>
            <a:headEnd/>
            <a:tailEnd/>
          </a:ln>
        </p:spPr>
        <p:txBody>
          <a:bodyPr/>
          <a:lstStyle/>
          <a:p>
            <a:endParaRPr lang="en-US"/>
          </a:p>
        </p:txBody>
      </p:sp>
      <p:grpSp>
        <p:nvGrpSpPr>
          <p:cNvPr id="7" name="Group 54"/>
          <p:cNvGrpSpPr>
            <a:grpSpLocks/>
          </p:cNvGrpSpPr>
          <p:nvPr/>
        </p:nvGrpSpPr>
        <p:grpSpPr bwMode="auto">
          <a:xfrm>
            <a:off x="558800" y="4799013"/>
            <a:ext cx="1219200" cy="481012"/>
            <a:chOff x="186" y="1092"/>
            <a:chExt cx="768" cy="303"/>
          </a:xfrm>
        </p:grpSpPr>
        <p:sp>
          <p:nvSpPr>
            <p:cNvPr id="86107" name="Line 55"/>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6108" name="Line 56"/>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6109" name="Line 57"/>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6110" name="Line 58"/>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6111" name="Line 59"/>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97724" name="Oval 60"/>
          <p:cNvSpPr>
            <a:spLocks noChangeArrowheads="1"/>
          </p:cNvSpPr>
          <p:nvPr/>
        </p:nvSpPr>
        <p:spPr bwMode="auto">
          <a:xfrm>
            <a:off x="582613" y="47466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97725" name="Text Box 61"/>
          <p:cNvSpPr txBox="1">
            <a:spLocks noChangeArrowheads="1"/>
          </p:cNvSpPr>
          <p:nvPr/>
        </p:nvSpPr>
        <p:spPr bwMode="auto">
          <a:xfrm>
            <a:off x="423863" y="53038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497726" name="Text Box 62"/>
          <p:cNvSpPr txBox="1">
            <a:spLocks noChangeArrowheads="1"/>
          </p:cNvSpPr>
          <p:nvPr/>
        </p:nvSpPr>
        <p:spPr bwMode="auto">
          <a:xfrm>
            <a:off x="1350963" y="5303838"/>
            <a:ext cx="471487" cy="304800"/>
          </a:xfrm>
          <a:prstGeom prst="rect">
            <a:avLst/>
          </a:prstGeom>
          <a:noFill/>
          <a:ln w="9525">
            <a:noFill/>
            <a:miter lim="800000"/>
            <a:headEnd/>
            <a:tailEnd/>
          </a:ln>
        </p:spPr>
        <p:txBody>
          <a:bodyPr wrap="none">
            <a:spAutoFit/>
          </a:bodyPr>
          <a:lstStyle/>
          <a:p>
            <a:r>
              <a:rPr lang="en-US"/>
              <a:t>KCl</a:t>
            </a:r>
            <a:endParaRPr lang="en-US" baseline="-25000"/>
          </a:p>
        </p:txBody>
      </p:sp>
      <p:sp>
        <p:nvSpPr>
          <p:cNvPr id="497727" name="Line 63"/>
          <p:cNvSpPr>
            <a:spLocks noChangeShapeType="1"/>
          </p:cNvSpPr>
          <p:nvPr/>
        </p:nvSpPr>
        <p:spPr bwMode="auto">
          <a:xfrm>
            <a:off x="892175" y="5032375"/>
            <a:ext cx="534988" cy="0"/>
          </a:xfrm>
          <a:prstGeom prst="line">
            <a:avLst/>
          </a:prstGeom>
          <a:noFill/>
          <a:ln w="31750">
            <a:solidFill>
              <a:srgbClr val="800000"/>
            </a:solidFill>
            <a:round/>
            <a:headEnd/>
            <a:tailEnd/>
          </a:ln>
        </p:spPr>
        <p:txBody>
          <a:bodyPr/>
          <a:lstStyle/>
          <a:p>
            <a:endParaRPr lang="en-US"/>
          </a:p>
        </p:txBody>
      </p:sp>
      <p:sp>
        <p:nvSpPr>
          <p:cNvPr id="497728" name="Line 64"/>
          <p:cNvSpPr>
            <a:spLocks noChangeShapeType="1"/>
          </p:cNvSpPr>
          <p:nvPr/>
        </p:nvSpPr>
        <p:spPr bwMode="auto">
          <a:xfrm flipV="1">
            <a:off x="1417638" y="4799013"/>
            <a:ext cx="260350" cy="233362"/>
          </a:xfrm>
          <a:prstGeom prst="line">
            <a:avLst/>
          </a:prstGeom>
          <a:noFill/>
          <a:ln w="31750">
            <a:solidFill>
              <a:srgbClr val="800000"/>
            </a:solidFill>
            <a:round/>
            <a:headEnd/>
            <a:tailEnd/>
          </a:ln>
        </p:spPr>
        <p:txBody>
          <a:bodyPr/>
          <a:lstStyle/>
          <a:p>
            <a:endParaRPr lang="en-US"/>
          </a:p>
        </p:txBody>
      </p:sp>
      <p:grpSp>
        <p:nvGrpSpPr>
          <p:cNvPr id="8" name="Group 65"/>
          <p:cNvGrpSpPr>
            <a:grpSpLocks/>
          </p:cNvGrpSpPr>
          <p:nvPr/>
        </p:nvGrpSpPr>
        <p:grpSpPr bwMode="auto">
          <a:xfrm>
            <a:off x="1646238" y="4743450"/>
            <a:ext cx="88900" cy="88900"/>
            <a:chOff x="925" y="1217"/>
            <a:chExt cx="56" cy="56"/>
          </a:xfrm>
        </p:grpSpPr>
        <p:sp>
          <p:nvSpPr>
            <p:cNvPr id="86104" name="Oval 66"/>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6105" name="Line 67"/>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6106" name="Line 68"/>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97733" name="Text Box 69"/>
          <p:cNvSpPr txBox="1">
            <a:spLocks noChangeArrowheads="1"/>
          </p:cNvSpPr>
          <p:nvPr/>
        </p:nvSpPr>
        <p:spPr bwMode="auto">
          <a:xfrm>
            <a:off x="1803400" y="4895850"/>
            <a:ext cx="2198688" cy="336550"/>
          </a:xfrm>
          <a:prstGeom prst="rect">
            <a:avLst/>
          </a:prstGeom>
          <a:noFill/>
          <a:ln w="9525">
            <a:noFill/>
            <a:miter lim="800000"/>
            <a:headEnd/>
            <a:tailEnd/>
          </a:ln>
        </p:spPr>
        <p:txBody>
          <a:bodyPr wrap="none">
            <a:spAutoFit/>
          </a:bodyPr>
          <a:lstStyle/>
          <a:p>
            <a:r>
              <a:rPr lang="en-US" sz="1600"/>
              <a:t>x g KCl = 500 g KClO</a:t>
            </a:r>
            <a:r>
              <a:rPr lang="en-US" sz="1600" baseline="-25000"/>
              <a:t>3</a:t>
            </a:r>
          </a:p>
        </p:txBody>
      </p:sp>
      <p:sp>
        <p:nvSpPr>
          <p:cNvPr id="497734" name="Text Box 70"/>
          <p:cNvSpPr txBox="1">
            <a:spLocks noChangeArrowheads="1"/>
          </p:cNvSpPr>
          <p:nvPr/>
        </p:nvSpPr>
        <p:spPr bwMode="auto">
          <a:xfrm>
            <a:off x="3992563" y="5033963"/>
            <a:ext cx="1481137" cy="336550"/>
          </a:xfrm>
          <a:prstGeom prst="rect">
            <a:avLst/>
          </a:prstGeom>
          <a:noFill/>
          <a:ln w="9525">
            <a:noFill/>
            <a:miter lim="800000"/>
            <a:headEnd/>
            <a:tailEnd/>
          </a:ln>
        </p:spPr>
        <p:txBody>
          <a:bodyPr wrap="none">
            <a:spAutoFit/>
          </a:bodyPr>
          <a:lstStyle/>
          <a:p>
            <a:r>
              <a:rPr lang="en-US" sz="1600"/>
              <a:t>122.5 g KClO</a:t>
            </a:r>
            <a:r>
              <a:rPr lang="en-US" sz="1600" baseline="-25000"/>
              <a:t>3</a:t>
            </a:r>
          </a:p>
        </p:txBody>
      </p:sp>
      <p:sp>
        <p:nvSpPr>
          <p:cNvPr id="497735" name="Text Box 71"/>
          <p:cNvSpPr txBox="1">
            <a:spLocks noChangeArrowheads="1"/>
          </p:cNvSpPr>
          <p:nvPr/>
        </p:nvSpPr>
        <p:spPr bwMode="auto">
          <a:xfrm>
            <a:off x="7866063" y="4906963"/>
            <a:ext cx="1250950" cy="336550"/>
          </a:xfrm>
          <a:prstGeom prst="rect">
            <a:avLst/>
          </a:prstGeom>
          <a:noFill/>
          <a:ln w="9525">
            <a:noFill/>
            <a:miter lim="800000"/>
            <a:headEnd/>
            <a:tailEnd/>
          </a:ln>
        </p:spPr>
        <p:txBody>
          <a:bodyPr wrap="none">
            <a:spAutoFit/>
          </a:bodyPr>
          <a:lstStyle/>
          <a:p>
            <a:r>
              <a:rPr lang="en-US" sz="1600"/>
              <a:t>= 304 g KCl</a:t>
            </a:r>
            <a:endParaRPr lang="en-US" sz="1600" baseline="-25000"/>
          </a:p>
        </p:txBody>
      </p:sp>
      <p:sp>
        <p:nvSpPr>
          <p:cNvPr id="497736" name="Rectangle 72"/>
          <p:cNvSpPr>
            <a:spLocks noChangeArrowheads="1"/>
          </p:cNvSpPr>
          <p:nvPr/>
        </p:nvSpPr>
        <p:spPr bwMode="auto">
          <a:xfrm>
            <a:off x="4102100" y="4768850"/>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sp>
        <p:nvSpPr>
          <p:cNvPr id="497737" name="Rectangle 73"/>
          <p:cNvSpPr>
            <a:spLocks noChangeArrowheads="1"/>
          </p:cNvSpPr>
          <p:nvPr/>
        </p:nvSpPr>
        <p:spPr bwMode="auto">
          <a:xfrm>
            <a:off x="5605463" y="4762500"/>
            <a:ext cx="1063625" cy="336550"/>
          </a:xfrm>
          <a:prstGeom prst="rect">
            <a:avLst/>
          </a:prstGeom>
          <a:noFill/>
          <a:ln w="9525">
            <a:noFill/>
            <a:miter lim="800000"/>
            <a:headEnd/>
            <a:tailEnd/>
          </a:ln>
        </p:spPr>
        <p:txBody>
          <a:bodyPr wrap="none">
            <a:spAutoFit/>
          </a:bodyPr>
          <a:lstStyle/>
          <a:p>
            <a:r>
              <a:rPr lang="en-US" sz="1600"/>
              <a:t>2 mol KCl</a:t>
            </a:r>
            <a:endParaRPr lang="en-US" sz="1600" baseline="-25000"/>
          </a:p>
        </p:txBody>
      </p:sp>
      <p:grpSp>
        <p:nvGrpSpPr>
          <p:cNvPr id="9" name="Group 74"/>
          <p:cNvGrpSpPr>
            <a:grpSpLocks/>
          </p:cNvGrpSpPr>
          <p:nvPr/>
        </p:nvGrpSpPr>
        <p:grpSpPr bwMode="auto">
          <a:xfrm>
            <a:off x="4046538" y="4806950"/>
            <a:ext cx="1408112" cy="542925"/>
            <a:chOff x="2353" y="2935"/>
            <a:chExt cx="1505" cy="342"/>
          </a:xfrm>
        </p:grpSpPr>
        <p:sp>
          <p:nvSpPr>
            <p:cNvPr id="86102" name="AutoShape 75"/>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03" name="Line 76"/>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41" name="Rectangle 77"/>
          <p:cNvSpPr>
            <a:spLocks noChangeArrowheads="1"/>
          </p:cNvSpPr>
          <p:nvPr/>
        </p:nvSpPr>
        <p:spPr bwMode="auto">
          <a:xfrm>
            <a:off x="5454650" y="503237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497742" name="Line 78"/>
          <p:cNvSpPr>
            <a:spLocks noChangeShapeType="1"/>
          </p:cNvSpPr>
          <p:nvPr/>
        </p:nvSpPr>
        <p:spPr bwMode="auto">
          <a:xfrm flipV="1">
            <a:off x="3302000" y="5029200"/>
            <a:ext cx="712788" cy="98425"/>
          </a:xfrm>
          <a:prstGeom prst="line">
            <a:avLst/>
          </a:prstGeom>
          <a:noFill/>
          <a:ln w="9525">
            <a:solidFill>
              <a:srgbClr val="FF0000"/>
            </a:solidFill>
            <a:round/>
            <a:headEnd/>
            <a:tailEnd/>
          </a:ln>
        </p:spPr>
        <p:txBody>
          <a:bodyPr/>
          <a:lstStyle/>
          <a:p>
            <a:endParaRPr lang="en-US"/>
          </a:p>
        </p:txBody>
      </p:sp>
      <p:sp>
        <p:nvSpPr>
          <p:cNvPr id="497743" name="Line 79"/>
          <p:cNvSpPr>
            <a:spLocks noChangeShapeType="1"/>
          </p:cNvSpPr>
          <p:nvPr/>
        </p:nvSpPr>
        <p:spPr bwMode="auto">
          <a:xfrm flipV="1">
            <a:off x="4648200" y="5168900"/>
            <a:ext cx="723900" cy="96838"/>
          </a:xfrm>
          <a:prstGeom prst="line">
            <a:avLst/>
          </a:prstGeom>
          <a:noFill/>
          <a:ln w="9525">
            <a:solidFill>
              <a:srgbClr val="FF0000"/>
            </a:solidFill>
            <a:round/>
            <a:headEnd/>
            <a:tailEnd/>
          </a:ln>
        </p:spPr>
        <p:txBody>
          <a:bodyPr/>
          <a:lstStyle/>
          <a:p>
            <a:endParaRPr lang="en-US"/>
          </a:p>
        </p:txBody>
      </p:sp>
      <p:grpSp>
        <p:nvGrpSpPr>
          <p:cNvPr id="10" name="Group 80"/>
          <p:cNvGrpSpPr>
            <a:grpSpLocks/>
          </p:cNvGrpSpPr>
          <p:nvPr/>
        </p:nvGrpSpPr>
        <p:grpSpPr bwMode="auto">
          <a:xfrm>
            <a:off x="5484813" y="4800600"/>
            <a:ext cx="1254125" cy="542925"/>
            <a:chOff x="3885" y="2931"/>
            <a:chExt cx="542" cy="342"/>
          </a:xfrm>
        </p:grpSpPr>
        <p:sp>
          <p:nvSpPr>
            <p:cNvPr id="86100" name="AutoShape 8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01" name="Line 8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47" name="Line 83"/>
          <p:cNvSpPr>
            <a:spLocks noChangeShapeType="1"/>
          </p:cNvSpPr>
          <p:nvPr/>
        </p:nvSpPr>
        <p:spPr bwMode="auto">
          <a:xfrm flipV="1">
            <a:off x="4335463" y="4886325"/>
            <a:ext cx="920750" cy="112713"/>
          </a:xfrm>
          <a:prstGeom prst="line">
            <a:avLst/>
          </a:prstGeom>
          <a:noFill/>
          <a:ln w="9525">
            <a:solidFill>
              <a:srgbClr val="FF0000"/>
            </a:solidFill>
            <a:round/>
            <a:headEnd/>
            <a:tailEnd/>
          </a:ln>
        </p:spPr>
        <p:txBody>
          <a:bodyPr/>
          <a:lstStyle/>
          <a:p>
            <a:endParaRPr lang="en-US"/>
          </a:p>
        </p:txBody>
      </p:sp>
      <p:sp>
        <p:nvSpPr>
          <p:cNvPr id="497748" name="Line 84"/>
          <p:cNvSpPr>
            <a:spLocks noChangeShapeType="1"/>
          </p:cNvSpPr>
          <p:nvPr/>
        </p:nvSpPr>
        <p:spPr bwMode="auto">
          <a:xfrm flipV="1">
            <a:off x="5721350" y="5148263"/>
            <a:ext cx="879475" cy="120650"/>
          </a:xfrm>
          <a:prstGeom prst="line">
            <a:avLst/>
          </a:prstGeom>
          <a:noFill/>
          <a:ln w="9525">
            <a:solidFill>
              <a:srgbClr val="FF0000"/>
            </a:solidFill>
            <a:round/>
            <a:headEnd/>
            <a:tailEnd/>
          </a:ln>
        </p:spPr>
        <p:txBody>
          <a:bodyPr/>
          <a:lstStyle/>
          <a:p>
            <a:endParaRPr lang="en-US"/>
          </a:p>
        </p:txBody>
      </p:sp>
      <p:sp>
        <p:nvSpPr>
          <p:cNvPr id="497749" name="Line 85"/>
          <p:cNvSpPr>
            <a:spLocks noChangeShapeType="1"/>
          </p:cNvSpPr>
          <p:nvPr/>
        </p:nvSpPr>
        <p:spPr bwMode="auto">
          <a:xfrm>
            <a:off x="635000" y="4821238"/>
            <a:ext cx="258763" cy="219075"/>
          </a:xfrm>
          <a:prstGeom prst="line">
            <a:avLst/>
          </a:prstGeom>
          <a:noFill/>
          <a:ln w="31750">
            <a:solidFill>
              <a:srgbClr val="800000"/>
            </a:solidFill>
            <a:round/>
            <a:headEnd/>
            <a:tailEnd/>
          </a:ln>
        </p:spPr>
        <p:txBody>
          <a:bodyPr/>
          <a:lstStyle/>
          <a:p>
            <a:endParaRPr lang="en-US"/>
          </a:p>
        </p:txBody>
      </p:sp>
      <p:sp>
        <p:nvSpPr>
          <p:cNvPr id="497750" name="Rectangle 86"/>
          <p:cNvSpPr>
            <a:spLocks noChangeArrowheads="1"/>
          </p:cNvSpPr>
          <p:nvPr/>
        </p:nvSpPr>
        <p:spPr bwMode="auto">
          <a:xfrm>
            <a:off x="6748463" y="4762500"/>
            <a:ext cx="1131887" cy="336550"/>
          </a:xfrm>
          <a:prstGeom prst="rect">
            <a:avLst/>
          </a:prstGeom>
          <a:noFill/>
          <a:ln w="9525">
            <a:noFill/>
            <a:miter lim="800000"/>
            <a:headEnd/>
            <a:tailEnd/>
          </a:ln>
        </p:spPr>
        <p:txBody>
          <a:bodyPr wrap="none">
            <a:spAutoFit/>
          </a:bodyPr>
          <a:lstStyle/>
          <a:p>
            <a:r>
              <a:rPr lang="en-US" sz="1600"/>
              <a:t>74.5 g KCl</a:t>
            </a:r>
            <a:endParaRPr lang="en-US" sz="1600" baseline="-25000"/>
          </a:p>
        </p:txBody>
      </p:sp>
      <p:sp>
        <p:nvSpPr>
          <p:cNvPr id="497751" name="Rectangle 87"/>
          <p:cNvSpPr>
            <a:spLocks noChangeArrowheads="1"/>
          </p:cNvSpPr>
          <p:nvPr/>
        </p:nvSpPr>
        <p:spPr bwMode="auto">
          <a:xfrm>
            <a:off x="6781800" y="5032375"/>
            <a:ext cx="1063625" cy="336550"/>
          </a:xfrm>
          <a:prstGeom prst="rect">
            <a:avLst/>
          </a:prstGeom>
          <a:noFill/>
          <a:ln w="9525">
            <a:noFill/>
            <a:miter lim="800000"/>
            <a:headEnd/>
            <a:tailEnd/>
          </a:ln>
        </p:spPr>
        <p:txBody>
          <a:bodyPr wrap="none">
            <a:spAutoFit/>
          </a:bodyPr>
          <a:lstStyle/>
          <a:p>
            <a:r>
              <a:rPr lang="en-US" sz="1600"/>
              <a:t>1 mol KCl</a:t>
            </a:r>
            <a:endParaRPr lang="en-US" sz="1600" baseline="-25000"/>
          </a:p>
        </p:txBody>
      </p:sp>
      <p:grpSp>
        <p:nvGrpSpPr>
          <p:cNvPr id="11" name="Group 88"/>
          <p:cNvGrpSpPr>
            <a:grpSpLocks/>
          </p:cNvGrpSpPr>
          <p:nvPr/>
        </p:nvGrpSpPr>
        <p:grpSpPr bwMode="auto">
          <a:xfrm>
            <a:off x="6773863" y="4800600"/>
            <a:ext cx="1106487" cy="542925"/>
            <a:chOff x="3885" y="2931"/>
            <a:chExt cx="542" cy="342"/>
          </a:xfrm>
        </p:grpSpPr>
        <p:sp>
          <p:nvSpPr>
            <p:cNvPr id="86098"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9"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55" name="Line 91"/>
          <p:cNvSpPr>
            <a:spLocks noChangeShapeType="1"/>
          </p:cNvSpPr>
          <p:nvPr/>
        </p:nvSpPr>
        <p:spPr bwMode="auto">
          <a:xfrm flipV="1">
            <a:off x="5886450" y="4879975"/>
            <a:ext cx="688975" cy="115888"/>
          </a:xfrm>
          <a:prstGeom prst="line">
            <a:avLst/>
          </a:prstGeom>
          <a:noFill/>
          <a:ln w="9525">
            <a:solidFill>
              <a:srgbClr val="FF0000"/>
            </a:solidFill>
            <a:round/>
            <a:headEnd/>
            <a:tailEnd/>
          </a:ln>
        </p:spPr>
        <p:txBody>
          <a:bodyPr/>
          <a:lstStyle/>
          <a:p>
            <a:endParaRPr lang="en-US"/>
          </a:p>
        </p:txBody>
      </p:sp>
      <p:sp>
        <p:nvSpPr>
          <p:cNvPr id="497756" name="Line 92"/>
          <p:cNvSpPr>
            <a:spLocks noChangeShapeType="1"/>
          </p:cNvSpPr>
          <p:nvPr/>
        </p:nvSpPr>
        <p:spPr bwMode="auto">
          <a:xfrm flipV="1">
            <a:off x="7046913" y="5146675"/>
            <a:ext cx="698500" cy="120650"/>
          </a:xfrm>
          <a:prstGeom prst="line">
            <a:avLst/>
          </a:prstGeom>
          <a:noFill/>
          <a:ln w="9525">
            <a:solidFill>
              <a:srgbClr val="FF0000"/>
            </a:solidFill>
            <a:round/>
            <a:headEnd/>
            <a:tailEnd/>
          </a:ln>
        </p:spPr>
        <p:txBody>
          <a:bodyPr/>
          <a:lstStyle/>
          <a:p>
            <a:endParaRPr lang="en-US"/>
          </a:p>
        </p:txBody>
      </p:sp>
      <p:sp>
        <p:nvSpPr>
          <p:cNvPr id="497757" name="Text Box 93"/>
          <p:cNvSpPr txBox="1">
            <a:spLocks noChangeArrowheads="1"/>
          </p:cNvSpPr>
          <p:nvPr/>
        </p:nvSpPr>
        <p:spPr bwMode="auto">
          <a:xfrm>
            <a:off x="8107363" y="4922838"/>
            <a:ext cx="744537" cy="304800"/>
          </a:xfrm>
          <a:prstGeom prst="rect">
            <a:avLst/>
          </a:prstGeom>
          <a:noFill/>
          <a:ln w="9525">
            <a:noFill/>
            <a:miter lim="800000"/>
            <a:headEnd/>
            <a:tailEnd/>
          </a:ln>
        </p:spPr>
        <p:txBody>
          <a:bodyPr wrap="none">
            <a:spAutoFit/>
          </a:bodyPr>
          <a:lstStyle/>
          <a:p>
            <a:r>
              <a:rPr lang="en-US"/>
              <a:t>(304 g)</a:t>
            </a:r>
          </a:p>
        </p:txBody>
      </p:sp>
      <p:sp>
        <p:nvSpPr>
          <p:cNvPr id="497758" name="Text Box 94"/>
          <p:cNvSpPr txBox="1">
            <a:spLocks noChangeArrowheads="1"/>
          </p:cNvSpPr>
          <p:nvPr/>
        </p:nvSpPr>
        <p:spPr bwMode="auto">
          <a:xfrm>
            <a:off x="6167438" y="2054225"/>
            <a:ext cx="744537" cy="304800"/>
          </a:xfrm>
          <a:prstGeom prst="rect">
            <a:avLst/>
          </a:prstGeom>
          <a:noFill/>
          <a:ln w="9525">
            <a:noFill/>
            <a:miter lim="800000"/>
            <a:headEnd/>
            <a:tailEnd/>
          </a:ln>
        </p:spPr>
        <p:txBody>
          <a:bodyPr wrap="none">
            <a:spAutoFit/>
          </a:bodyPr>
          <a:lstStyle/>
          <a:p>
            <a:r>
              <a:rPr lang="en-US"/>
              <a:t>(196 g)</a:t>
            </a:r>
          </a:p>
        </p:txBody>
      </p:sp>
      <p:sp>
        <p:nvSpPr>
          <p:cNvPr id="497759" name="Text Box 95"/>
          <p:cNvSpPr txBox="1">
            <a:spLocks noChangeArrowheads="1"/>
          </p:cNvSpPr>
          <p:nvPr/>
        </p:nvSpPr>
        <p:spPr bwMode="auto">
          <a:xfrm>
            <a:off x="1719263" y="3744913"/>
            <a:ext cx="1955800" cy="336550"/>
          </a:xfrm>
          <a:prstGeom prst="rect">
            <a:avLst/>
          </a:prstGeom>
          <a:noFill/>
          <a:ln w="9525">
            <a:noFill/>
            <a:miter lim="800000"/>
            <a:headEnd/>
            <a:tailEnd/>
          </a:ln>
        </p:spPr>
        <p:txBody>
          <a:bodyPr wrap="none">
            <a:spAutoFit/>
          </a:bodyPr>
          <a:lstStyle/>
          <a:p>
            <a:r>
              <a:rPr lang="en-US" sz="1600"/>
              <a:t>x g  O</a:t>
            </a:r>
            <a:r>
              <a:rPr lang="en-US" sz="1600" baseline="-25000"/>
              <a:t>2</a:t>
            </a:r>
            <a:r>
              <a:rPr lang="en-US" sz="1600"/>
              <a:t>  =  137 L O</a:t>
            </a:r>
            <a:r>
              <a:rPr lang="en-US" sz="1600" baseline="-25000"/>
              <a:t>2</a:t>
            </a:r>
          </a:p>
        </p:txBody>
      </p:sp>
      <p:sp>
        <p:nvSpPr>
          <p:cNvPr id="497760" name="Text Box 96"/>
          <p:cNvSpPr txBox="1">
            <a:spLocks noChangeArrowheads="1"/>
          </p:cNvSpPr>
          <p:nvPr/>
        </p:nvSpPr>
        <p:spPr bwMode="auto">
          <a:xfrm>
            <a:off x="3705225" y="3879850"/>
            <a:ext cx="1042988"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497761" name="Text Box 97"/>
          <p:cNvSpPr txBox="1">
            <a:spLocks noChangeArrowheads="1"/>
          </p:cNvSpPr>
          <p:nvPr/>
        </p:nvSpPr>
        <p:spPr bwMode="auto">
          <a:xfrm>
            <a:off x="5722938" y="3746500"/>
            <a:ext cx="1219200" cy="336550"/>
          </a:xfrm>
          <a:prstGeom prst="rect">
            <a:avLst/>
          </a:prstGeom>
          <a:noFill/>
          <a:ln w="9525">
            <a:noFill/>
            <a:miter lim="800000"/>
            <a:headEnd/>
            <a:tailEnd/>
          </a:ln>
        </p:spPr>
        <p:txBody>
          <a:bodyPr wrap="none">
            <a:spAutoFit/>
          </a:bodyPr>
          <a:lstStyle/>
          <a:p>
            <a:r>
              <a:rPr lang="en-US" sz="1600"/>
              <a:t>=  196 g O</a:t>
            </a:r>
            <a:r>
              <a:rPr lang="en-US" sz="1600" baseline="-25000"/>
              <a:t>2</a:t>
            </a:r>
          </a:p>
        </p:txBody>
      </p:sp>
      <p:sp>
        <p:nvSpPr>
          <p:cNvPr id="497762" name="Rectangle 98"/>
          <p:cNvSpPr>
            <a:spLocks noChangeArrowheads="1"/>
          </p:cNvSpPr>
          <p:nvPr/>
        </p:nvSpPr>
        <p:spPr bwMode="auto">
          <a:xfrm>
            <a:off x="3744913" y="361473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97763" name="Rectangle 99"/>
          <p:cNvSpPr>
            <a:spLocks noChangeArrowheads="1"/>
          </p:cNvSpPr>
          <p:nvPr/>
        </p:nvSpPr>
        <p:spPr bwMode="auto">
          <a:xfrm>
            <a:off x="4811713" y="3608388"/>
            <a:ext cx="873125" cy="336550"/>
          </a:xfrm>
          <a:prstGeom prst="rect">
            <a:avLst/>
          </a:prstGeom>
          <a:noFill/>
          <a:ln w="9525">
            <a:noFill/>
            <a:miter lim="800000"/>
            <a:headEnd/>
            <a:tailEnd/>
          </a:ln>
        </p:spPr>
        <p:txBody>
          <a:bodyPr wrap="none">
            <a:spAutoFit/>
          </a:bodyPr>
          <a:lstStyle/>
          <a:p>
            <a:r>
              <a:rPr lang="en-US" sz="1600"/>
              <a:t>32 g O</a:t>
            </a:r>
            <a:r>
              <a:rPr lang="en-US" sz="1600" baseline="-25000"/>
              <a:t>2</a:t>
            </a:r>
          </a:p>
        </p:txBody>
      </p:sp>
      <p:grpSp>
        <p:nvGrpSpPr>
          <p:cNvPr id="12" name="Group 100"/>
          <p:cNvGrpSpPr>
            <a:grpSpLocks/>
          </p:cNvGrpSpPr>
          <p:nvPr/>
        </p:nvGrpSpPr>
        <p:grpSpPr bwMode="auto">
          <a:xfrm>
            <a:off x="3724275" y="3652838"/>
            <a:ext cx="1017588" cy="542925"/>
            <a:chOff x="2353" y="2935"/>
            <a:chExt cx="1505" cy="342"/>
          </a:xfrm>
        </p:grpSpPr>
        <p:sp>
          <p:nvSpPr>
            <p:cNvPr id="86096" name="AutoShape 10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7" name="Line 10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67" name="Rectangle 103"/>
          <p:cNvSpPr>
            <a:spLocks noChangeArrowheads="1"/>
          </p:cNvSpPr>
          <p:nvPr/>
        </p:nvSpPr>
        <p:spPr bwMode="auto">
          <a:xfrm>
            <a:off x="4752975" y="3878263"/>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grpSp>
        <p:nvGrpSpPr>
          <p:cNvPr id="13" name="Group 104"/>
          <p:cNvGrpSpPr>
            <a:grpSpLocks/>
          </p:cNvGrpSpPr>
          <p:nvPr/>
        </p:nvGrpSpPr>
        <p:grpSpPr bwMode="auto">
          <a:xfrm>
            <a:off x="4783138" y="3646488"/>
            <a:ext cx="935037" cy="542925"/>
            <a:chOff x="3885" y="2931"/>
            <a:chExt cx="542" cy="342"/>
          </a:xfrm>
        </p:grpSpPr>
        <p:sp>
          <p:nvSpPr>
            <p:cNvPr id="86094" name="AutoShape 105"/>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5" name="Line 106"/>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71" name="Line 107"/>
          <p:cNvSpPr>
            <a:spLocks noChangeShapeType="1"/>
          </p:cNvSpPr>
          <p:nvPr/>
        </p:nvSpPr>
        <p:spPr bwMode="auto">
          <a:xfrm flipV="1">
            <a:off x="3140075" y="3879850"/>
            <a:ext cx="457200" cy="112713"/>
          </a:xfrm>
          <a:prstGeom prst="line">
            <a:avLst/>
          </a:prstGeom>
          <a:noFill/>
          <a:ln w="9525">
            <a:solidFill>
              <a:srgbClr val="FF0000"/>
            </a:solidFill>
            <a:round/>
            <a:headEnd/>
            <a:tailEnd/>
          </a:ln>
        </p:spPr>
        <p:txBody>
          <a:bodyPr/>
          <a:lstStyle/>
          <a:p>
            <a:endParaRPr lang="en-US"/>
          </a:p>
        </p:txBody>
      </p:sp>
      <p:sp>
        <p:nvSpPr>
          <p:cNvPr id="497772" name="Line 108"/>
          <p:cNvSpPr>
            <a:spLocks noChangeShapeType="1"/>
          </p:cNvSpPr>
          <p:nvPr/>
        </p:nvSpPr>
        <p:spPr bwMode="auto">
          <a:xfrm flipV="1">
            <a:off x="4030663" y="4016375"/>
            <a:ext cx="457200" cy="112713"/>
          </a:xfrm>
          <a:prstGeom prst="line">
            <a:avLst/>
          </a:prstGeom>
          <a:noFill/>
          <a:ln w="9525">
            <a:solidFill>
              <a:srgbClr val="FF0000"/>
            </a:solidFill>
            <a:round/>
            <a:headEnd/>
            <a:tailEnd/>
          </a:ln>
        </p:spPr>
        <p:txBody>
          <a:bodyPr/>
          <a:lstStyle/>
          <a:p>
            <a:endParaRPr lang="en-US"/>
          </a:p>
        </p:txBody>
      </p:sp>
      <p:sp>
        <p:nvSpPr>
          <p:cNvPr id="497773" name="Line 109"/>
          <p:cNvSpPr>
            <a:spLocks noChangeShapeType="1"/>
          </p:cNvSpPr>
          <p:nvPr/>
        </p:nvSpPr>
        <p:spPr bwMode="auto">
          <a:xfrm flipV="1">
            <a:off x="5014913" y="4008438"/>
            <a:ext cx="517525" cy="112712"/>
          </a:xfrm>
          <a:prstGeom prst="line">
            <a:avLst/>
          </a:prstGeom>
          <a:noFill/>
          <a:ln w="9525">
            <a:solidFill>
              <a:srgbClr val="FF0000"/>
            </a:solidFill>
            <a:round/>
            <a:headEnd/>
            <a:tailEnd/>
          </a:ln>
        </p:spPr>
        <p:txBody>
          <a:bodyPr/>
          <a:lstStyle/>
          <a:p>
            <a:endParaRPr lang="en-US"/>
          </a:p>
        </p:txBody>
      </p:sp>
      <p:sp>
        <p:nvSpPr>
          <p:cNvPr id="497774" name="Line 110"/>
          <p:cNvSpPr>
            <a:spLocks noChangeShapeType="1"/>
          </p:cNvSpPr>
          <p:nvPr/>
        </p:nvSpPr>
        <p:spPr bwMode="auto">
          <a:xfrm flipV="1">
            <a:off x="4048125" y="3738563"/>
            <a:ext cx="517525" cy="112712"/>
          </a:xfrm>
          <a:prstGeom prst="line">
            <a:avLst/>
          </a:prstGeom>
          <a:noFill/>
          <a:ln w="9525">
            <a:solidFill>
              <a:srgbClr val="FF0000"/>
            </a:solidFill>
            <a:round/>
            <a:headEnd/>
            <a:tailEnd/>
          </a:ln>
        </p:spPr>
        <p:txBody>
          <a:bodyPr/>
          <a:lstStyle/>
          <a:p>
            <a:endParaRPr lang="en-US"/>
          </a:p>
        </p:txBody>
      </p:sp>
      <p:sp>
        <p:nvSpPr>
          <p:cNvPr id="497775" name="Text Box 111"/>
          <p:cNvSpPr txBox="1">
            <a:spLocks noChangeArrowheads="1"/>
          </p:cNvSpPr>
          <p:nvPr/>
        </p:nvSpPr>
        <p:spPr bwMode="auto">
          <a:xfrm>
            <a:off x="8204200" y="2574925"/>
            <a:ext cx="627063" cy="304800"/>
          </a:xfrm>
          <a:prstGeom prst="rect">
            <a:avLst/>
          </a:prstGeom>
          <a:noFill/>
          <a:ln w="9525">
            <a:noFill/>
            <a:miter lim="800000"/>
            <a:headEnd/>
            <a:tailEnd/>
          </a:ln>
        </p:spPr>
        <p:txBody>
          <a:bodyPr wrap="none">
            <a:spAutoFit/>
          </a:bodyPr>
          <a:lstStyle/>
          <a:p>
            <a:r>
              <a:rPr lang="en-US"/>
              <a:t>137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wipe(left)">
                                      <p:cBhvr>
                                        <p:cTn id="7" dur="500"/>
                                        <p:tgtEl>
                                          <p:spTgt spid="4976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7671"/>
                                        </p:tgtEl>
                                        <p:attrNameLst>
                                          <p:attrName>style.visibility</p:attrName>
                                        </p:attrNameLst>
                                      </p:cBhvr>
                                      <p:to>
                                        <p:strVal val="visible"/>
                                      </p:to>
                                    </p:set>
                                    <p:animEffect transition="in" filter="dissolve">
                                      <p:cBhvr>
                                        <p:cTn id="12" dur="500"/>
                                        <p:tgtEl>
                                          <p:spTgt spid="497671"/>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497672"/>
                                        </p:tgtEl>
                                        <p:attrNameLst>
                                          <p:attrName>style.visibility</p:attrName>
                                        </p:attrNameLst>
                                      </p:cBhvr>
                                      <p:to>
                                        <p:strVal val="visible"/>
                                      </p:to>
                                    </p:set>
                                    <p:animEffect transition="in" filter="fade">
                                      <p:cBhvr>
                                        <p:cTn id="17" dur="1000"/>
                                        <p:tgtEl>
                                          <p:spTgt spid="497672"/>
                                        </p:tgtEl>
                                      </p:cBhvr>
                                    </p:animEffect>
                                    <p:anim calcmode="lin" valueType="num">
                                      <p:cBhvr>
                                        <p:cTn id="18" dur="1000" fill="hold"/>
                                        <p:tgtEl>
                                          <p:spTgt spid="497672"/>
                                        </p:tgtEl>
                                        <p:attrNameLst>
                                          <p:attrName>ppt_x</p:attrName>
                                        </p:attrNameLst>
                                      </p:cBhvr>
                                      <p:tavLst>
                                        <p:tav tm="0">
                                          <p:val>
                                            <p:strVal val="#ppt_x-.1"/>
                                          </p:val>
                                        </p:tav>
                                        <p:tav tm="100000">
                                          <p:val>
                                            <p:strVal val="#ppt_x"/>
                                          </p:val>
                                        </p:tav>
                                      </p:tavLst>
                                    </p:anim>
                                    <p:anim calcmode="lin" valueType="num">
                                      <p:cBhvr>
                                        <p:cTn id="19" dur="1000" fill="hold"/>
                                        <p:tgtEl>
                                          <p:spTgt spid="49767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97673"/>
                                        </p:tgtEl>
                                        <p:attrNameLst>
                                          <p:attrName>style.visibility</p:attrName>
                                        </p:attrNameLst>
                                      </p:cBhvr>
                                      <p:to>
                                        <p:strVal val="visible"/>
                                      </p:to>
                                    </p:set>
                                    <p:anim calcmode="lin" valueType="num">
                                      <p:cBhvr>
                                        <p:cTn id="24" dur="500" fill="hold"/>
                                        <p:tgtEl>
                                          <p:spTgt spid="497673"/>
                                        </p:tgtEl>
                                        <p:attrNameLst>
                                          <p:attrName>ppt_w</p:attrName>
                                        </p:attrNameLst>
                                      </p:cBhvr>
                                      <p:tavLst>
                                        <p:tav tm="0">
                                          <p:val>
                                            <p:fltVal val="0"/>
                                          </p:val>
                                        </p:tav>
                                        <p:tav tm="100000">
                                          <p:val>
                                            <p:strVal val="#ppt_w"/>
                                          </p:val>
                                        </p:tav>
                                      </p:tavLst>
                                    </p:anim>
                                    <p:anim calcmode="lin" valueType="num">
                                      <p:cBhvr>
                                        <p:cTn id="25" dur="500" fill="hold"/>
                                        <p:tgtEl>
                                          <p:spTgt spid="497673"/>
                                        </p:tgtEl>
                                        <p:attrNameLst>
                                          <p:attrName>ppt_h</p:attrName>
                                        </p:attrNameLst>
                                      </p:cBhvr>
                                      <p:tavLst>
                                        <p:tav tm="0">
                                          <p:val>
                                            <p:fltVal val="0"/>
                                          </p:val>
                                        </p:tav>
                                        <p:tav tm="100000">
                                          <p:val>
                                            <p:strVal val="#ppt_h"/>
                                          </p:val>
                                        </p:tav>
                                      </p:tavLst>
                                    </p:anim>
                                    <p:animEffect transition="in" filter="fade">
                                      <p:cBhvr>
                                        <p:cTn id="26" dur="500"/>
                                        <p:tgtEl>
                                          <p:spTgt spid="49767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97674"/>
                                        </p:tgtEl>
                                        <p:attrNameLst>
                                          <p:attrName>style.visibility</p:attrName>
                                        </p:attrNameLst>
                                      </p:cBhvr>
                                      <p:to>
                                        <p:strVal val="visible"/>
                                      </p:to>
                                    </p:set>
                                    <p:anim calcmode="lin" valueType="num">
                                      <p:cBhvr>
                                        <p:cTn id="31" dur="500" fill="hold"/>
                                        <p:tgtEl>
                                          <p:spTgt spid="497674"/>
                                        </p:tgtEl>
                                        <p:attrNameLst>
                                          <p:attrName>ppt_w</p:attrName>
                                        </p:attrNameLst>
                                      </p:cBhvr>
                                      <p:tavLst>
                                        <p:tav tm="0">
                                          <p:val>
                                            <p:fltVal val="0"/>
                                          </p:val>
                                        </p:tav>
                                        <p:tav tm="100000">
                                          <p:val>
                                            <p:strVal val="#ppt_w"/>
                                          </p:val>
                                        </p:tav>
                                      </p:tavLst>
                                    </p:anim>
                                    <p:anim calcmode="lin" valueType="num">
                                      <p:cBhvr>
                                        <p:cTn id="32" dur="500" fill="hold"/>
                                        <p:tgtEl>
                                          <p:spTgt spid="497674"/>
                                        </p:tgtEl>
                                        <p:attrNameLst>
                                          <p:attrName>ppt_h</p:attrName>
                                        </p:attrNameLst>
                                      </p:cBhvr>
                                      <p:tavLst>
                                        <p:tav tm="0">
                                          <p:val>
                                            <p:fltVal val="0"/>
                                          </p:val>
                                        </p:tav>
                                        <p:tav tm="100000">
                                          <p:val>
                                            <p:strVal val="#ppt_h"/>
                                          </p:val>
                                        </p:tav>
                                      </p:tavLst>
                                    </p:anim>
                                    <p:animEffect transition="in" filter="fade">
                                      <p:cBhvr>
                                        <p:cTn id="33" dur="500"/>
                                        <p:tgtEl>
                                          <p:spTgt spid="49767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497675"/>
                                        </p:tgtEl>
                                        <p:attrNameLst>
                                          <p:attrName>style.visibility</p:attrName>
                                        </p:attrNameLst>
                                      </p:cBhvr>
                                      <p:to>
                                        <p:strVal val="visible"/>
                                      </p:to>
                                    </p:set>
                                    <p:anim calcmode="lin" valueType="num">
                                      <p:cBhvr>
                                        <p:cTn id="38" dur="500" fill="hold"/>
                                        <p:tgtEl>
                                          <p:spTgt spid="497675"/>
                                        </p:tgtEl>
                                        <p:attrNameLst>
                                          <p:attrName>ppt_w</p:attrName>
                                        </p:attrNameLst>
                                      </p:cBhvr>
                                      <p:tavLst>
                                        <p:tav tm="0">
                                          <p:val>
                                            <p:fltVal val="0"/>
                                          </p:val>
                                        </p:tav>
                                        <p:tav tm="100000">
                                          <p:val>
                                            <p:strVal val="#ppt_w"/>
                                          </p:val>
                                        </p:tav>
                                      </p:tavLst>
                                    </p:anim>
                                    <p:anim calcmode="lin" valueType="num">
                                      <p:cBhvr>
                                        <p:cTn id="39" dur="500" fill="hold"/>
                                        <p:tgtEl>
                                          <p:spTgt spid="497675"/>
                                        </p:tgtEl>
                                        <p:attrNameLst>
                                          <p:attrName>ppt_h</p:attrName>
                                        </p:attrNameLst>
                                      </p:cBhvr>
                                      <p:tavLst>
                                        <p:tav tm="0">
                                          <p:val>
                                            <p:fltVal val="0"/>
                                          </p:val>
                                        </p:tav>
                                        <p:tav tm="100000">
                                          <p:val>
                                            <p:strVal val="#ppt_h"/>
                                          </p:val>
                                        </p:tav>
                                      </p:tavLst>
                                    </p:anim>
                                    <p:animEffect transition="in" filter="fade">
                                      <p:cBhvr>
                                        <p:cTn id="40" dur="500"/>
                                        <p:tgtEl>
                                          <p:spTgt spid="497675"/>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97676"/>
                                        </p:tgtEl>
                                        <p:attrNameLst>
                                          <p:attrName>style.visibility</p:attrName>
                                        </p:attrNameLst>
                                      </p:cBhvr>
                                      <p:to>
                                        <p:strVal val="visible"/>
                                      </p:to>
                                    </p:set>
                                    <p:animEffect transition="in" filter="fade">
                                      <p:cBhvr>
                                        <p:cTn id="45" dur="1000"/>
                                        <p:tgtEl>
                                          <p:spTgt spid="497676"/>
                                        </p:tgtEl>
                                      </p:cBhvr>
                                    </p:animEffect>
                                    <p:anim calcmode="lin" valueType="num">
                                      <p:cBhvr>
                                        <p:cTn id="46" dur="1000" fill="hold"/>
                                        <p:tgtEl>
                                          <p:spTgt spid="497676"/>
                                        </p:tgtEl>
                                        <p:attrNameLst>
                                          <p:attrName>ppt_x</p:attrName>
                                        </p:attrNameLst>
                                      </p:cBhvr>
                                      <p:tavLst>
                                        <p:tav tm="0">
                                          <p:val>
                                            <p:strVal val="#ppt_x"/>
                                          </p:val>
                                        </p:tav>
                                        <p:tav tm="100000">
                                          <p:val>
                                            <p:strVal val="#ppt_x"/>
                                          </p:val>
                                        </p:tav>
                                      </p:tavLst>
                                    </p:anim>
                                    <p:anim calcmode="lin" valueType="num">
                                      <p:cBhvr>
                                        <p:cTn id="47" dur="1000" fill="hold"/>
                                        <p:tgtEl>
                                          <p:spTgt spid="49767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1" nodeType="clickEffect">
                                  <p:stCondLst>
                                    <p:cond delay="0"/>
                                  </p:stCondLst>
                                  <p:childTnLst>
                                    <p:set>
                                      <p:cBhvr>
                                        <p:cTn id="51" dur="1" fill="hold">
                                          <p:stCondLst>
                                            <p:cond delay="0"/>
                                          </p:stCondLst>
                                        </p:cTn>
                                        <p:tgtEl>
                                          <p:spTgt spid="497677"/>
                                        </p:tgtEl>
                                        <p:attrNameLst>
                                          <p:attrName>style.visibility</p:attrName>
                                        </p:attrNameLst>
                                      </p:cBhvr>
                                      <p:to>
                                        <p:strVal val="visible"/>
                                      </p:to>
                                    </p:set>
                                    <p:animEffect transition="in" filter="fade">
                                      <p:cBhvr>
                                        <p:cTn id="52" dur="1000"/>
                                        <p:tgtEl>
                                          <p:spTgt spid="497677"/>
                                        </p:tgtEl>
                                      </p:cBhvr>
                                    </p:animEffect>
                                    <p:anim calcmode="lin" valueType="num">
                                      <p:cBhvr>
                                        <p:cTn id="53" dur="1000" fill="hold"/>
                                        <p:tgtEl>
                                          <p:spTgt spid="497677"/>
                                        </p:tgtEl>
                                        <p:attrNameLst>
                                          <p:attrName>ppt_x</p:attrName>
                                        </p:attrNameLst>
                                      </p:cBhvr>
                                      <p:tavLst>
                                        <p:tav tm="0">
                                          <p:val>
                                            <p:strVal val="#ppt_x"/>
                                          </p:val>
                                        </p:tav>
                                        <p:tav tm="100000">
                                          <p:val>
                                            <p:strVal val="#ppt_x"/>
                                          </p:val>
                                        </p:tav>
                                      </p:tavLst>
                                    </p:anim>
                                    <p:anim calcmode="lin" valueType="num">
                                      <p:cBhvr>
                                        <p:cTn id="54" dur="1000" fill="hold"/>
                                        <p:tgtEl>
                                          <p:spTgt spid="49767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97678"/>
                                        </p:tgtEl>
                                        <p:attrNameLst>
                                          <p:attrName>style.visibility</p:attrName>
                                        </p:attrNameLst>
                                      </p:cBhvr>
                                      <p:to>
                                        <p:strVal val="visible"/>
                                      </p:to>
                                    </p:set>
                                    <p:animEffect transition="in" filter="fade">
                                      <p:cBhvr>
                                        <p:cTn id="59" dur="1000"/>
                                        <p:tgtEl>
                                          <p:spTgt spid="497678"/>
                                        </p:tgtEl>
                                      </p:cBhvr>
                                    </p:animEffect>
                                    <p:anim calcmode="lin" valueType="num">
                                      <p:cBhvr>
                                        <p:cTn id="60" dur="1000" fill="hold"/>
                                        <p:tgtEl>
                                          <p:spTgt spid="497678"/>
                                        </p:tgtEl>
                                        <p:attrNameLst>
                                          <p:attrName>ppt_x</p:attrName>
                                        </p:attrNameLst>
                                      </p:cBhvr>
                                      <p:tavLst>
                                        <p:tav tm="0">
                                          <p:val>
                                            <p:strVal val="#ppt_x"/>
                                          </p:val>
                                        </p:tav>
                                        <p:tav tm="100000">
                                          <p:val>
                                            <p:strVal val="#ppt_x"/>
                                          </p:val>
                                        </p:tav>
                                      </p:tavLst>
                                    </p:anim>
                                    <p:anim calcmode="lin" valueType="num">
                                      <p:cBhvr>
                                        <p:cTn id="61" dur="1000" fill="hold"/>
                                        <p:tgtEl>
                                          <p:spTgt spid="49767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497677"/>
                                        </p:tgtEl>
                                        <p:attrNameLst>
                                          <p:attrName>style.opacity</p:attrName>
                                        </p:attrNameLst>
                                      </p:cBhvr>
                                      <p:to>
                                        <p:strVal val="0.5"/>
                                      </p:to>
                                    </p:set>
                                    <p:animEffect filter="image" prLst="opacity: 0.5">
                                      <p:cBhvr rctx="IE">
                                        <p:cTn id="66" dur="indefinite"/>
                                        <p:tgtEl>
                                          <p:spTgt spid="49767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dissolve">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97686"/>
                                        </p:tgtEl>
                                        <p:attrNameLst>
                                          <p:attrName>style.visibility</p:attrName>
                                        </p:attrNameLst>
                                      </p:cBhvr>
                                      <p:to>
                                        <p:strVal val="visible"/>
                                      </p:to>
                                    </p:set>
                                    <p:animEffect transition="in" filter="fade">
                                      <p:cBhvr>
                                        <p:cTn id="76" dur="1000"/>
                                        <p:tgtEl>
                                          <p:spTgt spid="497686"/>
                                        </p:tgtEl>
                                      </p:cBhvr>
                                    </p:animEffect>
                                    <p:anim calcmode="lin" valueType="num">
                                      <p:cBhvr>
                                        <p:cTn id="77" dur="1000" fill="hold"/>
                                        <p:tgtEl>
                                          <p:spTgt spid="497686"/>
                                        </p:tgtEl>
                                        <p:attrNameLst>
                                          <p:attrName>ppt_x</p:attrName>
                                        </p:attrNameLst>
                                      </p:cBhvr>
                                      <p:tavLst>
                                        <p:tav tm="0">
                                          <p:val>
                                            <p:strVal val="#ppt_x"/>
                                          </p:val>
                                        </p:tav>
                                        <p:tav tm="100000">
                                          <p:val>
                                            <p:strVal val="#ppt_x"/>
                                          </p:val>
                                        </p:tav>
                                      </p:tavLst>
                                    </p:anim>
                                    <p:anim calcmode="lin" valueType="num">
                                      <p:cBhvr>
                                        <p:cTn id="78" dur="1000" fill="hold"/>
                                        <p:tgtEl>
                                          <p:spTgt spid="49768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97687"/>
                                        </p:tgtEl>
                                        <p:attrNameLst>
                                          <p:attrName>style.visibility</p:attrName>
                                        </p:attrNameLst>
                                      </p:cBhvr>
                                      <p:to>
                                        <p:strVal val="visible"/>
                                      </p:to>
                                    </p:set>
                                    <p:animEffect transition="in" filter="fade">
                                      <p:cBhvr>
                                        <p:cTn id="83" dur="1000"/>
                                        <p:tgtEl>
                                          <p:spTgt spid="497687"/>
                                        </p:tgtEl>
                                      </p:cBhvr>
                                    </p:animEffect>
                                    <p:anim calcmode="lin" valueType="num">
                                      <p:cBhvr>
                                        <p:cTn id="84" dur="1000" fill="hold"/>
                                        <p:tgtEl>
                                          <p:spTgt spid="497687"/>
                                        </p:tgtEl>
                                        <p:attrNameLst>
                                          <p:attrName>ppt_x</p:attrName>
                                        </p:attrNameLst>
                                      </p:cBhvr>
                                      <p:tavLst>
                                        <p:tav tm="0">
                                          <p:val>
                                            <p:strVal val="#ppt_x"/>
                                          </p:val>
                                        </p:tav>
                                        <p:tav tm="100000">
                                          <p:val>
                                            <p:strVal val="#ppt_x"/>
                                          </p:val>
                                        </p:tav>
                                      </p:tavLst>
                                    </p:anim>
                                    <p:anim calcmode="lin" valueType="num">
                                      <p:cBhvr>
                                        <p:cTn id="85" dur="1000" fill="hold"/>
                                        <p:tgtEl>
                                          <p:spTgt spid="49768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497685"/>
                                        </p:tgtEl>
                                        <p:attrNameLst>
                                          <p:attrName>style.visibility</p:attrName>
                                        </p:attrNameLst>
                                      </p:cBhvr>
                                      <p:to>
                                        <p:strVal val="visible"/>
                                      </p:to>
                                    </p:set>
                                    <p:anim calcmode="lin" valueType="num">
                                      <p:cBhvr>
                                        <p:cTn id="90" dur="500" fill="hold"/>
                                        <p:tgtEl>
                                          <p:spTgt spid="497685"/>
                                        </p:tgtEl>
                                        <p:attrNameLst>
                                          <p:attrName>ppt_w</p:attrName>
                                        </p:attrNameLst>
                                      </p:cBhvr>
                                      <p:tavLst>
                                        <p:tav tm="0">
                                          <p:val>
                                            <p:fltVal val="0"/>
                                          </p:val>
                                        </p:tav>
                                        <p:tav tm="100000">
                                          <p:val>
                                            <p:strVal val="#ppt_w"/>
                                          </p:val>
                                        </p:tav>
                                      </p:tavLst>
                                    </p:anim>
                                    <p:anim calcmode="lin" valueType="num">
                                      <p:cBhvr>
                                        <p:cTn id="91" dur="500" fill="hold"/>
                                        <p:tgtEl>
                                          <p:spTgt spid="497685"/>
                                        </p:tgtEl>
                                        <p:attrNameLst>
                                          <p:attrName>ppt_h</p:attrName>
                                        </p:attrNameLst>
                                      </p:cBhvr>
                                      <p:tavLst>
                                        <p:tav tm="0">
                                          <p:val>
                                            <p:fltVal val="0"/>
                                          </p:val>
                                        </p:tav>
                                        <p:tav tm="100000">
                                          <p:val>
                                            <p:strVal val="#ppt_h"/>
                                          </p:val>
                                        </p:tav>
                                      </p:tavLst>
                                    </p:anim>
                                    <p:animEffect transition="in" filter="fade">
                                      <p:cBhvr>
                                        <p:cTn id="92" dur="500"/>
                                        <p:tgtEl>
                                          <p:spTgt spid="49768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97710"/>
                                        </p:tgtEl>
                                        <p:attrNameLst>
                                          <p:attrName>style.visibility</p:attrName>
                                        </p:attrNameLst>
                                      </p:cBhvr>
                                      <p:to>
                                        <p:strVal val="visible"/>
                                      </p:to>
                                    </p:set>
                                    <p:animEffect transition="in" filter="wipe(left)">
                                      <p:cBhvr>
                                        <p:cTn id="104" dur="2000"/>
                                        <p:tgtEl>
                                          <p:spTgt spid="49771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97688"/>
                                        </p:tgtEl>
                                        <p:attrNameLst>
                                          <p:attrName>style.visibility</p:attrName>
                                        </p:attrNameLst>
                                      </p:cBhvr>
                                      <p:to>
                                        <p:strVal val="visible"/>
                                      </p:to>
                                    </p:set>
                                    <p:animEffect transition="in" filter="wipe(left)">
                                      <p:cBhvr>
                                        <p:cTn id="109" dur="5000"/>
                                        <p:tgtEl>
                                          <p:spTgt spid="49768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97689"/>
                                        </p:tgtEl>
                                        <p:attrNameLst>
                                          <p:attrName>style.visibility</p:attrName>
                                        </p:attrNameLst>
                                      </p:cBhvr>
                                      <p:to>
                                        <p:strVal val="visible"/>
                                      </p:to>
                                    </p:set>
                                    <p:animEffect transition="in" filter="wipe(down)">
                                      <p:cBhvr>
                                        <p:cTn id="114" dur="2000"/>
                                        <p:tgtEl>
                                          <p:spTgt spid="497689"/>
                                        </p:tgtEl>
                                      </p:cBhvr>
                                    </p:animEffect>
                                  </p:childTnLst>
                                </p:cTn>
                              </p:par>
                            </p:childTnLst>
                          </p:cTn>
                        </p:par>
                      </p:childTnLst>
                    </p:cTn>
                  </p:par>
                  <p:par>
                    <p:cTn id="115" fill="hold">
                      <p:stCondLst>
                        <p:cond delay="indefinite"/>
                      </p:stCondLst>
                      <p:childTnLst>
                        <p:par>
                          <p:cTn id="116" fill="hold">
                            <p:stCondLst>
                              <p:cond delay="0"/>
                            </p:stCondLst>
                            <p:childTnLst>
                              <p:par>
                                <p:cTn id="117" presetID="40" presetClass="entr" presetSubtype="0" fill="hold" grpId="0" nodeType="clickEffect">
                                  <p:stCondLst>
                                    <p:cond delay="0"/>
                                  </p:stCondLst>
                                  <p:iterate type="lt">
                                    <p:tmPct val="10000"/>
                                  </p:iterate>
                                  <p:childTnLst>
                                    <p:set>
                                      <p:cBhvr>
                                        <p:cTn id="118" dur="1" fill="hold">
                                          <p:stCondLst>
                                            <p:cond delay="0"/>
                                          </p:stCondLst>
                                        </p:cTn>
                                        <p:tgtEl>
                                          <p:spTgt spid="497694"/>
                                        </p:tgtEl>
                                        <p:attrNameLst>
                                          <p:attrName>style.visibility</p:attrName>
                                        </p:attrNameLst>
                                      </p:cBhvr>
                                      <p:to>
                                        <p:strVal val="visible"/>
                                      </p:to>
                                    </p:set>
                                    <p:animEffect transition="in" filter="fade">
                                      <p:cBhvr>
                                        <p:cTn id="119" dur="1000"/>
                                        <p:tgtEl>
                                          <p:spTgt spid="497694"/>
                                        </p:tgtEl>
                                      </p:cBhvr>
                                    </p:animEffect>
                                    <p:anim calcmode="lin" valueType="num">
                                      <p:cBhvr>
                                        <p:cTn id="120" dur="1000" fill="hold"/>
                                        <p:tgtEl>
                                          <p:spTgt spid="497694"/>
                                        </p:tgtEl>
                                        <p:attrNameLst>
                                          <p:attrName>ppt_x</p:attrName>
                                        </p:attrNameLst>
                                      </p:cBhvr>
                                      <p:tavLst>
                                        <p:tav tm="0">
                                          <p:val>
                                            <p:strVal val="#ppt_x-.1"/>
                                          </p:val>
                                        </p:tav>
                                        <p:tav tm="100000">
                                          <p:val>
                                            <p:strVal val="#ppt_x"/>
                                          </p:val>
                                        </p:tav>
                                      </p:tavLst>
                                    </p:anim>
                                    <p:anim calcmode="lin" valueType="num">
                                      <p:cBhvr>
                                        <p:cTn id="121" dur="1000" fill="hold"/>
                                        <p:tgtEl>
                                          <p:spTgt spid="497694"/>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2000"/>
                                        <p:tgtEl>
                                          <p:spTgt spid="4"/>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97695"/>
                                        </p:tgtEl>
                                        <p:attrNameLst>
                                          <p:attrName>style.visibility</p:attrName>
                                        </p:attrNameLst>
                                      </p:cBhvr>
                                      <p:to>
                                        <p:strVal val="visible"/>
                                      </p:to>
                                    </p:set>
                                    <p:animEffect transition="in" filter="dissolve">
                                      <p:cBhvr>
                                        <p:cTn id="131" dur="500"/>
                                        <p:tgtEl>
                                          <p:spTgt spid="497695"/>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97697"/>
                                        </p:tgtEl>
                                        <p:attrNameLst>
                                          <p:attrName>style.visibility</p:attrName>
                                        </p:attrNameLst>
                                      </p:cBhvr>
                                      <p:to>
                                        <p:strVal val="visible"/>
                                      </p:to>
                                    </p:set>
                                    <p:animEffect transition="in" filter="dissolve">
                                      <p:cBhvr>
                                        <p:cTn id="136" dur="500"/>
                                        <p:tgtEl>
                                          <p:spTgt spid="497697"/>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497703"/>
                                        </p:tgtEl>
                                        <p:attrNameLst>
                                          <p:attrName>style.visibility</p:attrName>
                                        </p:attrNameLst>
                                      </p:cBhvr>
                                      <p:to>
                                        <p:strVal val="visible"/>
                                      </p:to>
                                    </p:set>
                                    <p:animEffect transition="in" filter="wipe(down)">
                                      <p:cBhvr>
                                        <p:cTn id="141" dur="500"/>
                                        <p:tgtEl>
                                          <p:spTgt spid="497703"/>
                                        </p:tgtEl>
                                      </p:cBhvr>
                                    </p:animEffect>
                                  </p:childTnLst>
                                </p:cTn>
                              </p:par>
                            </p:childTnLst>
                          </p:cTn>
                        </p:par>
                        <p:par>
                          <p:cTn id="142" fill="hold">
                            <p:stCondLst>
                              <p:cond delay="500"/>
                            </p:stCondLst>
                            <p:childTnLst>
                              <p:par>
                                <p:cTn id="143" presetID="22" presetClass="entr" presetSubtype="4" fill="hold" grpId="0" nodeType="afterEffect">
                                  <p:stCondLst>
                                    <p:cond delay="0"/>
                                  </p:stCondLst>
                                  <p:childTnLst>
                                    <p:set>
                                      <p:cBhvr>
                                        <p:cTn id="144" dur="1" fill="hold">
                                          <p:stCondLst>
                                            <p:cond delay="0"/>
                                          </p:stCondLst>
                                        </p:cTn>
                                        <p:tgtEl>
                                          <p:spTgt spid="497704"/>
                                        </p:tgtEl>
                                        <p:attrNameLst>
                                          <p:attrName>style.visibility</p:attrName>
                                        </p:attrNameLst>
                                      </p:cBhvr>
                                      <p:to>
                                        <p:strVal val="visible"/>
                                      </p:to>
                                    </p:set>
                                    <p:animEffect transition="in" filter="wipe(down)">
                                      <p:cBhvr>
                                        <p:cTn id="145" dur="500"/>
                                        <p:tgtEl>
                                          <p:spTgt spid="49770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5"/>
                                        </p:tgtEl>
                                        <p:attrNameLst>
                                          <p:attrName>style.visibility</p:attrName>
                                        </p:attrNameLst>
                                      </p:cBhvr>
                                      <p:to>
                                        <p:strVal val="visible"/>
                                      </p:to>
                                    </p:set>
                                    <p:animEffect transition="in" filter="fade">
                                      <p:cBhvr>
                                        <p:cTn id="150" dur="2000"/>
                                        <p:tgtEl>
                                          <p:spTgt spid="5"/>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497702"/>
                                        </p:tgtEl>
                                        <p:attrNameLst>
                                          <p:attrName>style.visibility</p:attrName>
                                        </p:attrNameLst>
                                      </p:cBhvr>
                                      <p:to>
                                        <p:strVal val="visible"/>
                                      </p:to>
                                    </p:set>
                                    <p:animEffect transition="in" filter="dissolve">
                                      <p:cBhvr>
                                        <p:cTn id="155" dur="500"/>
                                        <p:tgtEl>
                                          <p:spTgt spid="497702"/>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97698"/>
                                        </p:tgtEl>
                                        <p:attrNameLst>
                                          <p:attrName>style.visibility</p:attrName>
                                        </p:attrNameLst>
                                      </p:cBhvr>
                                      <p:to>
                                        <p:strVal val="visible"/>
                                      </p:to>
                                    </p:set>
                                    <p:animEffect transition="in" filter="dissolve">
                                      <p:cBhvr>
                                        <p:cTn id="160" dur="500"/>
                                        <p:tgtEl>
                                          <p:spTgt spid="497698"/>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497708"/>
                                        </p:tgtEl>
                                        <p:attrNameLst>
                                          <p:attrName>style.visibility</p:attrName>
                                        </p:attrNameLst>
                                      </p:cBhvr>
                                      <p:to>
                                        <p:strVal val="visible"/>
                                      </p:to>
                                    </p:set>
                                    <p:animEffect transition="in" filter="wipe(down)">
                                      <p:cBhvr>
                                        <p:cTn id="165" dur="500"/>
                                        <p:tgtEl>
                                          <p:spTgt spid="497708"/>
                                        </p:tgtEl>
                                      </p:cBhvr>
                                    </p:animEffect>
                                  </p:childTnLst>
                                </p:cTn>
                              </p:par>
                            </p:childTnLst>
                          </p:cTn>
                        </p:par>
                        <p:par>
                          <p:cTn id="166" fill="hold">
                            <p:stCondLst>
                              <p:cond delay="500"/>
                            </p:stCondLst>
                            <p:childTnLst>
                              <p:par>
                                <p:cTn id="167" presetID="22" presetClass="entr" presetSubtype="4" fill="hold" grpId="0" nodeType="afterEffect">
                                  <p:stCondLst>
                                    <p:cond delay="0"/>
                                  </p:stCondLst>
                                  <p:childTnLst>
                                    <p:set>
                                      <p:cBhvr>
                                        <p:cTn id="168" dur="1" fill="hold">
                                          <p:stCondLst>
                                            <p:cond delay="0"/>
                                          </p:stCondLst>
                                        </p:cTn>
                                        <p:tgtEl>
                                          <p:spTgt spid="497709"/>
                                        </p:tgtEl>
                                        <p:attrNameLst>
                                          <p:attrName>style.visibility</p:attrName>
                                        </p:attrNameLst>
                                      </p:cBhvr>
                                      <p:to>
                                        <p:strVal val="visible"/>
                                      </p:to>
                                    </p:set>
                                    <p:animEffect transition="in" filter="wipe(down)">
                                      <p:cBhvr>
                                        <p:cTn id="169" dur="500"/>
                                        <p:tgtEl>
                                          <p:spTgt spid="497709"/>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
                                        </p:tgtEl>
                                        <p:attrNameLst>
                                          <p:attrName>style.visibility</p:attrName>
                                        </p:attrNameLst>
                                      </p:cBhvr>
                                      <p:to>
                                        <p:strVal val="visible"/>
                                      </p:to>
                                    </p:set>
                                    <p:animEffect transition="in" filter="fade">
                                      <p:cBhvr>
                                        <p:cTn id="174" dur="2000"/>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497712"/>
                                        </p:tgtEl>
                                        <p:attrNameLst>
                                          <p:attrName>style.visibility</p:attrName>
                                        </p:attrNameLst>
                                      </p:cBhvr>
                                      <p:to>
                                        <p:strVal val="visible"/>
                                      </p:to>
                                    </p:set>
                                    <p:animEffect transition="in" filter="dissolve">
                                      <p:cBhvr>
                                        <p:cTn id="179" dur="500"/>
                                        <p:tgtEl>
                                          <p:spTgt spid="497712"/>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497711"/>
                                        </p:tgtEl>
                                        <p:attrNameLst>
                                          <p:attrName>style.visibility</p:attrName>
                                        </p:attrNameLst>
                                      </p:cBhvr>
                                      <p:to>
                                        <p:strVal val="visible"/>
                                      </p:to>
                                    </p:set>
                                    <p:animEffect transition="in" filter="dissolve">
                                      <p:cBhvr>
                                        <p:cTn id="184" dur="500"/>
                                        <p:tgtEl>
                                          <p:spTgt spid="497711"/>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497716"/>
                                        </p:tgtEl>
                                        <p:attrNameLst>
                                          <p:attrName>style.visibility</p:attrName>
                                        </p:attrNameLst>
                                      </p:cBhvr>
                                      <p:to>
                                        <p:strVal val="visible"/>
                                      </p:to>
                                    </p:set>
                                    <p:animEffect transition="in" filter="wipe(down)">
                                      <p:cBhvr>
                                        <p:cTn id="189" dur="500"/>
                                        <p:tgtEl>
                                          <p:spTgt spid="497716"/>
                                        </p:tgtEl>
                                      </p:cBhvr>
                                    </p:animEffect>
                                  </p:childTnLst>
                                </p:cTn>
                              </p:par>
                            </p:childTnLst>
                          </p:cTn>
                        </p:par>
                        <p:par>
                          <p:cTn id="190" fill="hold">
                            <p:stCondLst>
                              <p:cond delay="500"/>
                            </p:stCondLst>
                            <p:childTnLst>
                              <p:par>
                                <p:cTn id="191" presetID="22" presetClass="entr" presetSubtype="4" fill="hold" grpId="0" nodeType="afterEffect">
                                  <p:stCondLst>
                                    <p:cond delay="0"/>
                                  </p:stCondLst>
                                  <p:childTnLst>
                                    <p:set>
                                      <p:cBhvr>
                                        <p:cTn id="192" dur="1" fill="hold">
                                          <p:stCondLst>
                                            <p:cond delay="0"/>
                                          </p:stCondLst>
                                        </p:cTn>
                                        <p:tgtEl>
                                          <p:spTgt spid="497717"/>
                                        </p:tgtEl>
                                        <p:attrNameLst>
                                          <p:attrName>style.visibility</p:attrName>
                                        </p:attrNameLst>
                                      </p:cBhvr>
                                      <p:to>
                                        <p:strVal val="visible"/>
                                      </p:to>
                                    </p:set>
                                    <p:animEffect transition="in" filter="wipe(down)">
                                      <p:cBhvr>
                                        <p:cTn id="193" dur="500"/>
                                        <p:tgtEl>
                                          <p:spTgt spid="497717"/>
                                        </p:tgtEl>
                                      </p:cBhvr>
                                    </p:animEffect>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grpId="0" nodeType="clickEffect">
                                  <p:stCondLst>
                                    <p:cond delay="0"/>
                                  </p:stCondLst>
                                  <p:childTnLst>
                                    <p:set>
                                      <p:cBhvr>
                                        <p:cTn id="197" dur="1" fill="hold">
                                          <p:stCondLst>
                                            <p:cond delay="0"/>
                                          </p:stCondLst>
                                        </p:cTn>
                                        <p:tgtEl>
                                          <p:spTgt spid="497696"/>
                                        </p:tgtEl>
                                        <p:attrNameLst>
                                          <p:attrName>style.visibility</p:attrName>
                                        </p:attrNameLst>
                                      </p:cBhvr>
                                      <p:to>
                                        <p:strVal val="visible"/>
                                      </p:to>
                                    </p:set>
                                    <p:anim calcmode="lin" valueType="num">
                                      <p:cBhvr>
                                        <p:cTn id="198" dur="500" fill="hold"/>
                                        <p:tgtEl>
                                          <p:spTgt spid="497696"/>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97696"/>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97696"/>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9769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53" presetClass="entr" presetSubtype="0" fill="hold" grpId="0" nodeType="clickEffect">
                                  <p:stCondLst>
                                    <p:cond delay="0"/>
                                  </p:stCondLst>
                                  <p:childTnLst>
                                    <p:set>
                                      <p:cBhvr>
                                        <p:cTn id="205" dur="1" fill="hold">
                                          <p:stCondLst>
                                            <p:cond delay="0"/>
                                          </p:stCondLst>
                                        </p:cTn>
                                        <p:tgtEl>
                                          <p:spTgt spid="497775"/>
                                        </p:tgtEl>
                                        <p:attrNameLst>
                                          <p:attrName>style.visibility</p:attrName>
                                        </p:attrNameLst>
                                      </p:cBhvr>
                                      <p:to>
                                        <p:strVal val="visible"/>
                                      </p:to>
                                    </p:set>
                                    <p:anim calcmode="lin" valueType="num">
                                      <p:cBhvr>
                                        <p:cTn id="206" dur="500" fill="hold"/>
                                        <p:tgtEl>
                                          <p:spTgt spid="497775"/>
                                        </p:tgtEl>
                                        <p:attrNameLst>
                                          <p:attrName>ppt_w</p:attrName>
                                        </p:attrNameLst>
                                      </p:cBhvr>
                                      <p:tavLst>
                                        <p:tav tm="0">
                                          <p:val>
                                            <p:fltVal val="0"/>
                                          </p:val>
                                        </p:tav>
                                        <p:tav tm="100000">
                                          <p:val>
                                            <p:strVal val="#ppt_w"/>
                                          </p:val>
                                        </p:tav>
                                      </p:tavLst>
                                    </p:anim>
                                    <p:anim calcmode="lin" valueType="num">
                                      <p:cBhvr>
                                        <p:cTn id="207" dur="500" fill="hold"/>
                                        <p:tgtEl>
                                          <p:spTgt spid="497775"/>
                                        </p:tgtEl>
                                        <p:attrNameLst>
                                          <p:attrName>ppt_h</p:attrName>
                                        </p:attrNameLst>
                                      </p:cBhvr>
                                      <p:tavLst>
                                        <p:tav tm="0">
                                          <p:val>
                                            <p:fltVal val="0"/>
                                          </p:val>
                                        </p:tav>
                                        <p:tav tm="100000">
                                          <p:val>
                                            <p:strVal val="#ppt_h"/>
                                          </p:val>
                                        </p:tav>
                                      </p:tavLst>
                                    </p:anim>
                                    <p:animEffect transition="in" filter="fade">
                                      <p:cBhvr>
                                        <p:cTn id="208" dur="500"/>
                                        <p:tgtEl>
                                          <p:spTgt spid="497775"/>
                                        </p:tgtEl>
                                      </p:cBhvr>
                                    </p:animEffect>
                                  </p:childTnLst>
                                </p:cTn>
                              </p:par>
                              <p:par>
                                <p:cTn id="209" presetID="0" presetClass="path" presetSubtype="0" accel="50000" decel="50000" fill="hold" grpId="1" nodeType="withEffect">
                                  <p:stCondLst>
                                    <p:cond delay="0"/>
                                  </p:stCondLst>
                                  <p:childTnLst>
                                    <p:animMotion origin="layout" path="M -3.61111E-6 7.9343E-7 L -0.21267 -0.10942 " pathEditMode="relative" rAng="0" ptsTypes="AA">
                                      <p:cBhvr>
                                        <p:cTn id="210" dur="2000" fill="hold"/>
                                        <p:tgtEl>
                                          <p:spTgt spid="497775"/>
                                        </p:tgtEl>
                                        <p:attrNameLst>
                                          <p:attrName>ppt_x</p:attrName>
                                          <p:attrName>ppt_y</p:attrName>
                                        </p:attrNameLst>
                                      </p:cBhvr>
                                      <p:rCtr x="-106" y="-55"/>
                                    </p:animMotion>
                                  </p:childTnLst>
                                </p:cTn>
                              </p:par>
                              <p:par>
                                <p:cTn id="211" presetID="55" presetClass="exit" presetSubtype="0" fill="hold" grpId="2" nodeType="withEffect">
                                  <p:stCondLst>
                                    <p:cond delay="0"/>
                                  </p:stCondLst>
                                  <p:childTnLst>
                                    <p:anim calcmode="lin" valueType="num">
                                      <p:cBhvr>
                                        <p:cTn id="212" dur="1000"/>
                                        <p:tgtEl>
                                          <p:spTgt spid="497678"/>
                                        </p:tgtEl>
                                        <p:attrNameLst>
                                          <p:attrName>ppt_w</p:attrName>
                                        </p:attrNameLst>
                                      </p:cBhvr>
                                      <p:tavLst>
                                        <p:tav tm="0">
                                          <p:val>
                                            <p:strVal val="ppt_w"/>
                                          </p:val>
                                        </p:tav>
                                        <p:tav tm="100000">
                                          <p:val>
                                            <p:strVal val="ppt_w*0.70"/>
                                          </p:val>
                                        </p:tav>
                                      </p:tavLst>
                                    </p:anim>
                                    <p:anim calcmode="lin" valueType="num">
                                      <p:cBhvr>
                                        <p:cTn id="213" dur="1000"/>
                                        <p:tgtEl>
                                          <p:spTgt spid="497678"/>
                                        </p:tgtEl>
                                        <p:attrNameLst>
                                          <p:attrName>ppt_h</p:attrName>
                                        </p:attrNameLst>
                                      </p:cBhvr>
                                      <p:tavLst>
                                        <p:tav tm="0">
                                          <p:val>
                                            <p:strVal val="ppt_h"/>
                                          </p:val>
                                        </p:tav>
                                        <p:tav tm="100000">
                                          <p:val>
                                            <p:strVal val="ppt_h"/>
                                          </p:val>
                                        </p:tav>
                                      </p:tavLst>
                                    </p:anim>
                                    <p:animEffect transition="out" filter="fade">
                                      <p:cBhvr>
                                        <p:cTn id="214" dur="1000"/>
                                        <p:tgtEl>
                                          <p:spTgt spid="497678"/>
                                        </p:tgtEl>
                                      </p:cBhvr>
                                    </p:animEffect>
                                    <p:set>
                                      <p:cBhvr>
                                        <p:cTn id="215" dur="1" fill="hold">
                                          <p:stCondLst>
                                            <p:cond delay="999"/>
                                          </p:stCondLst>
                                        </p:cTn>
                                        <p:tgtEl>
                                          <p:spTgt spid="497678"/>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9" presetClass="emph" presetSubtype="0" grpId="1" nodeType="clickEffect">
                                  <p:stCondLst>
                                    <p:cond delay="0"/>
                                  </p:stCondLst>
                                  <p:childTnLst>
                                    <p:set>
                                      <p:cBhvr rctx="PPT">
                                        <p:cTn id="219" dur="indefinite"/>
                                        <p:tgtEl>
                                          <p:spTgt spid="497678"/>
                                        </p:tgtEl>
                                        <p:attrNameLst>
                                          <p:attrName>style.opacity</p:attrName>
                                        </p:attrNameLst>
                                      </p:cBhvr>
                                      <p:to>
                                        <p:strVal val="0.5"/>
                                      </p:to>
                                    </p:set>
                                    <p:animEffect filter="image" prLst="opacity: 0.5">
                                      <p:cBhvr rctx="IE">
                                        <p:cTn id="220" dur="indefinite"/>
                                        <p:tgtEl>
                                          <p:spTgt spid="497678"/>
                                        </p:tgtEl>
                                      </p:cBhvr>
                                    </p:animEffect>
                                  </p:childTnLst>
                                </p:cTn>
                              </p:par>
                            </p:childTnLst>
                          </p:cTn>
                        </p:par>
                        <p:par>
                          <p:cTn id="221" fill="hold">
                            <p:stCondLst>
                              <p:cond delay="0"/>
                            </p:stCondLst>
                            <p:childTnLst>
                              <p:par>
                                <p:cTn id="222" presetID="9" presetClass="emph" presetSubtype="0" grpId="2" nodeType="afterEffect">
                                  <p:stCondLst>
                                    <p:cond delay="0"/>
                                  </p:stCondLst>
                                  <p:childTnLst>
                                    <p:set>
                                      <p:cBhvr rctx="PPT">
                                        <p:cTn id="223" dur="indefinite"/>
                                        <p:tgtEl>
                                          <p:spTgt spid="497677"/>
                                        </p:tgtEl>
                                        <p:attrNameLst>
                                          <p:attrName>style.opacity</p:attrName>
                                        </p:attrNameLst>
                                      </p:cBhvr>
                                      <p:to>
                                        <p:strVal val="0.75"/>
                                      </p:to>
                                    </p:set>
                                    <p:animEffect filter="image" prLst="opacity: 0.75">
                                      <p:cBhvr rctx="IE">
                                        <p:cTn id="224" dur="indefinite"/>
                                        <p:tgtEl>
                                          <p:spTgt spid="497677"/>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mph" presetSubtype="0" nodeType="clickEffect">
                                  <p:stCondLst>
                                    <p:cond delay="0"/>
                                  </p:stCondLst>
                                  <p:childTnLst>
                                    <p:set>
                                      <p:cBhvr rctx="PPT">
                                        <p:cTn id="228" dur="indefinite"/>
                                        <p:tgtEl>
                                          <p:spTgt spid="2"/>
                                        </p:tgtEl>
                                        <p:attrNameLst>
                                          <p:attrName>style.opacity</p:attrName>
                                        </p:attrNameLst>
                                      </p:cBhvr>
                                      <p:to>
                                        <p:strVal val="0.5"/>
                                      </p:to>
                                    </p:set>
                                    <p:animEffect filter="image" prLst="opacity: 0.5">
                                      <p:cBhvr rctx="IE">
                                        <p:cTn id="229" dur="indefinite"/>
                                        <p:tgtEl>
                                          <p:spTgt spid="2"/>
                                        </p:tgtEl>
                                      </p:cBhvr>
                                    </p:animEffect>
                                  </p:childTnLst>
                                </p:cTn>
                              </p:par>
                              <p:par>
                                <p:cTn id="230" presetID="9" presetClass="emph" presetSubtype="0" grpId="1" nodeType="withEffect">
                                  <p:stCondLst>
                                    <p:cond delay="0"/>
                                  </p:stCondLst>
                                  <p:childTnLst>
                                    <p:set>
                                      <p:cBhvr rctx="PPT">
                                        <p:cTn id="231" dur="indefinite"/>
                                        <p:tgtEl>
                                          <p:spTgt spid="497685"/>
                                        </p:tgtEl>
                                        <p:attrNameLst>
                                          <p:attrName>style.opacity</p:attrName>
                                        </p:attrNameLst>
                                      </p:cBhvr>
                                      <p:to>
                                        <p:strVal val="0.5"/>
                                      </p:to>
                                    </p:set>
                                    <p:animEffect filter="image" prLst="opacity: 0.5">
                                      <p:cBhvr rctx="IE">
                                        <p:cTn id="232" dur="indefinite"/>
                                        <p:tgtEl>
                                          <p:spTgt spid="497685"/>
                                        </p:tgtEl>
                                      </p:cBhvr>
                                    </p:animEffect>
                                  </p:childTnLst>
                                </p:cTn>
                              </p:par>
                              <p:par>
                                <p:cTn id="233" presetID="9" presetClass="emph" presetSubtype="0" grpId="1" nodeType="withEffect">
                                  <p:stCondLst>
                                    <p:cond delay="0"/>
                                  </p:stCondLst>
                                  <p:childTnLst>
                                    <p:set>
                                      <p:cBhvr rctx="PPT">
                                        <p:cTn id="234" dur="indefinite"/>
                                        <p:tgtEl>
                                          <p:spTgt spid="497686"/>
                                        </p:tgtEl>
                                        <p:attrNameLst>
                                          <p:attrName>style.opacity</p:attrName>
                                        </p:attrNameLst>
                                      </p:cBhvr>
                                      <p:to>
                                        <p:strVal val="0.5"/>
                                      </p:to>
                                    </p:set>
                                    <p:animEffect filter="image" prLst="opacity: 0.5">
                                      <p:cBhvr rctx="IE">
                                        <p:cTn id="235" dur="indefinite"/>
                                        <p:tgtEl>
                                          <p:spTgt spid="497686"/>
                                        </p:tgtEl>
                                      </p:cBhvr>
                                    </p:animEffect>
                                  </p:childTnLst>
                                </p:cTn>
                              </p:par>
                              <p:par>
                                <p:cTn id="236" presetID="9" presetClass="emph" presetSubtype="0" grpId="1" nodeType="withEffect">
                                  <p:stCondLst>
                                    <p:cond delay="0"/>
                                  </p:stCondLst>
                                  <p:childTnLst>
                                    <p:set>
                                      <p:cBhvr rctx="PPT">
                                        <p:cTn id="237" dur="indefinite"/>
                                        <p:tgtEl>
                                          <p:spTgt spid="497687"/>
                                        </p:tgtEl>
                                        <p:attrNameLst>
                                          <p:attrName>style.opacity</p:attrName>
                                        </p:attrNameLst>
                                      </p:cBhvr>
                                      <p:to>
                                        <p:strVal val="0.5"/>
                                      </p:to>
                                    </p:set>
                                    <p:animEffect filter="image" prLst="opacity: 0.5">
                                      <p:cBhvr rctx="IE">
                                        <p:cTn id="238" dur="indefinite"/>
                                        <p:tgtEl>
                                          <p:spTgt spid="497687"/>
                                        </p:tgtEl>
                                      </p:cBhvr>
                                    </p:animEffect>
                                  </p:childTnLst>
                                </p:cTn>
                              </p:par>
                              <p:par>
                                <p:cTn id="239" presetID="9" presetClass="emph" presetSubtype="0" grpId="1" nodeType="withEffect">
                                  <p:stCondLst>
                                    <p:cond delay="0"/>
                                  </p:stCondLst>
                                  <p:childTnLst>
                                    <p:set>
                                      <p:cBhvr rctx="PPT">
                                        <p:cTn id="240" dur="indefinite"/>
                                        <p:tgtEl>
                                          <p:spTgt spid="497688"/>
                                        </p:tgtEl>
                                        <p:attrNameLst>
                                          <p:attrName>style.opacity</p:attrName>
                                        </p:attrNameLst>
                                      </p:cBhvr>
                                      <p:to>
                                        <p:strVal val="0.5"/>
                                      </p:to>
                                    </p:set>
                                    <p:animEffect filter="image" prLst="opacity: 0.5">
                                      <p:cBhvr rctx="IE">
                                        <p:cTn id="241" dur="indefinite"/>
                                        <p:tgtEl>
                                          <p:spTgt spid="497688"/>
                                        </p:tgtEl>
                                      </p:cBhvr>
                                    </p:animEffect>
                                  </p:childTnLst>
                                </p:cTn>
                              </p:par>
                              <p:par>
                                <p:cTn id="242" presetID="9" presetClass="emph" presetSubtype="0" grpId="1" nodeType="withEffect">
                                  <p:stCondLst>
                                    <p:cond delay="0"/>
                                  </p:stCondLst>
                                  <p:childTnLst>
                                    <p:set>
                                      <p:cBhvr rctx="PPT">
                                        <p:cTn id="243" dur="indefinite"/>
                                        <p:tgtEl>
                                          <p:spTgt spid="497689"/>
                                        </p:tgtEl>
                                        <p:attrNameLst>
                                          <p:attrName>style.opacity</p:attrName>
                                        </p:attrNameLst>
                                      </p:cBhvr>
                                      <p:to>
                                        <p:strVal val="0.5"/>
                                      </p:to>
                                    </p:set>
                                    <p:animEffect filter="image" prLst="opacity: 0.5">
                                      <p:cBhvr rctx="IE">
                                        <p:cTn id="244" dur="indefinite"/>
                                        <p:tgtEl>
                                          <p:spTgt spid="497689"/>
                                        </p:tgtEl>
                                      </p:cBhvr>
                                    </p:animEffect>
                                  </p:childTnLst>
                                </p:cTn>
                              </p:par>
                              <p:par>
                                <p:cTn id="245" presetID="9" presetClass="emph" presetSubtype="0" nodeType="withEffect">
                                  <p:stCondLst>
                                    <p:cond delay="0"/>
                                  </p:stCondLst>
                                  <p:childTnLst>
                                    <p:set>
                                      <p:cBhvr rctx="PPT">
                                        <p:cTn id="246" dur="indefinite"/>
                                        <p:tgtEl>
                                          <p:spTgt spid="3"/>
                                        </p:tgtEl>
                                        <p:attrNameLst>
                                          <p:attrName>style.opacity</p:attrName>
                                        </p:attrNameLst>
                                      </p:cBhvr>
                                      <p:to>
                                        <p:strVal val="0.5"/>
                                      </p:to>
                                    </p:set>
                                    <p:animEffect filter="image" prLst="opacity: 0.5">
                                      <p:cBhvr rctx="IE">
                                        <p:cTn id="247" dur="indefinite"/>
                                        <p:tgtEl>
                                          <p:spTgt spid="3"/>
                                        </p:tgtEl>
                                      </p:cBhvr>
                                    </p:animEffect>
                                  </p:childTnLst>
                                </p:cTn>
                              </p:par>
                              <p:par>
                                <p:cTn id="248" presetID="9" presetClass="emph" presetSubtype="0" grpId="1" nodeType="withEffect">
                                  <p:stCondLst>
                                    <p:cond delay="0"/>
                                  </p:stCondLst>
                                  <p:iterate type="lt">
                                    <p:tmAbs val="0"/>
                                  </p:iterate>
                                  <p:childTnLst>
                                    <p:set>
                                      <p:cBhvr rctx="PPT">
                                        <p:cTn id="249" dur="indefinite"/>
                                        <p:tgtEl>
                                          <p:spTgt spid="497694"/>
                                        </p:tgtEl>
                                        <p:attrNameLst>
                                          <p:attrName>style.opacity</p:attrName>
                                        </p:attrNameLst>
                                      </p:cBhvr>
                                      <p:to>
                                        <p:strVal val="0.5"/>
                                      </p:to>
                                    </p:set>
                                    <p:animEffect filter="image" prLst="opacity: 0.5">
                                      <p:cBhvr rctx="IE">
                                        <p:cTn id="250" dur="indefinite"/>
                                        <p:tgtEl>
                                          <p:spTgt spid="497694"/>
                                        </p:tgtEl>
                                      </p:cBhvr>
                                    </p:animEffect>
                                  </p:childTnLst>
                                </p:cTn>
                              </p:par>
                              <p:par>
                                <p:cTn id="251" presetID="9" presetClass="emph" presetSubtype="0" grpId="1" nodeType="withEffect">
                                  <p:stCondLst>
                                    <p:cond delay="0"/>
                                  </p:stCondLst>
                                  <p:childTnLst>
                                    <p:set>
                                      <p:cBhvr rctx="PPT">
                                        <p:cTn id="252" dur="indefinite"/>
                                        <p:tgtEl>
                                          <p:spTgt spid="497695"/>
                                        </p:tgtEl>
                                        <p:attrNameLst>
                                          <p:attrName>style.opacity</p:attrName>
                                        </p:attrNameLst>
                                      </p:cBhvr>
                                      <p:to>
                                        <p:strVal val="0.5"/>
                                      </p:to>
                                    </p:set>
                                    <p:animEffect filter="image" prLst="opacity: 0.5">
                                      <p:cBhvr rctx="IE">
                                        <p:cTn id="253" dur="indefinite"/>
                                        <p:tgtEl>
                                          <p:spTgt spid="497695"/>
                                        </p:tgtEl>
                                      </p:cBhvr>
                                    </p:animEffect>
                                  </p:childTnLst>
                                </p:cTn>
                              </p:par>
                              <p:par>
                                <p:cTn id="254" presetID="9" presetClass="emph" presetSubtype="0" grpId="1" nodeType="withEffect">
                                  <p:stCondLst>
                                    <p:cond delay="0"/>
                                  </p:stCondLst>
                                  <p:childTnLst>
                                    <p:set>
                                      <p:cBhvr rctx="PPT">
                                        <p:cTn id="255" dur="indefinite"/>
                                        <p:tgtEl>
                                          <p:spTgt spid="497696"/>
                                        </p:tgtEl>
                                        <p:attrNameLst>
                                          <p:attrName>style.opacity</p:attrName>
                                        </p:attrNameLst>
                                      </p:cBhvr>
                                      <p:to>
                                        <p:strVal val="0.5"/>
                                      </p:to>
                                    </p:set>
                                    <p:animEffect filter="image" prLst="opacity: 0.5">
                                      <p:cBhvr rctx="IE">
                                        <p:cTn id="256" dur="indefinite"/>
                                        <p:tgtEl>
                                          <p:spTgt spid="497696"/>
                                        </p:tgtEl>
                                      </p:cBhvr>
                                    </p:animEffect>
                                  </p:childTnLst>
                                </p:cTn>
                              </p:par>
                              <p:par>
                                <p:cTn id="257" presetID="9" presetClass="emph" presetSubtype="0" grpId="1" nodeType="withEffect">
                                  <p:stCondLst>
                                    <p:cond delay="0"/>
                                  </p:stCondLst>
                                  <p:childTnLst>
                                    <p:set>
                                      <p:cBhvr rctx="PPT">
                                        <p:cTn id="258" dur="indefinite"/>
                                        <p:tgtEl>
                                          <p:spTgt spid="497697"/>
                                        </p:tgtEl>
                                        <p:attrNameLst>
                                          <p:attrName>style.opacity</p:attrName>
                                        </p:attrNameLst>
                                      </p:cBhvr>
                                      <p:to>
                                        <p:strVal val="0.5"/>
                                      </p:to>
                                    </p:set>
                                    <p:animEffect filter="image" prLst="opacity: 0.5">
                                      <p:cBhvr rctx="IE">
                                        <p:cTn id="259" dur="indefinite"/>
                                        <p:tgtEl>
                                          <p:spTgt spid="497697"/>
                                        </p:tgtEl>
                                      </p:cBhvr>
                                    </p:animEffect>
                                  </p:childTnLst>
                                </p:cTn>
                              </p:par>
                              <p:par>
                                <p:cTn id="260" presetID="9" presetClass="emph" presetSubtype="0" grpId="1" nodeType="withEffect">
                                  <p:stCondLst>
                                    <p:cond delay="0"/>
                                  </p:stCondLst>
                                  <p:childTnLst>
                                    <p:set>
                                      <p:cBhvr rctx="PPT">
                                        <p:cTn id="261" dur="indefinite"/>
                                        <p:tgtEl>
                                          <p:spTgt spid="497698"/>
                                        </p:tgtEl>
                                        <p:attrNameLst>
                                          <p:attrName>style.opacity</p:attrName>
                                        </p:attrNameLst>
                                      </p:cBhvr>
                                      <p:to>
                                        <p:strVal val="0.5"/>
                                      </p:to>
                                    </p:set>
                                    <p:animEffect filter="image" prLst="opacity: 0.5">
                                      <p:cBhvr rctx="IE">
                                        <p:cTn id="262" dur="indefinite"/>
                                        <p:tgtEl>
                                          <p:spTgt spid="497698"/>
                                        </p:tgtEl>
                                      </p:cBhvr>
                                    </p:animEffect>
                                  </p:childTnLst>
                                </p:cTn>
                              </p:par>
                              <p:par>
                                <p:cTn id="263" presetID="9" presetClass="emph" presetSubtype="0" nodeType="withEffect">
                                  <p:stCondLst>
                                    <p:cond delay="0"/>
                                  </p:stCondLst>
                                  <p:childTnLst>
                                    <p:set>
                                      <p:cBhvr rctx="PPT">
                                        <p:cTn id="264" dur="indefinite"/>
                                        <p:tgtEl>
                                          <p:spTgt spid="4"/>
                                        </p:tgtEl>
                                        <p:attrNameLst>
                                          <p:attrName>style.opacity</p:attrName>
                                        </p:attrNameLst>
                                      </p:cBhvr>
                                      <p:to>
                                        <p:strVal val="0.5"/>
                                      </p:to>
                                    </p:set>
                                    <p:animEffect filter="image" prLst="opacity: 0.5">
                                      <p:cBhvr rctx="IE">
                                        <p:cTn id="265" dur="indefinite"/>
                                        <p:tgtEl>
                                          <p:spTgt spid="4"/>
                                        </p:tgtEl>
                                      </p:cBhvr>
                                    </p:animEffect>
                                  </p:childTnLst>
                                </p:cTn>
                              </p:par>
                              <p:par>
                                <p:cTn id="266" presetID="9" presetClass="emph" presetSubtype="0" grpId="1" nodeType="withEffect">
                                  <p:stCondLst>
                                    <p:cond delay="0"/>
                                  </p:stCondLst>
                                  <p:childTnLst>
                                    <p:set>
                                      <p:cBhvr rctx="PPT">
                                        <p:cTn id="267" dur="indefinite"/>
                                        <p:tgtEl>
                                          <p:spTgt spid="497702"/>
                                        </p:tgtEl>
                                        <p:attrNameLst>
                                          <p:attrName>style.opacity</p:attrName>
                                        </p:attrNameLst>
                                      </p:cBhvr>
                                      <p:to>
                                        <p:strVal val="0.5"/>
                                      </p:to>
                                    </p:set>
                                    <p:animEffect filter="image" prLst="opacity: 0.5">
                                      <p:cBhvr rctx="IE">
                                        <p:cTn id="268" dur="indefinite"/>
                                        <p:tgtEl>
                                          <p:spTgt spid="497702"/>
                                        </p:tgtEl>
                                      </p:cBhvr>
                                    </p:animEffect>
                                  </p:childTnLst>
                                </p:cTn>
                              </p:par>
                              <p:par>
                                <p:cTn id="269" presetID="9" presetClass="emph" presetSubtype="0" grpId="1" nodeType="withEffect">
                                  <p:stCondLst>
                                    <p:cond delay="0"/>
                                  </p:stCondLst>
                                  <p:childTnLst>
                                    <p:set>
                                      <p:cBhvr rctx="PPT">
                                        <p:cTn id="270" dur="indefinite"/>
                                        <p:tgtEl>
                                          <p:spTgt spid="497703"/>
                                        </p:tgtEl>
                                        <p:attrNameLst>
                                          <p:attrName>style.opacity</p:attrName>
                                        </p:attrNameLst>
                                      </p:cBhvr>
                                      <p:to>
                                        <p:strVal val="0.5"/>
                                      </p:to>
                                    </p:set>
                                    <p:animEffect filter="image" prLst="opacity: 0.5">
                                      <p:cBhvr rctx="IE">
                                        <p:cTn id="271" dur="indefinite"/>
                                        <p:tgtEl>
                                          <p:spTgt spid="497703"/>
                                        </p:tgtEl>
                                      </p:cBhvr>
                                    </p:animEffect>
                                  </p:childTnLst>
                                </p:cTn>
                              </p:par>
                              <p:par>
                                <p:cTn id="272" presetID="9" presetClass="emph" presetSubtype="0" grpId="1" nodeType="withEffect">
                                  <p:stCondLst>
                                    <p:cond delay="0"/>
                                  </p:stCondLst>
                                  <p:childTnLst>
                                    <p:set>
                                      <p:cBhvr rctx="PPT">
                                        <p:cTn id="273" dur="indefinite"/>
                                        <p:tgtEl>
                                          <p:spTgt spid="497704"/>
                                        </p:tgtEl>
                                        <p:attrNameLst>
                                          <p:attrName>style.opacity</p:attrName>
                                        </p:attrNameLst>
                                      </p:cBhvr>
                                      <p:to>
                                        <p:strVal val="0.5"/>
                                      </p:to>
                                    </p:set>
                                    <p:animEffect filter="image" prLst="opacity: 0.5">
                                      <p:cBhvr rctx="IE">
                                        <p:cTn id="274" dur="indefinite"/>
                                        <p:tgtEl>
                                          <p:spTgt spid="497704"/>
                                        </p:tgtEl>
                                      </p:cBhvr>
                                    </p:animEffect>
                                  </p:childTnLst>
                                </p:cTn>
                              </p:par>
                              <p:par>
                                <p:cTn id="275" presetID="9" presetClass="emph" presetSubtype="0" nodeType="withEffect">
                                  <p:stCondLst>
                                    <p:cond delay="0"/>
                                  </p:stCondLst>
                                  <p:childTnLst>
                                    <p:set>
                                      <p:cBhvr rctx="PPT">
                                        <p:cTn id="276" dur="indefinite"/>
                                        <p:tgtEl>
                                          <p:spTgt spid="5"/>
                                        </p:tgtEl>
                                        <p:attrNameLst>
                                          <p:attrName>style.opacity</p:attrName>
                                        </p:attrNameLst>
                                      </p:cBhvr>
                                      <p:to>
                                        <p:strVal val="0.5"/>
                                      </p:to>
                                    </p:set>
                                    <p:animEffect filter="image" prLst="opacity: 0.5">
                                      <p:cBhvr rctx="IE">
                                        <p:cTn id="277" dur="indefinite"/>
                                        <p:tgtEl>
                                          <p:spTgt spid="5"/>
                                        </p:tgtEl>
                                      </p:cBhvr>
                                    </p:animEffect>
                                  </p:childTnLst>
                                </p:cTn>
                              </p:par>
                              <p:par>
                                <p:cTn id="278" presetID="9" presetClass="emph" presetSubtype="0" grpId="1" nodeType="withEffect">
                                  <p:stCondLst>
                                    <p:cond delay="0"/>
                                  </p:stCondLst>
                                  <p:childTnLst>
                                    <p:set>
                                      <p:cBhvr rctx="PPT">
                                        <p:cTn id="279" dur="indefinite"/>
                                        <p:tgtEl>
                                          <p:spTgt spid="497708"/>
                                        </p:tgtEl>
                                        <p:attrNameLst>
                                          <p:attrName>style.opacity</p:attrName>
                                        </p:attrNameLst>
                                      </p:cBhvr>
                                      <p:to>
                                        <p:strVal val="0.5"/>
                                      </p:to>
                                    </p:set>
                                    <p:animEffect filter="image" prLst="opacity: 0.5">
                                      <p:cBhvr rctx="IE">
                                        <p:cTn id="280" dur="indefinite"/>
                                        <p:tgtEl>
                                          <p:spTgt spid="497708"/>
                                        </p:tgtEl>
                                      </p:cBhvr>
                                    </p:animEffect>
                                  </p:childTnLst>
                                </p:cTn>
                              </p:par>
                              <p:par>
                                <p:cTn id="281" presetID="9" presetClass="emph" presetSubtype="0" grpId="1" nodeType="withEffect">
                                  <p:stCondLst>
                                    <p:cond delay="0"/>
                                  </p:stCondLst>
                                  <p:childTnLst>
                                    <p:set>
                                      <p:cBhvr rctx="PPT">
                                        <p:cTn id="282" dur="indefinite"/>
                                        <p:tgtEl>
                                          <p:spTgt spid="497709"/>
                                        </p:tgtEl>
                                        <p:attrNameLst>
                                          <p:attrName>style.opacity</p:attrName>
                                        </p:attrNameLst>
                                      </p:cBhvr>
                                      <p:to>
                                        <p:strVal val="0.5"/>
                                      </p:to>
                                    </p:set>
                                    <p:animEffect filter="image" prLst="opacity: 0.5">
                                      <p:cBhvr rctx="IE">
                                        <p:cTn id="283" dur="indefinite"/>
                                        <p:tgtEl>
                                          <p:spTgt spid="497709"/>
                                        </p:tgtEl>
                                      </p:cBhvr>
                                    </p:animEffect>
                                  </p:childTnLst>
                                </p:cTn>
                              </p:par>
                              <p:par>
                                <p:cTn id="284" presetID="9" presetClass="emph" presetSubtype="0" grpId="1" nodeType="withEffect">
                                  <p:stCondLst>
                                    <p:cond delay="0"/>
                                  </p:stCondLst>
                                  <p:childTnLst>
                                    <p:set>
                                      <p:cBhvr rctx="PPT">
                                        <p:cTn id="285" dur="indefinite"/>
                                        <p:tgtEl>
                                          <p:spTgt spid="497710"/>
                                        </p:tgtEl>
                                        <p:attrNameLst>
                                          <p:attrName>style.opacity</p:attrName>
                                        </p:attrNameLst>
                                      </p:cBhvr>
                                      <p:to>
                                        <p:strVal val="0.5"/>
                                      </p:to>
                                    </p:set>
                                    <p:animEffect filter="image" prLst="opacity: 0.5">
                                      <p:cBhvr rctx="IE">
                                        <p:cTn id="286" dur="indefinite"/>
                                        <p:tgtEl>
                                          <p:spTgt spid="497710"/>
                                        </p:tgtEl>
                                      </p:cBhvr>
                                    </p:animEffect>
                                  </p:childTnLst>
                                </p:cTn>
                              </p:par>
                              <p:par>
                                <p:cTn id="287" presetID="9" presetClass="emph" presetSubtype="0" grpId="1" nodeType="withEffect">
                                  <p:stCondLst>
                                    <p:cond delay="0"/>
                                  </p:stCondLst>
                                  <p:childTnLst>
                                    <p:set>
                                      <p:cBhvr rctx="PPT">
                                        <p:cTn id="288" dur="indefinite"/>
                                        <p:tgtEl>
                                          <p:spTgt spid="497711"/>
                                        </p:tgtEl>
                                        <p:attrNameLst>
                                          <p:attrName>style.opacity</p:attrName>
                                        </p:attrNameLst>
                                      </p:cBhvr>
                                      <p:to>
                                        <p:strVal val="0.5"/>
                                      </p:to>
                                    </p:set>
                                    <p:animEffect filter="image" prLst="opacity: 0.5">
                                      <p:cBhvr rctx="IE">
                                        <p:cTn id="289" dur="indefinite"/>
                                        <p:tgtEl>
                                          <p:spTgt spid="497711"/>
                                        </p:tgtEl>
                                      </p:cBhvr>
                                    </p:animEffect>
                                  </p:childTnLst>
                                </p:cTn>
                              </p:par>
                              <p:par>
                                <p:cTn id="290" presetID="9" presetClass="emph" presetSubtype="0" grpId="1" nodeType="withEffect">
                                  <p:stCondLst>
                                    <p:cond delay="0"/>
                                  </p:stCondLst>
                                  <p:childTnLst>
                                    <p:set>
                                      <p:cBhvr rctx="PPT">
                                        <p:cTn id="291" dur="indefinite"/>
                                        <p:tgtEl>
                                          <p:spTgt spid="497712"/>
                                        </p:tgtEl>
                                        <p:attrNameLst>
                                          <p:attrName>style.opacity</p:attrName>
                                        </p:attrNameLst>
                                      </p:cBhvr>
                                      <p:to>
                                        <p:strVal val="0.5"/>
                                      </p:to>
                                    </p:set>
                                    <p:animEffect filter="image" prLst="opacity: 0.5">
                                      <p:cBhvr rctx="IE">
                                        <p:cTn id="292" dur="indefinite"/>
                                        <p:tgtEl>
                                          <p:spTgt spid="497712"/>
                                        </p:tgtEl>
                                      </p:cBhvr>
                                    </p:animEffect>
                                  </p:childTnLst>
                                </p:cTn>
                              </p:par>
                              <p:par>
                                <p:cTn id="293" presetID="9" presetClass="emph" presetSubtype="0" nodeType="withEffect">
                                  <p:stCondLst>
                                    <p:cond delay="0"/>
                                  </p:stCondLst>
                                  <p:childTnLst>
                                    <p:set>
                                      <p:cBhvr rctx="PPT">
                                        <p:cTn id="294" dur="indefinite"/>
                                        <p:tgtEl>
                                          <p:spTgt spid="6"/>
                                        </p:tgtEl>
                                        <p:attrNameLst>
                                          <p:attrName>style.opacity</p:attrName>
                                        </p:attrNameLst>
                                      </p:cBhvr>
                                      <p:to>
                                        <p:strVal val="0.5"/>
                                      </p:to>
                                    </p:set>
                                    <p:animEffect filter="image" prLst="opacity: 0.5">
                                      <p:cBhvr rctx="IE">
                                        <p:cTn id="295" dur="indefinite"/>
                                        <p:tgtEl>
                                          <p:spTgt spid="6"/>
                                        </p:tgtEl>
                                      </p:cBhvr>
                                    </p:animEffect>
                                  </p:childTnLst>
                                </p:cTn>
                              </p:par>
                              <p:par>
                                <p:cTn id="296" presetID="9" presetClass="emph" presetSubtype="0" grpId="1" nodeType="withEffect">
                                  <p:stCondLst>
                                    <p:cond delay="0"/>
                                  </p:stCondLst>
                                  <p:childTnLst>
                                    <p:set>
                                      <p:cBhvr rctx="PPT">
                                        <p:cTn id="297" dur="indefinite"/>
                                        <p:tgtEl>
                                          <p:spTgt spid="497716"/>
                                        </p:tgtEl>
                                        <p:attrNameLst>
                                          <p:attrName>style.opacity</p:attrName>
                                        </p:attrNameLst>
                                      </p:cBhvr>
                                      <p:to>
                                        <p:strVal val="0.5"/>
                                      </p:to>
                                    </p:set>
                                    <p:animEffect filter="image" prLst="opacity: 0.5">
                                      <p:cBhvr rctx="IE">
                                        <p:cTn id="298" dur="indefinite"/>
                                        <p:tgtEl>
                                          <p:spTgt spid="497716"/>
                                        </p:tgtEl>
                                      </p:cBhvr>
                                    </p:animEffect>
                                  </p:childTnLst>
                                </p:cTn>
                              </p:par>
                              <p:par>
                                <p:cTn id="299" presetID="9" presetClass="emph" presetSubtype="0" grpId="1" nodeType="withEffect">
                                  <p:stCondLst>
                                    <p:cond delay="0"/>
                                  </p:stCondLst>
                                  <p:childTnLst>
                                    <p:set>
                                      <p:cBhvr rctx="PPT">
                                        <p:cTn id="300" dur="indefinite"/>
                                        <p:tgtEl>
                                          <p:spTgt spid="497717"/>
                                        </p:tgtEl>
                                        <p:attrNameLst>
                                          <p:attrName>style.opacity</p:attrName>
                                        </p:attrNameLst>
                                      </p:cBhvr>
                                      <p:to>
                                        <p:strVal val="0.5"/>
                                      </p:to>
                                    </p:set>
                                    <p:animEffect filter="image" prLst="opacity: 0.5">
                                      <p:cBhvr rctx="IE">
                                        <p:cTn id="301" dur="indefinite"/>
                                        <p:tgtEl>
                                          <p:spTgt spid="497717"/>
                                        </p:tgtEl>
                                      </p:cBhvr>
                                    </p:animEffect>
                                  </p:childTnLst>
                                </p:cTn>
                              </p:par>
                            </p:childTnLst>
                          </p:cTn>
                        </p:par>
                      </p:childTnLst>
                    </p:cTn>
                  </p:par>
                  <p:par>
                    <p:cTn id="302" fill="hold">
                      <p:stCondLst>
                        <p:cond delay="indefinite"/>
                      </p:stCondLst>
                      <p:childTnLst>
                        <p:par>
                          <p:cTn id="303" fill="hold">
                            <p:stCondLst>
                              <p:cond delay="0"/>
                            </p:stCondLst>
                            <p:childTnLst>
                              <p:par>
                                <p:cTn id="304" presetID="9" presetClass="entr" presetSubtype="0" fill="hold" nodeType="clickEffect">
                                  <p:stCondLst>
                                    <p:cond delay="0"/>
                                  </p:stCondLst>
                                  <p:childTnLst>
                                    <p:set>
                                      <p:cBhvr>
                                        <p:cTn id="305" dur="1" fill="hold">
                                          <p:stCondLst>
                                            <p:cond delay="0"/>
                                          </p:stCondLst>
                                        </p:cTn>
                                        <p:tgtEl>
                                          <p:spTgt spid="7"/>
                                        </p:tgtEl>
                                        <p:attrNameLst>
                                          <p:attrName>style.visibility</p:attrName>
                                        </p:attrNameLst>
                                      </p:cBhvr>
                                      <p:to>
                                        <p:strVal val="visible"/>
                                      </p:to>
                                    </p:set>
                                    <p:animEffect transition="in" filter="dissolve">
                                      <p:cBhvr>
                                        <p:cTn id="306" dur="500"/>
                                        <p:tgtEl>
                                          <p:spTgt spid="7"/>
                                        </p:tgtEl>
                                      </p:cBhvr>
                                    </p:animEffect>
                                  </p:childTnLst>
                                </p:cTn>
                              </p:par>
                            </p:childTnLst>
                          </p:cTn>
                        </p:par>
                      </p:childTnLst>
                    </p:cTn>
                  </p:par>
                  <p:par>
                    <p:cTn id="307" fill="hold">
                      <p:stCondLst>
                        <p:cond delay="indefinite"/>
                      </p:stCondLst>
                      <p:childTnLst>
                        <p:par>
                          <p:cTn id="308" fill="hold">
                            <p:stCondLst>
                              <p:cond delay="0"/>
                            </p:stCondLst>
                            <p:childTnLst>
                              <p:par>
                                <p:cTn id="309" presetID="47" presetClass="entr" presetSubtype="0" fill="hold" grpId="0" nodeType="clickEffect">
                                  <p:stCondLst>
                                    <p:cond delay="0"/>
                                  </p:stCondLst>
                                  <p:childTnLst>
                                    <p:set>
                                      <p:cBhvr>
                                        <p:cTn id="310" dur="1" fill="hold">
                                          <p:stCondLst>
                                            <p:cond delay="0"/>
                                          </p:stCondLst>
                                        </p:cTn>
                                        <p:tgtEl>
                                          <p:spTgt spid="497725"/>
                                        </p:tgtEl>
                                        <p:attrNameLst>
                                          <p:attrName>style.visibility</p:attrName>
                                        </p:attrNameLst>
                                      </p:cBhvr>
                                      <p:to>
                                        <p:strVal val="visible"/>
                                      </p:to>
                                    </p:set>
                                    <p:animEffect transition="in" filter="fade">
                                      <p:cBhvr>
                                        <p:cTn id="311" dur="1000"/>
                                        <p:tgtEl>
                                          <p:spTgt spid="497725"/>
                                        </p:tgtEl>
                                      </p:cBhvr>
                                    </p:animEffect>
                                    <p:anim calcmode="lin" valueType="num">
                                      <p:cBhvr>
                                        <p:cTn id="312" dur="1000" fill="hold"/>
                                        <p:tgtEl>
                                          <p:spTgt spid="497725"/>
                                        </p:tgtEl>
                                        <p:attrNameLst>
                                          <p:attrName>ppt_x</p:attrName>
                                        </p:attrNameLst>
                                      </p:cBhvr>
                                      <p:tavLst>
                                        <p:tav tm="0">
                                          <p:val>
                                            <p:strVal val="#ppt_x"/>
                                          </p:val>
                                        </p:tav>
                                        <p:tav tm="100000">
                                          <p:val>
                                            <p:strVal val="#ppt_x"/>
                                          </p:val>
                                        </p:tav>
                                      </p:tavLst>
                                    </p:anim>
                                    <p:anim calcmode="lin" valueType="num">
                                      <p:cBhvr>
                                        <p:cTn id="313" dur="1000" fill="hold"/>
                                        <p:tgtEl>
                                          <p:spTgt spid="497725"/>
                                        </p:tgtEl>
                                        <p:attrNameLst>
                                          <p:attrName>ppt_y</p:attrName>
                                        </p:attrNameLst>
                                      </p:cBhvr>
                                      <p:tavLst>
                                        <p:tav tm="0">
                                          <p:val>
                                            <p:strVal val="#ppt_y-.1"/>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presetID="47" presetClass="entr" presetSubtype="0" fill="hold" grpId="0" nodeType="clickEffect">
                                  <p:stCondLst>
                                    <p:cond delay="0"/>
                                  </p:stCondLst>
                                  <p:childTnLst>
                                    <p:set>
                                      <p:cBhvr>
                                        <p:cTn id="317" dur="1" fill="hold">
                                          <p:stCondLst>
                                            <p:cond delay="0"/>
                                          </p:stCondLst>
                                        </p:cTn>
                                        <p:tgtEl>
                                          <p:spTgt spid="497726"/>
                                        </p:tgtEl>
                                        <p:attrNameLst>
                                          <p:attrName>style.visibility</p:attrName>
                                        </p:attrNameLst>
                                      </p:cBhvr>
                                      <p:to>
                                        <p:strVal val="visible"/>
                                      </p:to>
                                    </p:set>
                                    <p:animEffect transition="in" filter="fade">
                                      <p:cBhvr>
                                        <p:cTn id="318" dur="1000"/>
                                        <p:tgtEl>
                                          <p:spTgt spid="497726"/>
                                        </p:tgtEl>
                                      </p:cBhvr>
                                    </p:animEffect>
                                    <p:anim calcmode="lin" valueType="num">
                                      <p:cBhvr>
                                        <p:cTn id="319" dur="1000" fill="hold"/>
                                        <p:tgtEl>
                                          <p:spTgt spid="497726"/>
                                        </p:tgtEl>
                                        <p:attrNameLst>
                                          <p:attrName>ppt_x</p:attrName>
                                        </p:attrNameLst>
                                      </p:cBhvr>
                                      <p:tavLst>
                                        <p:tav tm="0">
                                          <p:val>
                                            <p:strVal val="#ppt_x"/>
                                          </p:val>
                                        </p:tav>
                                        <p:tav tm="100000">
                                          <p:val>
                                            <p:strVal val="#ppt_x"/>
                                          </p:val>
                                        </p:tav>
                                      </p:tavLst>
                                    </p:anim>
                                    <p:anim calcmode="lin" valueType="num">
                                      <p:cBhvr>
                                        <p:cTn id="320" dur="1000" fill="hold"/>
                                        <p:tgtEl>
                                          <p:spTgt spid="497726"/>
                                        </p:tgtEl>
                                        <p:attrNameLst>
                                          <p:attrName>ppt_y</p:attrName>
                                        </p:attrNameLst>
                                      </p:cBhvr>
                                      <p:tavLst>
                                        <p:tav tm="0">
                                          <p:val>
                                            <p:strVal val="#ppt_y-.1"/>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53" presetClass="entr" presetSubtype="0" fill="hold" grpId="0" nodeType="clickEffect">
                                  <p:stCondLst>
                                    <p:cond delay="0"/>
                                  </p:stCondLst>
                                  <p:childTnLst>
                                    <p:set>
                                      <p:cBhvr>
                                        <p:cTn id="324" dur="1" fill="hold">
                                          <p:stCondLst>
                                            <p:cond delay="0"/>
                                          </p:stCondLst>
                                        </p:cTn>
                                        <p:tgtEl>
                                          <p:spTgt spid="497724"/>
                                        </p:tgtEl>
                                        <p:attrNameLst>
                                          <p:attrName>style.visibility</p:attrName>
                                        </p:attrNameLst>
                                      </p:cBhvr>
                                      <p:to>
                                        <p:strVal val="visible"/>
                                      </p:to>
                                    </p:set>
                                    <p:anim calcmode="lin" valueType="num">
                                      <p:cBhvr>
                                        <p:cTn id="325" dur="500" fill="hold"/>
                                        <p:tgtEl>
                                          <p:spTgt spid="497724"/>
                                        </p:tgtEl>
                                        <p:attrNameLst>
                                          <p:attrName>ppt_w</p:attrName>
                                        </p:attrNameLst>
                                      </p:cBhvr>
                                      <p:tavLst>
                                        <p:tav tm="0">
                                          <p:val>
                                            <p:fltVal val="0"/>
                                          </p:val>
                                        </p:tav>
                                        <p:tav tm="100000">
                                          <p:val>
                                            <p:strVal val="#ppt_w"/>
                                          </p:val>
                                        </p:tav>
                                      </p:tavLst>
                                    </p:anim>
                                    <p:anim calcmode="lin" valueType="num">
                                      <p:cBhvr>
                                        <p:cTn id="326" dur="500" fill="hold"/>
                                        <p:tgtEl>
                                          <p:spTgt spid="497724"/>
                                        </p:tgtEl>
                                        <p:attrNameLst>
                                          <p:attrName>ppt_h</p:attrName>
                                        </p:attrNameLst>
                                      </p:cBhvr>
                                      <p:tavLst>
                                        <p:tav tm="0">
                                          <p:val>
                                            <p:fltVal val="0"/>
                                          </p:val>
                                        </p:tav>
                                        <p:tav tm="100000">
                                          <p:val>
                                            <p:strVal val="#ppt_h"/>
                                          </p:val>
                                        </p:tav>
                                      </p:tavLst>
                                    </p:anim>
                                    <p:animEffect transition="in" filter="fade">
                                      <p:cBhvr>
                                        <p:cTn id="327" dur="500"/>
                                        <p:tgtEl>
                                          <p:spTgt spid="497724"/>
                                        </p:tgtEl>
                                      </p:cBhvr>
                                    </p:animEffect>
                                  </p:childTnLst>
                                </p:cTn>
                              </p:par>
                            </p:childTnLst>
                          </p:cTn>
                        </p:par>
                      </p:childTnLst>
                    </p:cTn>
                  </p:par>
                  <p:par>
                    <p:cTn id="328" fill="hold">
                      <p:stCondLst>
                        <p:cond delay="indefinite"/>
                      </p:stCondLst>
                      <p:childTnLst>
                        <p:par>
                          <p:cTn id="329" fill="hold">
                            <p:stCondLst>
                              <p:cond delay="0"/>
                            </p:stCondLst>
                            <p:childTnLst>
                              <p:par>
                                <p:cTn id="330" presetID="53" presetClass="entr" presetSubtype="0" fill="hold" nodeType="clickEffect">
                                  <p:stCondLst>
                                    <p:cond delay="0"/>
                                  </p:stCondLst>
                                  <p:childTnLst>
                                    <p:set>
                                      <p:cBhvr>
                                        <p:cTn id="331" dur="1" fill="hold">
                                          <p:stCondLst>
                                            <p:cond delay="0"/>
                                          </p:stCondLst>
                                        </p:cTn>
                                        <p:tgtEl>
                                          <p:spTgt spid="8"/>
                                        </p:tgtEl>
                                        <p:attrNameLst>
                                          <p:attrName>style.visibility</p:attrName>
                                        </p:attrNameLst>
                                      </p:cBhvr>
                                      <p:to>
                                        <p:strVal val="visible"/>
                                      </p:to>
                                    </p:set>
                                    <p:anim calcmode="lin" valueType="num">
                                      <p:cBhvr>
                                        <p:cTn id="332" dur="500" fill="hold"/>
                                        <p:tgtEl>
                                          <p:spTgt spid="8"/>
                                        </p:tgtEl>
                                        <p:attrNameLst>
                                          <p:attrName>ppt_w</p:attrName>
                                        </p:attrNameLst>
                                      </p:cBhvr>
                                      <p:tavLst>
                                        <p:tav tm="0">
                                          <p:val>
                                            <p:fltVal val="0"/>
                                          </p:val>
                                        </p:tav>
                                        <p:tav tm="100000">
                                          <p:val>
                                            <p:strVal val="#ppt_w"/>
                                          </p:val>
                                        </p:tav>
                                      </p:tavLst>
                                    </p:anim>
                                    <p:anim calcmode="lin" valueType="num">
                                      <p:cBhvr>
                                        <p:cTn id="333" dur="500" fill="hold"/>
                                        <p:tgtEl>
                                          <p:spTgt spid="8"/>
                                        </p:tgtEl>
                                        <p:attrNameLst>
                                          <p:attrName>ppt_h</p:attrName>
                                        </p:attrNameLst>
                                      </p:cBhvr>
                                      <p:tavLst>
                                        <p:tav tm="0">
                                          <p:val>
                                            <p:fltVal val="0"/>
                                          </p:val>
                                        </p:tav>
                                        <p:tav tm="100000">
                                          <p:val>
                                            <p:strVal val="#ppt_h"/>
                                          </p:val>
                                        </p:tav>
                                      </p:tavLst>
                                    </p:anim>
                                    <p:animEffect transition="in" filter="fade">
                                      <p:cBhvr>
                                        <p:cTn id="334" dur="500"/>
                                        <p:tgtEl>
                                          <p:spTgt spid="8"/>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8" fill="hold" grpId="0" nodeType="clickEffect">
                                  <p:stCondLst>
                                    <p:cond delay="0"/>
                                  </p:stCondLst>
                                  <p:childTnLst>
                                    <p:set>
                                      <p:cBhvr>
                                        <p:cTn id="338" dur="1" fill="hold">
                                          <p:stCondLst>
                                            <p:cond delay="0"/>
                                          </p:stCondLst>
                                        </p:cTn>
                                        <p:tgtEl>
                                          <p:spTgt spid="497749"/>
                                        </p:tgtEl>
                                        <p:attrNameLst>
                                          <p:attrName>style.visibility</p:attrName>
                                        </p:attrNameLst>
                                      </p:cBhvr>
                                      <p:to>
                                        <p:strVal val="visible"/>
                                      </p:to>
                                    </p:set>
                                    <p:animEffect transition="in" filter="wipe(left)">
                                      <p:cBhvr>
                                        <p:cTn id="339" dur="2000"/>
                                        <p:tgtEl>
                                          <p:spTgt spid="497749"/>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8" fill="hold" grpId="0" nodeType="clickEffect">
                                  <p:stCondLst>
                                    <p:cond delay="0"/>
                                  </p:stCondLst>
                                  <p:childTnLst>
                                    <p:set>
                                      <p:cBhvr>
                                        <p:cTn id="343" dur="1" fill="hold">
                                          <p:stCondLst>
                                            <p:cond delay="0"/>
                                          </p:stCondLst>
                                        </p:cTn>
                                        <p:tgtEl>
                                          <p:spTgt spid="497727"/>
                                        </p:tgtEl>
                                        <p:attrNameLst>
                                          <p:attrName>style.visibility</p:attrName>
                                        </p:attrNameLst>
                                      </p:cBhvr>
                                      <p:to>
                                        <p:strVal val="visible"/>
                                      </p:to>
                                    </p:set>
                                    <p:animEffect transition="in" filter="wipe(left)">
                                      <p:cBhvr>
                                        <p:cTn id="344" dur="5000"/>
                                        <p:tgtEl>
                                          <p:spTgt spid="497727"/>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4" fill="hold" grpId="0" nodeType="clickEffect">
                                  <p:stCondLst>
                                    <p:cond delay="0"/>
                                  </p:stCondLst>
                                  <p:childTnLst>
                                    <p:set>
                                      <p:cBhvr>
                                        <p:cTn id="348" dur="1" fill="hold">
                                          <p:stCondLst>
                                            <p:cond delay="0"/>
                                          </p:stCondLst>
                                        </p:cTn>
                                        <p:tgtEl>
                                          <p:spTgt spid="497728"/>
                                        </p:tgtEl>
                                        <p:attrNameLst>
                                          <p:attrName>style.visibility</p:attrName>
                                        </p:attrNameLst>
                                      </p:cBhvr>
                                      <p:to>
                                        <p:strVal val="visible"/>
                                      </p:to>
                                    </p:set>
                                    <p:animEffect transition="in" filter="wipe(down)">
                                      <p:cBhvr>
                                        <p:cTn id="349" dur="2000"/>
                                        <p:tgtEl>
                                          <p:spTgt spid="497728"/>
                                        </p:tgtEl>
                                      </p:cBhvr>
                                    </p:animEffect>
                                  </p:childTnLst>
                                </p:cTn>
                              </p:par>
                            </p:childTnLst>
                          </p:cTn>
                        </p:par>
                      </p:childTnLst>
                    </p:cTn>
                  </p:par>
                  <p:par>
                    <p:cTn id="350" fill="hold">
                      <p:stCondLst>
                        <p:cond delay="indefinite"/>
                      </p:stCondLst>
                      <p:childTnLst>
                        <p:par>
                          <p:cTn id="351" fill="hold">
                            <p:stCondLst>
                              <p:cond delay="0"/>
                            </p:stCondLst>
                            <p:childTnLst>
                              <p:par>
                                <p:cTn id="352" presetID="40" presetClass="entr" presetSubtype="0" fill="hold" grpId="0" nodeType="clickEffect">
                                  <p:stCondLst>
                                    <p:cond delay="0"/>
                                  </p:stCondLst>
                                  <p:iterate type="lt">
                                    <p:tmPct val="10000"/>
                                  </p:iterate>
                                  <p:childTnLst>
                                    <p:set>
                                      <p:cBhvr>
                                        <p:cTn id="353" dur="1" fill="hold">
                                          <p:stCondLst>
                                            <p:cond delay="0"/>
                                          </p:stCondLst>
                                        </p:cTn>
                                        <p:tgtEl>
                                          <p:spTgt spid="497733"/>
                                        </p:tgtEl>
                                        <p:attrNameLst>
                                          <p:attrName>style.visibility</p:attrName>
                                        </p:attrNameLst>
                                      </p:cBhvr>
                                      <p:to>
                                        <p:strVal val="visible"/>
                                      </p:to>
                                    </p:set>
                                    <p:animEffect transition="in" filter="fade">
                                      <p:cBhvr>
                                        <p:cTn id="354" dur="1000"/>
                                        <p:tgtEl>
                                          <p:spTgt spid="497733"/>
                                        </p:tgtEl>
                                      </p:cBhvr>
                                    </p:animEffect>
                                    <p:anim calcmode="lin" valueType="num">
                                      <p:cBhvr>
                                        <p:cTn id="355" dur="1000" fill="hold"/>
                                        <p:tgtEl>
                                          <p:spTgt spid="497733"/>
                                        </p:tgtEl>
                                        <p:attrNameLst>
                                          <p:attrName>ppt_x</p:attrName>
                                        </p:attrNameLst>
                                      </p:cBhvr>
                                      <p:tavLst>
                                        <p:tav tm="0">
                                          <p:val>
                                            <p:strVal val="#ppt_x-.1"/>
                                          </p:val>
                                        </p:tav>
                                        <p:tav tm="100000">
                                          <p:val>
                                            <p:strVal val="#ppt_x"/>
                                          </p:val>
                                        </p:tav>
                                      </p:tavLst>
                                    </p:anim>
                                    <p:anim calcmode="lin" valueType="num">
                                      <p:cBhvr>
                                        <p:cTn id="356" dur="1000" fill="hold"/>
                                        <p:tgtEl>
                                          <p:spTgt spid="497733"/>
                                        </p:tgtEl>
                                        <p:attrNameLst>
                                          <p:attrName>ppt_y</p:attrName>
                                        </p:attrNameLst>
                                      </p:cBhvr>
                                      <p:tavLst>
                                        <p:tav tm="0">
                                          <p:val>
                                            <p:strVal val="#ppt_y"/>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10" presetClass="entr" presetSubtype="0" fill="hold" nodeType="clickEffect">
                                  <p:stCondLst>
                                    <p:cond delay="0"/>
                                  </p:stCondLst>
                                  <p:childTnLst>
                                    <p:set>
                                      <p:cBhvr>
                                        <p:cTn id="360" dur="1" fill="hold">
                                          <p:stCondLst>
                                            <p:cond delay="0"/>
                                          </p:stCondLst>
                                        </p:cTn>
                                        <p:tgtEl>
                                          <p:spTgt spid="9"/>
                                        </p:tgtEl>
                                        <p:attrNameLst>
                                          <p:attrName>style.visibility</p:attrName>
                                        </p:attrNameLst>
                                      </p:cBhvr>
                                      <p:to>
                                        <p:strVal val="visible"/>
                                      </p:to>
                                    </p:set>
                                    <p:animEffect transition="in" filter="fade">
                                      <p:cBhvr>
                                        <p:cTn id="361" dur="2000"/>
                                        <p:tgtEl>
                                          <p:spTgt spid="9"/>
                                        </p:tgtEl>
                                      </p:cBhvr>
                                    </p:animEffect>
                                  </p:childTnLst>
                                </p:cTn>
                              </p:par>
                            </p:childTnLst>
                          </p:cTn>
                        </p:par>
                      </p:childTnLst>
                    </p:cTn>
                  </p:par>
                  <p:par>
                    <p:cTn id="362" fill="hold">
                      <p:stCondLst>
                        <p:cond delay="indefinite"/>
                      </p:stCondLst>
                      <p:childTnLst>
                        <p:par>
                          <p:cTn id="363" fill="hold">
                            <p:stCondLst>
                              <p:cond delay="0"/>
                            </p:stCondLst>
                            <p:childTnLst>
                              <p:par>
                                <p:cTn id="364" presetID="9" presetClass="entr" presetSubtype="0" fill="hold" grpId="0" nodeType="clickEffect">
                                  <p:stCondLst>
                                    <p:cond delay="0"/>
                                  </p:stCondLst>
                                  <p:childTnLst>
                                    <p:set>
                                      <p:cBhvr>
                                        <p:cTn id="365" dur="1" fill="hold">
                                          <p:stCondLst>
                                            <p:cond delay="0"/>
                                          </p:stCondLst>
                                        </p:cTn>
                                        <p:tgtEl>
                                          <p:spTgt spid="497734"/>
                                        </p:tgtEl>
                                        <p:attrNameLst>
                                          <p:attrName>style.visibility</p:attrName>
                                        </p:attrNameLst>
                                      </p:cBhvr>
                                      <p:to>
                                        <p:strVal val="visible"/>
                                      </p:to>
                                    </p:set>
                                    <p:animEffect transition="in" filter="dissolve">
                                      <p:cBhvr>
                                        <p:cTn id="366" dur="500"/>
                                        <p:tgtEl>
                                          <p:spTgt spid="497734"/>
                                        </p:tgtEl>
                                      </p:cBhvr>
                                    </p:animEffect>
                                  </p:childTnLst>
                                </p:cTn>
                              </p:par>
                            </p:childTnLst>
                          </p:cTn>
                        </p:par>
                      </p:childTnLst>
                    </p:cTn>
                  </p:par>
                  <p:par>
                    <p:cTn id="367" fill="hold">
                      <p:stCondLst>
                        <p:cond delay="indefinite"/>
                      </p:stCondLst>
                      <p:childTnLst>
                        <p:par>
                          <p:cTn id="368" fill="hold">
                            <p:stCondLst>
                              <p:cond delay="0"/>
                            </p:stCondLst>
                            <p:childTnLst>
                              <p:par>
                                <p:cTn id="369" presetID="9" presetClass="entr" presetSubtype="0" fill="hold" grpId="0" nodeType="clickEffect">
                                  <p:stCondLst>
                                    <p:cond delay="0"/>
                                  </p:stCondLst>
                                  <p:childTnLst>
                                    <p:set>
                                      <p:cBhvr>
                                        <p:cTn id="370" dur="1" fill="hold">
                                          <p:stCondLst>
                                            <p:cond delay="0"/>
                                          </p:stCondLst>
                                        </p:cTn>
                                        <p:tgtEl>
                                          <p:spTgt spid="497736"/>
                                        </p:tgtEl>
                                        <p:attrNameLst>
                                          <p:attrName>style.visibility</p:attrName>
                                        </p:attrNameLst>
                                      </p:cBhvr>
                                      <p:to>
                                        <p:strVal val="visible"/>
                                      </p:to>
                                    </p:set>
                                    <p:animEffect transition="in" filter="dissolve">
                                      <p:cBhvr>
                                        <p:cTn id="371" dur="500"/>
                                        <p:tgtEl>
                                          <p:spTgt spid="497736"/>
                                        </p:tgtEl>
                                      </p:cBhvr>
                                    </p:animEffect>
                                  </p:childTnLst>
                                </p:cTn>
                              </p:par>
                            </p:childTnLst>
                          </p:cTn>
                        </p:par>
                      </p:childTnLst>
                    </p:cTn>
                  </p:par>
                  <p:par>
                    <p:cTn id="372" fill="hold">
                      <p:stCondLst>
                        <p:cond delay="indefinite"/>
                      </p:stCondLst>
                      <p:childTnLst>
                        <p:par>
                          <p:cTn id="373" fill="hold">
                            <p:stCondLst>
                              <p:cond delay="0"/>
                            </p:stCondLst>
                            <p:childTnLst>
                              <p:par>
                                <p:cTn id="374" presetID="22" presetClass="entr" presetSubtype="4" fill="hold" grpId="0" nodeType="clickEffect">
                                  <p:stCondLst>
                                    <p:cond delay="0"/>
                                  </p:stCondLst>
                                  <p:childTnLst>
                                    <p:set>
                                      <p:cBhvr>
                                        <p:cTn id="375" dur="1" fill="hold">
                                          <p:stCondLst>
                                            <p:cond delay="0"/>
                                          </p:stCondLst>
                                        </p:cTn>
                                        <p:tgtEl>
                                          <p:spTgt spid="497742"/>
                                        </p:tgtEl>
                                        <p:attrNameLst>
                                          <p:attrName>style.visibility</p:attrName>
                                        </p:attrNameLst>
                                      </p:cBhvr>
                                      <p:to>
                                        <p:strVal val="visible"/>
                                      </p:to>
                                    </p:set>
                                    <p:animEffect transition="in" filter="wipe(down)">
                                      <p:cBhvr>
                                        <p:cTn id="376" dur="500"/>
                                        <p:tgtEl>
                                          <p:spTgt spid="497742"/>
                                        </p:tgtEl>
                                      </p:cBhvr>
                                    </p:animEffect>
                                  </p:childTnLst>
                                </p:cTn>
                              </p:par>
                            </p:childTnLst>
                          </p:cTn>
                        </p:par>
                        <p:par>
                          <p:cTn id="377" fill="hold">
                            <p:stCondLst>
                              <p:cond delay="500"/>
                            </p:stCondLst>
                            <p:childTnLst>
                              <p:par>
                                <p:cTn id="378" presetID="22" presetClass="entr" presetSubtype="4" fill="hold" grpId="0" nodeType="afterEffect">
                                  <p:stCondLst>
                                    <p:cond delay="0"/>
                                  </p:stCondLst>
                                  <p:childTnLst>
                                    <p:set>
                                      <p:cBhvr>
                                        <p:cTn id="379" dur="1" fill="hold">
                                          <p:stCondLst>
                                            <p:cond delay="0"/>
                                          </p:stCondLst>
                                        </p:cTn>
                                        <p:tgtEl>
                                          <p:spTgt spid="497743"/>
                                        </p:tgtEl>
                                        <p:attrNameLst>
                                          <p:attrName>style.visibility</p:attrName>
                                        </p:attrNameLst>
                                      </p:cBhvr>
                                      <p:to>
                                        <p:strVal val="visible"/>
                                      </p:to>
                                    </p:set>
                                    <p:animEffect transition="in" filter="wipe(down)">
                                      <p:cBhvr>
                                        <p:cTn id="380" dur="500"/>
                                        <p:tgtEl>
                                          <p:spTgt spid="497743"/>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ntr" presetSubtype="0" fill="hold" nodeType="clickEffect">
                                  <p:stCondLst>
                                    <p:cond delay="0"/>
                                  </p:stCondLst>
                                  <p:childTnLst>
                                    <p:set>
                                      <p:cBhvr>
                                        <p:cTn id="384" dur="1" fill="hold">
                                          <p:stCondLst>
                                            <p:cond delay="0"/>
                                          </p:stCondLst>
                                        </p:cTn>
                                        <p:tgtEl>
                                          <p:spTgt spid="10"/>
                                        </p:tgtEl>
                                        <p:attrNameLst>
                                          <p:attrName>style.visibility</p:attrName>
                                        </p:attrNameLst>
                                      </p:cBhvr>
                                      <p:to>
                                        <p:strVal val="visible"/>
                                      </p:to>
                                    </p:set>
                                    <p:animEffect transition="in" filter="fade">
                                      <p:cBhvr>
                                        <p:cTn id="385" dur="2000"/>
                                        <p:tgtEl>
                                          <p:spTgt spid="10"/>
                                        </p:tgtEl>
                                      </p:cBhvr>
                                    </p:animEffect>
                                  </p:childTnLst>
                                </p:cTn>
                              </p:par>
                            </p:childTnLst>
                          </p:cTn>
                        </p:par>
                      </p:childTnLst>
                    </p:cTn>
                  </p:par>
                  <p:par>
                    <p:cTn id="386" fill="hold">
                      <p:stCondLst>
                        <p:cond delay="indefinite"/>
                      </p:stCondLst>
                      <p:childTnLst>
                        <p:par>
                          <p:cTn id="387" fill="hold">
                            <p:stCondLst>
                              <p:cond delay="0"/>
                            </p:stCondLst>
                            <p:childTnLst>
                              <p:par>
                                <p:cTn id="388" presetID="9" presetClass="entr" presetSubtype="0" fill="hold" grpId="0" nodeType="clickEffect">
                                  <p:stCondLst>
                                    <p:cond delay="0"/>
                                  </p:stCondLst>
                                  <p:childTnLst>
                                    <p:set>
                                      <p:cBhvr>
                                        <p:cTn id="389" dur="1" fill="hold">
                                          <p:stCondLst>
                                            <p:cond delay="0"/>
                                          </p:stCondLst>
                                        </p:cTn>
                                        <p:tgtEl>
                                          <p:spTgt spid="497741"/>
                                        </p:tgtEl>
                                        <p:attrNameLst>
                                          <p:attrName>style.visibility</p:attrName>
                                        </p:attrNameLst>
                                      </p:cBhvr>
                                      <p:to>
                                        <p:strVal val="visible"/>
                                      </p:to>
                                    </p:set>
                                    <p:animEffect transition="in" filter="dissolve">
                                      <p:cBhvr>
                                        <p:cTn id="390" dur="500"/>
                                        <p:tgtEl>
                                          <p:spTgt spid="497741"/>
                                        </p:tgtEl>
                                      </p:cBhvr>
                                    </p:animEffect>
                                  </p:childTnLst>
                                </p:cTn>
                              </p:par>
                            </p:childTnLst>
                          </p:cTn>
                        </p:par>
                      </p:childTnLst>
                    </p:cTn>
                  </p:par>
                  <p:par>
                    <p:cTn id="391" fill="hold">
                      <p:stCondLst>
                        <p:cond delay="indefinite"/>
                      </p:stCondLst>
                      <p:childTnLst>
                        <p:par>
                          <p:cTn id="392" fill="hold">
                            <p:stCondLst>
                              <p:cond delay="0"/>
                            </p:stCondLst>
                            <p:childTnLst>
                              <p:par>
                                <p:cTn id="393" presetID="9" presetClass="entr" presetSubtype="0" fill="hold" grpId="0" nodeType="clickEffect">
                                  <p:stCondLst>
                                    <p:cond delay="0"/>
                                  </p:stCondLst>
                                  <p:childTnLst>
                                    <p:set>
                                      <p:cBhvr>
                                        <p:cTn id="394" dur="1" fill="hold">
                                          <p:stCondLst>
                                            <p:cond delay="0"/>
                                          </p:stCondLst>
                                        </p:cTn>
                                        <p:tgtEl>
                                          <p:spTgt spid="497737"/>
                                        </p:tgtEl>
                                        <p:attrNameLst>
                                          <p:attrName>style.visibility</p:attrName>
                                        </p:attrNameLst>
                                      </p:cBhvr>
                                      <p:to>
                                        <p:strVal val="visible"/>
                                      </p:to>
                                    </p:set>
                                    <p:animEffect transition="in" filter="dissolve">
                                      <p:cBhvr>
                                        <p:cTn id="395" dur="500"/>
                                        <p:tgtEl>
                                          <p:spTgt spid="497737"/>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4" fill="hold" grpId="0" nodeType="clickEffect">
                                  <p:stCondLst>
                                    <p:cond delay="0"/>
                                  </p:stCondLst>
                                  <p:childTnLst>
                                    <p:set>
                                      <p:cBhvr>
                                        <p:cTn id="399" dur="1" fill="hold">
                                          <p:stCondLst>
                                            <p:cond delay="0"/>
                                          </p:stCondLst>
                                        </p:cTn>
                                        <p:tgtEl>
                                          <p:spTgt spid="497747"/>
                                        </p:tgtEl>
                                        <p:attrNameLst>
                                          <p:attrName>style.visibility</p:attrName>
                                        </p:attrNameLst>
                                      </p:cBhvr>
                                      <p:to>
                                        <p:strVal val="visible"/>
                                      </p:to>
                                    </p:set>
                                    <p:animEffect transition="in" filter="wipe(down)">
                                      <p:cBhvr>
                                        <p:cTn id="400" dur="500"/>
                                        <p:tgtEl>
                                          <p:spTgt spid="497747"/>
                                        </p:tgtEl>
                                      </p:cBhvr>
                                    </p:animEffect>
                                  </p:childTnLst>
                                </p:cTn>
                              </p:par>
                            </p:childTnLst>
                          </p:cTn>
                        </p:par>
                        <p:par>
                          <p:cTn id="401" fill="hold">
                            <p:stCondLst>
                              <p:cond delay="500"/>
                            </p:stCondLst>
                            <p:childTnLst>
                              <p:par>
                                <p:cTn id="402" presetID="22" presetClass="entr" presetSubtype="4" fill="hold" grpId="0" nodeType="afterEffect">
                                  <p:stCondLst>
                                    <p:cond delay="0"/>
                                  </p:stCondLst>
                                  <p:childTnLst>
                                    <p:set>
                                      <p:cBhvr>
                                        <p:cTn id="403" dur="1" fill="hold">
                                          <p:stCondLst>
                                            <p:cond delay="0"/>
                                          </p:stCondLst>
                                        </p:cTn>
                                        <p:tgtEl>
                                          <p:spTgt spid="497748"/>
                                        </p:tgtEl>
                                        <p:attrNameLst>
                                          <p:attrName>style.visibility</p:attrName>
                                        </p:attrNameLst>
                                      </p:cBhvr>
                                      <p:to>
                                        <p:strVal val="visible"/>
                                      </p:to>
                                    </p:set>
                                    <p:animEffect transition="in" filter="wipe(down)">
                                      <p:cBhvr>
                                        <p:cTn id="404" dur="500"/>
                                        <p:tgtEl>
                                          <p:spTgt spid="497748"/>
                                        </p:tgtEl>
                                      </p:cBhvr>
                                    </p:animEffect>
                                  </p:childTnLst>
                                </p:cTn>
                              </p:par>
                            </p:childTnLst>
                          </p:cTn>
                        </p:par>
                      </p:childTnLst>
                    </p:cTn>
                  </p:par>
                  <p:par>
                    <p:cTn id="405" fill="hold">
                      <p:stCondLst>
                        <p:cond delay="indefinite"/>
                      </p:stCondLst>
                      <p:childTnLst>
                        <p:par>
                          <p:cTn id="406" fill="hold">
                            <p:stCondLst>
                              <p:cond delay="0"/>
                            </p:stCondLst>
                            <p:childTnLst>
                              <p:par>
                                <p:cTn id="407" presetID="10" presetClass="entr" presetSubtype="0" fill="hold" nodeType="clickEffect">
                                  <p:stCondLst>
                                    <p:cond delay="0"/>
                                  </p:stCondLst>
                                  <p:childTnLst>
                                    <p:set>
                                      <p:cBhvr>
                                        <p:cTn id="408" dur="1" fill="hold">
                                          <p:stCondLst>
                                            <p:cond delay="0"/>
                                          </p:stCondLst>
                                        </p:cTn>
                                        <p:tgtEl>
                                          <p:spTgt spid="11"/>
                                        </p:tgtEl>
                                        <p:attrNameLst>
                                          <p:attrName>style.visibility</p:attrName>
                                        </p:attrNameLst>
                                      </p:cBhvr>
                                      <p:to>
                                        <p:strVal val="visible"/>
                                      </p:to>
                                    </p:set>
                                    <p:animEffect transition="in" filter="fade">
                                      <p:cBhvr>
                                        <p:cTn id="409" dur="2000"/>
                                        <p:tgtEl>
                                          <p:spTgt spid="11"/>
                                        </p:tgtEl>
                                      </p:cBhvr>
                                    </p:animEffec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grpId="0" nodeType="clickEffect">
                                  <p:stCondLst>
                                    <p:cond delay="0"/>
                                  </p:stCondLst>
                                  <p:childTnLst>
                                    <p:set>
                                      <p:cBhvr>
                                        <p:cTn id="413" dur="1" fill="hold">
                                          <p:stCondLst>
                                            <p:cond delay="0"/>
                                          </p:stCondLst>
                                        </p:cTn>
                                        <p:tgtEl>
                                          <p:spTgt spid="497751"/>
                                        </p:tgtEl>
                                        <p:attrNameLst>
                                          <p:attrName>style.visibility</p:attrName>
                                        </p:attrNameLst>
                                      </p:cBhvr>
                                      <p:to>
                                        <p:strVal val="visible"/>
                                      </p:to>
                                    </p:set>
                                    <p:animEffect transition="in" filter="dissolve">
                                      <p:cBhvr>
                                        <p:cTn id="414" dur="500"/>
                                        <p:tgtEl>
                                          <p:spTgt spid="497751"/>
                                        </p:tgtEl>
                                      </p:cBhvr>
                                    </p:animEffect>
                                  </p:childTnLst>
                                </p:cTn>
                              </p:par>
                            </p:childTnLst>
                          </p:cTn>
                        </p:par>
                      </p:childTnLst>
                    </p:cTn>
                  </p:par>
                  <p:par>
                    <p:cTn id="415" fill="hold">
                      <p:stCondLst>
                        <p:cond delay="indefinite"/>
                      </p:stCondLst>
                      <p:childTnLst>
                        <p:par>
                          <p:cTn id="416" fill="hold">
                            <p:stCondLst>
                              <p:cond delay="0"/>
                            </p:stCondLst>
                            <p:childTnLst>
                              <p:par>
                                <p:cTn id="417" presetID="9" presetClass="entr" presetSubtype="0" fill="hold" grpId="0" nodeType="clickEffect">
                                  <p:stCondLst>
                                    <p:cond delay="0"/>
                                  </p:stCondLst>
                                  <p:childTnLst>
                                    <p:set>
                                      <p:cBhvr>
                                        <p:cTn id="418" dur="1" fill="hold">
                                          <p:stCondLst>
                                            <p:cond delay="0"/>
                                          </p:stCondLst>
                                        </p:cTn>
                                        <p:tgtEl>
                                          <p:spTgt spid="497750"/>
                                        </p:tgtEl>
                                        <p:attrNameLst>
                                          <p:attrName>style.visibility</p:attrName>
                                        </p:attrNameLst>
                                      </p:cBhvr>
                                      <p:to>
                                        <p:strVal val="visible"/>
                                      </p:to>
                                    </p:set>
                                    <p:animEffect transition="in" filter="dissolve">
                                      <p:cBhvr>
                                        <p:cTn id="419" dur="500"/>
                                        <p:tgtEl>
                                          <p:spTgt spid="497750"/>
                                        </p:tgtEl>
                                      </p:cBhvr>
                                    </p:animEffect>
                                  </p:childTnLst>
                                </p:cTn>
                              </p:par>
                            </p:childTnLst>
                          </p:cTn>
                        </p:par>
                      </p:childTnLst>
                    </p:cTn>
                  </p:par>
                  <p:par>
                    <p:cTn id="420" fill="hold">
                      <p:stCondLst>
                        <p:cond delay="indefinite"/>
                      </p:stCondLst>
                      <p:childTnLst>
                        <p:par>
                          <p:cTn id="421" fill="hold">
                            <p:stCondLst>
                              <p:cond delay="0"/>
                            </p:stCondLst>
                            <p:childTnLst>
                              <p:par>
                                <p:cTn id="422" presetID="22" presetClass="entr" presetSubtype="4" fill="hold" grpId="0" nodeType="clickEffect">
                                  <p:stCondLst>
                                    <p:cond delay="0"/>
                                  </p:stCondLst>
                                  <p:childTnLst>
                                    <p:set>
                                      <p:cBhvr>
                                        <p:cTn id="423" dur="1" fill="hold">
                                          <p:stCondLst>
                                            <p:cond delay="0"/>
                                          </p:stCondLst>
                                        </p:cTn>
                                        <p:tgtEl>
                                          <p:spTgt spid="497755"/>
                                        </p:tgtEl>
                                        <p:attrNameLst>
                                          <p:attrName>style.visibility</p:attrName>
                                        </p:attrNameLst>
                                      </p:cBhvr>
                                      <p:to>
                                        <p:strVal val="visible"/>
                                      </p:to>
                                    </p:set>
                                    <p:animEffect transition="in" filter="wipe(down)">
                                      <p:cBhvr>
                                        <p:cTn id="424" dur="500"/>
                                        <p:tgtEl>
                                          <p:spTgt spid="497755"/>
                                        </p:tgtEl>
                                      </p:cBhvr>
                                    </p:animEffect>
                                  </p:childTnLst>
                                </p:cTn>
                              </p:par>
                            </p:childTnLst>
                          </p:cTn>
                        </p:par>
                        <p:par>
                          <p:cTn id="425" fill="hold">
                            <p:stCondLst>
                              <p:cond delay="500"/>
                            </p:stCondLst>
                            <p:childTnLst>
                              <p:par>
                                <p:cTn id="426" presetID="22" presetClass="entr" presetSubtype="4" fill="hold" grpId="0" nodeType="afterEffect">
                                  <p:stCondLst>
                                    <p:cond delay="0"/>
                                  </p:stCondLst>
                                  <p:childTnLst>
                                    <p:set>
                                      <p:cBhvr>
                                        <p:cTn id="427" dur="1" fill="hold">
                                          <p:stCondLst>
                                            <p:cond delay="0"/>
                                          </p:stCondLst>
                                        </p:cTn>
                                        <p:tgtEl>
                                          <p:spTgt spid="497756"/>
                                        </p:tgtEl>
                                        <p:attrNameLst>
                                          <p:attrName>style.visibility</p:attrName>
                                        </p:attrNameLst>
                                      </p:cBhvr>
                                      <p:to>
                                        <p:strVal val="visible"/>
                                      </p:to>
                                    </p:set>
                                    <p:animEffect transition="in" filter="wipe(down)">
                                      <p:cBhvr>
                                        <p:cTn id="428" dur="500"/>
                                        <p:tgtEl>
                                          <p:spTgt spid="497756"/>
                                        </p:tgtEl>
                                      </p:cBhvr>
                                    </p:animEffect>
                                  </p:childTnLst>
                                </p:cTn>
                              </p:par>
                            </p:childTnLst>
                          </p:cTn>
                        </p:par>
                      </p:childTnLst>
                    </p:cTn>
                  </p:par>
                  <p:par>
                    <p:cTn id="429" fill="hold">
                      <p:stCondLst>
                        <p:cond delay="indefinite"/>
                      </p:stCondLst>
                      <p:childTnLst>
                        <p:par>
                          <p:cTn id="430" fill="hold">
                            <p:stCondLst>
                              <p:cond delay="0"/>
                            </p:stCondLst>
                            <p:childTnLst>
                              <p:par>
                                <p:cTn id="431" presetID="39" presetClass="entr" presetSubtype="0" accel="100000" fill="hold" grpId="0" nodeType="clickEffect">
                                  <p:stCondLst>
                                    <p:cond delay="0"/>
                                  </p:stCondLst>
                                  <p:childTnLst>
                                    <p:set>
                                      <p:cBhvr>
                                        <p:cTn id="432" dur="1" fill="hold">
                                          <p:stCondLst>
                                            <p:cond delay="0"/>
                                          </p:stCondLst>
                                        </p:cTn>
                                        <p:tgtEl>
                                          <p:spTgt spid="497735"/>
                                        </p:tgtEl>
                                        <p:attrNameLst>
                                          <p:attrName>style.visibility</p:attrName>
                                        </p:attrNameLst>
                                      </p:cBhvr>
                                      <p:to>
                                        <p:strVal val="visible"/>
                                      </p:to>
                                    </p:set>
                                    <p:anim calcmode="lin" valueType="num">
                                      <p:cBhvr>
                                        <p:cTn id="433" dur="500" fill="hold"/>
                                        <p:tgtEl>
                                          <p:spTgt spid="497735"/>
                                        </p:tgtEl>
                                        <p:attrNameLst>
                                          <p:attrName>ppt_h</p:attrName>
                                        </p:attrNameLst>
                                      </p:cBhvr>
                                      <p:tavLst>
                                        <p:tav tm="0">
                                          <p:val>
                                            <p:strVal val="#ppt_h/20"/>
                                          </p:val>
                                        </p:tav>
                                        <p:tav tm="50000">
                                          <p:val>
                                            <p:strVal val="#ppt_h/20"/>
                                          </p:val>
                                        </p:tav>
                                        <p:tav tm="100000">
                                          <p:val>
                                            <p:strVal val="#ppt_h"/>
                                          </p:val>
                                        </p:tav>
                                      </p:tavLst>
                                    </p:anim>
                                    <p:anim calcmode="lin" valueType="num">
                                      <p:cBhvr>
                                        <p:cTn id="434" dur="500" fill="hold"/>
                                        <p:tgtEl>
                                          <p:spTgt spid="497735"/>
                                        </p:tgtEl>
                                        <p:attrNameLst>
                                          <p:attrName>ppt_w</p:attrName>
                                        </p:attrNameLst>
                                      </p:cBhvr>
                                      <p:tavLst>
                                        <p:tav tm="0">
                                          <p:val>
                                            <p:strVal val="#ppt_w+.3"/>
                                          </p:val>
                                        </p:tav>
                                        <p:tav tm="50000">
                                          <p:val>
                                            <p:strVal val="#ppt_w+.3"/>
                                          </p:val>
                                        </p:tav>
                                        <p:tav tm="100000">
                                          <p:val>
                                            <p:strVal val="#ppt_w"/>
                                          </p:val>
                                        </p:tav>
                                      </p:tavLst>
                                    </p:anim>
                                    <p:anim calcmode="lin" valueType="num">
                                      <p:cBhvr>
                                        <p:cTn id="435" dur="500" fill="hold"/>
                                        <p:tgtEl>
                                          <p:spTgt spid="497735"/>
                                        </p:tgtEl>
                                        <p:attrNameLst>
                                          <p:attrName>ppt_x</p:attrName>
                                        </p:attrNameLst>
                                      </p:cBhvr>
                                      <p:tavLst>
                                        <p:tav tm="0">
                                          <p:val>
                                            <p:strVal val="#ppt_x-.3"/>
                                          </p:val>
                                        </p:tav>
                                        <p:tav tm="50000">
                                          <p:val>
                                            <p:strVal val="#ppt_x"/>
                                          </p:val>
                                        </p:tav>
                                        <p:tav tm="100000">
                                          <p:val>
                                            <p:strVal val="#ppt_x"/>
                                          </p:val>
                                        </p:tav>
                                      </p:tavLst>
                                    </p:anim>
                                    <p:anim calcmode="lin" valueType="num">
                                      <p:cBhvr>
                                        <p:cTn id="436" dur="500" fill="hold"/>
                                        <p:tgtEl>
                                          <p:spTgt spid="497735"/>
                                        </p:tgtEl>
                                        <p:attrNameLst>
                                          <p:attrName>ppt_y</p:attrName>
                                        </p:attrNameLst>
                                      </p:cBhvr>
                                      <p:tavLst>
                                        <p:tav tm="0">
                                          <p:val>
                                            <p:strVal val="#ppt_y"/>
                                          </p:val>
                                        </p:tav>
                                        <p:tav tm="100000">
                                          <p:val>
                                            <p:strVal val="#ppt_y"/>
                                          </p:val>
                                        </p:tav>
                                      </p:tavLst>
                                    </p:anim>
                                  </p:childTnLst>
                                </p:cTn>
                              </p:par>
                            </p:childTnLst>
                          </p:cTn>
                        </p:par>
                      </p:childTnLst>
                    </p:cTn>
                  </p:par>
                  <p:par>
                    <p:cTn id="437" fill="hold">
                      <p:stCondLst>
                        <p:cond delay="indefinite"/>
                      </p:stCondLst>
                      <p:childTnLst>
                        <p:par>
                          <p:cTn id="438" fill="hold">
                            <p:stCondLst>
                              <p:cond delay="0"/>
                            </p:stCondLst>
                            <p:childTnLst>
                              <p:par>
                                <p:cTn id="439" presetID="53" presetClass="entr" presetSubtype="0" fill="hold" grpId="0" nodeType="clickEffect">
                                  <p:stCondLst>
                                    <p:cond delay="0"/>
                                  </p:stCondLst>
                                  <p:childTnLst>
                                    <p:set>
                                      <p:cBhvr>
                                        <p:cTn id="440" dur="1" fill="hold">
                                          <p:stCondLst>
                                            <p:cond delay="0"/>
                                          </p:stCondLst>
                                        </p:cTn>
                                        <p:tgtEl>
                                          <p:spTgt spid="497757"/>
                                        </p:tgtEl>
                                        <p:attrNameLst>
                                          <p:attrName>style.visibility</p:attrName>
                                        </p:attrNameLst>
                                      </p:cBhvr>
                                      <p:to>
                                        <p:strVal val="visible"/>
                                      </p:to>
                                    </p:set>
                                    <p:anim calcmode="lin" valueType="num">
                                      <p:cBhvr>
                                        <p:cTn id="441" dur="500" fill="hold"/>
                                        <p:tgtEl>
                                          <p:spTgt spid="497757"/>
                                        </p:tgtEl>
                                        <p:attrNameLst>
                                          <p:attrName>ppt_w</p:attrName>
                                        </p:attrNameLst>
                                      </p:cBhvr>
                                      <p:tavLst>
                                        <p:tav tm="0">
                                          <p:val>
                                            <p:fltVal val="0"/>
                                          </p:val>
                                        </p:tav>
                                        <p:tav tm="100000">
                                          <p:val>
                                            <p:strVal val="#ppt_w"/>
                                          </p:val>
                                        </p:tav>
                                      </p:tavLst>
                                    </p:anim>
                                    <p:anim calcmode="lin" valueType="num">
                                      <p:cBhvr>
                                        <p:cTn id="442" dur="500" fill="hold"/>
                                        <p:tgtEl>
                                          <p:spTgt spid="497757"/>
                                        </p:tgtEl>
                                        <p:attrNameLst>
                                          <p:attrName>ppt_h</p:attrName>
                                        </p:attrNameLst>
                                      </p:cBhvr>
                                      <p:tavLst>
                                        <p:tav tm="0">
                                          <p:val>
                                            <p:fltVal val="0"/>
                                          </p:val>
                                        </p:tav>
                                        <p:tav tm="100000">
                                          <p:val>
                                            <p:strVal val="#ppt_h"/>
                                          </p:val>
                                        </p:tav>
                                      </p:tavLst>
                                    </p:anim>
                                    <p:animEffect transition="in" filter="fade">
                                      <p:cBhvr>
                                        <p:cTn id="443" dur="500"/>
                                        <p:tgtEl>
                                          <p:spTgt spid="497757"/>
                                        </p:tgtEl>
                                      </p:cBhvr>
                                    </p:animEffect>
                                  </p:childTnLst>
                                </p:cTn>
                              </p:par>
                              <p:par>
                                <p:cTn id="444" presetID="0" presetClass="path" presetSubtype="0" accel="50000" decel="50000" fill="hold" grpId="1" nodeType="withEffect">
                                  <p:stCondLst>
                                    <p:cond delay="0"/>
                                  </p:stCondLst>
                                  <p:childTnLst>
                                    <p:animMotion origin="layout" path="M 0 0 L -0.36736 -0.41638 " pathEditMode="relative" ptsTypes="AA">
                                      <p:cBhvr>
                                        <p:cTn id="445" dur="2000" fill="hold"/>
                                        <p:tgtEl>
                                          <p:spTgt spid="497757"/>
                                        </p:tgtEl>
                                        <p:attrNameLst>
                                          <p:attrName>ppt_x</p:attrName>
                                          <p:attrName>ppt_y</p:attrName>
                                        </p:attrNameLst>
                                      </p:cBhvr>
                                    </p:animMotion>
                                  </p:childTnLst>
                                </p:cTn>
                              </p:par>
                              <p:par>
                                <p:cTn id="446" presetID="55" presetClass="exit" presetSubtype="0" fill="hold" grpId="3" nodeType="withEffect">
                                  <p:stCondLst>
                                    <p:cond delay="0"/>
                                  </p:stCondLst>
                                  <p:childTnLst>
                                    <p:anim calcmode="lin" valueType="num">
                                      <p:cBhvr>
                                        <p:cTn id="447" dur="1000"/>
                                        <p:tgtEl>
                                          <p:spTgt spid="497677"/>
                                        </p:tgtEl>
                                        <p:attrNameLst>
                                          <p:attrName>ppt_w</p:attrName>
                                        </p:attrNameLst>
                                      </p:cBhvr>
                                      <p:tavLst>
                                        <p:tav tm="0">
                                          <p:val>
                                            <p:strVal val="ppt_w"/>
                                          </p:val>
                                        </p:tav>
                                        <p:tav tm="100000">
                                          <p:val>
                                            <p:strVal val="ppt_w*0.70"/>
                                          </p:val>
                                        </p:tav>
                                      </p:tavLst>
                                    </p:anim>
                                    <p:anim calcmode="lin" valueType="num">
                                      <p:cBhvr>
                                        <p:cTn id="448" dur="1000"/>
                                        <p:tgtEl>
                                          <p:spTgt spid="497677"/>
                                        </p:tgtEl>
                                        <p:attrNameLst>
                                          <p:attrName>ppt_h</p:attrName>
                                        </p:attrNameLst>
                                      </p:cBhvr>
                                      <p:tavLst>
                                        <p:tav tm="0">
                                          <p:val>
                                            <p:strVal val="ppt_h"/>
                                          </p:val>
                                        </p:tav>
                                        <p:tav tm="100000">
                                          <p:val>
                                            <p:strVal val="ppt_h"/>
                                          </p:val>
                                        </p:tav>
                                      </p:tavLst>
                                    </p:anim>
                                    <p:animEffect transition="out" filter="fade">
                                      <p:cBhvr>
                                        <p:cTn id="449" dur="1000"/>
                                        <p:tgtEl>
                                          <p:spTgt spid="497677"/>
                                        </p:tgtEl>
                                      </p:cBhvr>
                                    </p:animEffect>
                                    <p:set>
                                      <p:cBhvr>
                                        <p:cTn id="450" dur="1" fill="hold">
                                          <p:stCondLst>
                                            <p:cond delay="999"/>
                                          </p:stCondLst>
                                        </p:cTn>
                                        <p:tgtEl>
                                          <p:spTgt spid="497677"/>
                                        </p:tgtEl>
                                        <p:attrNameLst>
                                          <p:attrName>style.visibility</p:attrName>
                                        </p:attrNameLst>
                                      </p:cBhvr>
                                      <p:to>
                                        <p:strVal val="hidden"/>
                                      </p:to>
                                    </p:set>
                                  </p:childTnLst>
                                </p:cTn>
                              </p:par>
                            </p:childTnLst>
                          </p:cTn>
                        </p:par>
                      </p:childTnLst>
                    </p:cTn>
                  </p:par>
                  <p:par>
                    <p:cTn id="451" fill="hold">
                      <p:stCondLst>
                        <p:cond delay="indefinite"/>
                      </p:stCondLst>
                      <p:childTnLst>
                        <p:par>
                          <p:cTn id="452" fill="hold">
                            <p:stCondLst>
                              <p:cond delay="0"/>
                            </p:stCondLst>
                            <p:childTnLst>
                              <p:par>
                                <p:cTn id="453" presetID="29" presetClass="entr" presetSubtype="0" fill="hold" grpId="0" nodeType="clickEffect">
                                  <p:stCondLst>
                                    <p:cond delay="0"/>
                                  </p:stCondLst>
                                  <p:childTnLst>
                                    <p:set>
                                      <p:cBhvr>
                                        <p:cTn id="454" dur="1" fill="hold">
                                          <p:stCondLst>
                                            <p:cond delay="0"/>
                                          </p:stCondLst>
                                        </p:cTn>
                                        <p:tgtEl>
                                          <p:spTgt spid="497758"/>
                                        </p:tgtEl>
                                        <p:attrNameLst>
                                          <p:attrName>style.visibility</p:attrName>
                                        </p:attrNameLst>
                                      </p:cBhvr>
                                      <p:to>
                                        <p:strVal val="visible"/>
                                      </p:to>
                                    </p:set>
                                    <p:anim calcmode="lin" valueType="num">
                                      <p:cBhvr>
                                        <p:cTn id="455" dur="1000" fill="hold"/>
                                        <p:tgtEl>
                                          <p:spTgt spid="497758"/>
                                        </p:tgtEl>
                                        <p:attrNameLst>
                                          <p:attrName>ppt_x</p:attrName>
                                        </p:attrNameLst>
                                      </p:cBhvr>
                                      <p:tavLst>
                                        <p:tav tm="0">
                                          <p:val>
                                            <p:strVal val="#ppt_x-.2"/>
                                          </p:val>
                                        </p:tav>
                                        <p:tav tm="100000">
                                          <p:val>
                                            <p:strVal val="#ppt_x"/>
                                          </p:val>
                                        </p:tav>
                                      </p:tavLst>
                                    </p:anim>
                                    <p:anim calcmode="lin" valueType="num">
                                      <p:cBhvr>
                                        <p:cTn id="456" dur="1000" fill="hold"/>
                                        <p:tgtEl>
                                          <p:spTgt spid="497758"/>
                                        </p:tgtEl>
                                        <p:attrNameLst>
                                          <p:attrName>ppt_y</p:attrName>
                                        </p:attrNameLst>
                                      </p:cBhvr>
                                      <p:tavLst>
                                        <p:tav tm="0">
                                          <p:val>
                                            <p:strVal val="#ppt_y"/>
                                          </p:val>
                                        </p:tav>
                                        <p:tav tm="100000">
                                          <p:val>
                                            <p:strVal val="#ppt_y"/>
                                          </p:val>
                                        </p:tav>
                                      </p:tavLst>
                                    </p:anim>
                                    <p:animEffect transition="in" filter="wipe(right)" prLst="gradientSize: 0.1">
                                      <p:cBhvr>
                                        <p:cTn id="457" dur="1000"/>
                                        <p:tgtEl>
                                          <p:spTgt spid="497758"/>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nodeType="clickEffect">
                                  <p:stCondLst>
                                    <p:cond delay="0"/>
                                  </p:stCondLst>
                                  <p:childTnLst>
                                    <p:set>
                                      <p:cBhvr rctx="PPT">
                                        <p:cTn id="461" dur="indefinite"/>
                                        <p:tgtEl>
                                          <p:spTgt spid="7"/>
                                        </p:tgtEl>
                                        <p:attrNameLst>
                                          <p:attrName>style.opacity</p:attrName>
                                        </p:attrNameLst>
                                      </p:cBhvr>
                                      <p:to>
                                        <p:strVal val="0.5"/>
                                      </p:to>
                                    </p:set>
                                    <p:animEffect filter="image" prLst="opacity: 0.5">
                                      <p:cBhvr rctx="IE">
                                        <p:cTn id="462" dur="indefinite"/>
                                        <p:tgtEl>
                                          <p:spTgt spid="7"/>
                                        </p:tgtEl>
                                      </p:cBhvr>
                                    </p:animEffect>
                                  </p:childTnLst>
                                </p:cTn>
                              </p:par>
                              <p:par>
                                <p:cTn id="463" presetID="9" presetClass="emph" presetSubtype="0" grpId="1" nodeType="withEffect">
                                  <p:stCondLst>
                                    <p:cond delay="0"/>
                                  </p:stCondLst>
                                  <p:childTnLst>
                                    <p:set>
                                      <p:cBhvr rctx="PPT">
                                        <p:cTn id="464" dur="indefinite"/>
                                        <p:tgtEl>
                                          <p:spTgt spid="497724"/>
                                        </p:tgtEl>
                                        <p:attrNameLst>
                                          <p:attrName>style.opacity</p:attrName>
                                        </p:attrNameLst>
                                      </p:cBhvr>
                                      <p:to>
                                        <p:strVal val="0.5"/>
                                      </p:to>
                                    </p:set>
                                    <p:animEffect filter="image" prLst="opacity: 0.5">
                                      <p:cBhvr rctx="IE">
                                        <p:cTn id="465" dur="indefinite"/>
                                        <p:tgtEl>
                                          <p:spTgt spid="497724"/>
                                        </p:tgtEl>
                                      </p:cBhvr>
                                    </p:animEffect>
                                  </p:childTnLst>
                                </p:cTn>
                              </p:par>
                              <p:par>
                                <p:cTn id="466" presetID="9" presetClass="emph" presetSubtype="0" grpId="1" nodeType="withEffect">
                                  <p:stCondLst>
                                    <p:cond delay="0"/>
                                  </p:stCondLst>
                                  <p:childTnLst>
                                    <p:set>
                                      <p:cBhvr rctx="PPT">
                                        <p:cTn id="467" dur="indefinite"/>
                                        <p:tgtEl>
                                          <p:spTgt spid="497725"/>
                                        </p:tgtEl>
                                        <p:attrNameLst>
                                          <p:attrName>style.opacity</p:attrName>
                                        </p:attrNameLst>
                                      </p:cBhvr>
                                      <p:to>
                                        <p:strVal val="0.5"/>
                                      </p:to>
                                    </p:set>
                                    <p:animEffect filter="image" prLst="opacity: 0.5">
                                      <p:cBhvr rctx="IE">
                                        <p:cTn id="468" dur="indefinite"/>
                                        <p:tgtEl>
                                          <p:spTgt spid="497725"/>
                                        </p:tgtEl>
                                      </p:cBhvr>
                                    </p:animEffect>
                                  </p:childTnLst>
                                </p:cTn>
                              </p:par>
                              <p:par>
                                <p:cTn id="469" presetID="9" presetClass="emph" presetSubtype="0" grpId="1" nodeType="withEffect">
                                  <p:stCondLst>
                                    <p:cond delay="0"/>
                                  </p:stCondLst>
                                  <p:childTnLst>
                                    <p:set>
                                      <p:cBhvr rctx="PPT">
                                        <p:cTn id="470" dur="indefinite"/>
                                        <p:tgtEl>
                                          <p:spTgt spid="497726"/>
                                        </p:tgtEl>
                                        <p:attrNameLst>
                                          <p:attrName>style.opacity</p:attrName>
                                        </p:attrNameLst>
                                      </p:cBhvr>
                                      <p:to>
                                        <p:strVal val="0.5"/>
                                      </p:to>
                                    </p:set>
                                    <p:animEffect filter="image" prLst="opacity: 0.5">
                                      <p:cBhvr rctx="IE">
                                        <p:cTn id="471" dur="indefinite"/>
                                        <p:tgtEl>
                                          <p:spTgt spid="497726"/>
                                        </p:tgtEl>
                                      </p:cBhvr>
                                    </p:animEffect>
                                  </p:childTnLst>
                                </p:cTn>
                              </p:par>
                              <p:par>
                                <p:cTn id="472" presetID="9" presetClass="emph" presetSubtype="0" grpId="1" nodeType="withEffect">
                                  <p:stCondLst>
                                    <p:cond delay="0"/>
                                  </p:stCondLst>
                                  <p:childTnLst>
                                    <p:set>
                                      <p:cBhvr rctx="PPT">
                                        <p:cTn id="473" dur="indefinite"/>
                                        <p:tgtEl>
                                          <p:spTgt spid="497727"/>
                                        </p:tgtEl>
                                        <p:attrNameLst>
                                          <p:attrName>style.opacity</p:attrName>
                                        </p:attrNameLst>
                                      </p:cBhvr>
                                      <p:to>
                                        <p:strVal val="0.5"/>
                                      </p:to>
                                    </p:set>
                                    <p:animEffect filter="image" prLst="opacity: 0.5">
                                      <p:cBhvr rctx="IE">
                                        <p:cTn id="474" dur="indefinite"/>
                                        <p:tgtEl>
                                          <p:spTgt spid="497727"/>
                                        </p:tgtEl>
                                      </p:cBhvr>
                                    </p:animEffect>
                                  </p:childTnLst>
                                </p:cTn>
                              </p:par>
                              <p:par>
                                <p:cTn id="475" presetID="9" presetClass="emph" presetSubtype="0" grpId="1" nodeType="withEffect">
                                  <p:stCondLst>
                                    <p:cond delay="0"/>
                                  </p:stCondLst>
                                  <p:childTnLst>
                                    <p:set>
                                      <p:cBhvr rctx="PPT">
                                        <p:cTn id="476" dur="indefinite"/>
                                        <p:tgtEl>
                                          <p:spTgt spid="497728"/>
                                        </p:tgtEl>
                                        <p:attrNameLst>
                                          <p:attrName>style.opacity</p:attrName>
                                        </p:attrNameLst>
                                      </p:cBhvr>
                                      <p:to>
                                        <p:strVal val="0.5"/>
                                      </p:to>
                                    </p:set>
                                    <p:animEffect filter="image" prLst="opacity: 0.5">
                                      <p:cBhvr rctx="IE">
                                        <p:cTn id="477" dur="indefinite"/>
                                        <p:tgtEl>
                                          <p:spTgt spid="497728"/>
                                        </p:tgtEl>
                                      </p:cBhvr>
                                    </p:animEffect>
                                  </p:childTnLst>
                                </p:cTn>
                              </p:par>
                              <p:par>
                                <p:cTn id="478" presetID="9" presetClass="emph" presetSubtype="0" nodeType="withEffect">
                                  <p:stCondLst>
                                    <p:cond delay="0"/>
                                  </p:stCondLst>
                                  <p:childTnLst>
                                    <p:set>
                                      <p:cBhvr rctx="PPT">
                                        <p:cTn id="479" dur="indefinite"/>
                                        <p:tgtEl>
                                          <p:spTgt spid="8"/>
                                        </p:tgtEl>
                                        <p:attrNameLst>
                                          <p:attrName>style.opacity</p:attrName>
                                        </p:attrNameLst>
                                      </p:cBhvr>
                                      <p:to>
                                        <p:strVal val="0.5"/>
                                      </p:to>
                                    </p:set>
                                    <p:animEffect filter="image" prLst="opacity: 0.5">
                                      <p:cBhvr rctx="IE">
                                        <p:cTn id="480" dur="indefinite"/>
                                        <p:tgtEl>
                                          <p:spTgt spid="8"/>
                                        </p:tgtEl>
                                      </p:cBhvr>
                                    </p:animEffect>
                                  </p:childTnLst>
                                </p:cTn>
                              </p:par>
                              <p:par>
                                <p:cTn id="481" presetID="9" presetClass="emph" presetSubtype="0" grpId="1" nodeType="withEffect">
                                  <p:stCondLst>
                                    <p:cond delay="0"/>
                                  </p:stCondLst>
                                  <p:iterate type="lt">
                                    <p:tmAbs val="0"/>
                                  </p:iterate>
                                  <p:childTnLst>
                                    <p:set>
                                      <p:cBhvr rctx="PPT">
                                        <p:cTn id="482" dur="indefinite"/>
                                        <p:tgtEl>
                                          <p:spTgt spid="497733"/>
                                        </p:tgtEl>
                                        <p:attrNameLst>
                                          <p:attrName>style.opacity</p:attrName>
                                        </p:attrNameLst>
                                      </p:cBhvr>
                                      <p:to>
                                        <p:strVal val="0.5"/>
                                      </p:to>
                                    </p:set>
                                    <p:animEffect filter="image" prLst="opacity: 0.5">
                                      <p:cBhvr rctx="IE">
                                        <p:cTn id="483" dur="indefinite"/>
                                        <p:tgtEl>
                                          <p:spTgt spid="497733"/>
                                        </p:tgtEl>
                                      </p:cBhvr>
                                    </p:animEffect>
                                  </p:childTnLst>
                                </p:cTn>
                              </p:par>
                              <p:par>
                                <p:cTn id="484" presetID="9" presetClass="emph" presetSubtype="0" grpId="1" nodeType="withEffect">
                                  <p:stCondLst>
                                    <p:cond delay="0"/>
                                  </p:stCondLst>
                                  <p:childTnLst>
                                    <p:set>
                                      <p:cBhvr rctx="PPT">
                                        <p:cTn id="485" dur="indefinite"/>
                                        <p:tgtEl>
                                          <p:spTgt spid="497734"/>
                                        </p:tgtEl>
                                        <p:attrNameLst>
                                          <p:attrName>style.opacity</p:attrName>
                                        </p:attrNameLst>
                                      </p:cBhvr>
                                      <p:to>
                                        <p:strVal val="0.5"/>
                                      </p:to>
                                    </p:set>
                                    <p:animEffect filter="image" prLst="opacity: 0.5">
                                      <p:cBhvr rctx="IE">
                                        <p:cTn id="486" dur="indefinite"/>
                                        <p:tgtEl>
                                          <p:spTgt spid="497734"/>
                                        </p:tgtEl>
                                      </p:cBhvr>
                                    </p:animEffect>
                                  </p:childTnLst>
                                </p:cTn>
                              </p:par>
                              <p:par>
                                <p:cTn id="487" presetID="9" presetClass="emph" presetSubtype="0" grpId="1" nodeType="withEffect">
                                  <p:stCondLst>
                                    <p:cond delay="0"/>
                                  </p:stCondLst>
                                  <p:childTnLst>
                                    <p:set>
                                      <p:cBhvr rctx="PPT">
                                        <p:cTn id="488" dur="indefinite"/>
                                        <p:tgtEl>
                                          <p:spTgt spid="497735"/>
                                        </p:tgtEl>
                                        <p:attrNameLst>
                                          <p:attrName>style.opacity</p:attrName>
                                        </p:attrNameLst>
                                      </p:cBhvr>
                                      <p:to>
                                        <p:strVal val="0.5"/>
                                      </p:to>
                                    </p:set>
                                    <p:animEffect filter="image" prLst="opacity: 0.5">
                                      <p:cBhvr rctx="IE">
                                        <p:cTn id="489" dur="indefinite"/>
                                        <p:tgtEl>
                                          <p:spTgt spid="497735"/>
                                        </p:tgtEl>
                                      </p:cBhvr>
                                    </p:animEffect>
                                  </p:childTnLst>
                                </p:cTn>
                              </p:par>
                              <p:par>
                                <p:cTn id="490" presetID="9" presetClass="emph" presetSubtype="0" grpId="1" nodeType="withEffect">
                                  <p:stCondLst>
                                    <p:cond delay="0"/>
                                  </p:stCondLst>
                                  <p:childTnLst>
                                    <p:set>
                                      <p:cBhvr rctx="PPT">
                                        <p:cTn id="491" dur="indefinite"/>
                                        <p:tgtEl>
                                          <p:spTgt spid="497736"/>
                                        </p:tgtEl>
                                        <p:attrNameLst>
                                          <p:attrName>style.opacity</p:attrName>
                                        </p:attrNameLst>
                                      </p:cBhvr>
                                      <p:to>
                                        <p:strVal val="0.5"/>
                                      </p:to>
                                    </p:set>
                                    <p:animEffect filter="image" prLst="opacity: 0.5">
                                      <p:cBhvr rctx="IE">
                                        <p:cTn id="492" dur="indefinite"/>
                                        <p:tgtEl>
                                          <p:spTgt spid="497736"/>
                                        </p:tgtEl>
                                      </p:cBhvr>
                                    </p:animEffect>
                                  </p:childTnLst>
                                </p:cTn>
                              </p:par>
                              <p:par>
                                <p:cTn id="493" presetID="9" presetClass="emph" presetSubtype="0" grpId="1" nodeType="withEffect">
                                  <p:stCondLst>
                                    <p:cond delay="0"/>
                                  </p:stCondLst>
                                  <p:childTnLst>
                                    <p:set>
                                      <p:cBhvr rctx="PPT">
                                        <p:cTn id="494" dur="indefinite"/>
                                        <p:tgtEl>
                                          <p:spTgt spid="497737"/>
                                        </p:tgtEl>
                                        <p:attrNameLst>
                                          <p:attrName>style.opacity</p:attrName>
                                        </p:attrNameLst>
                                      </p:cBhvr>
                                      <p:to>
                                        <p:strVal val="0.5"/>
                                      </p:to>
                                    </p:set>
                                    <p:animEffect filter="image" prLst="opacity: 0.5">
                                      <p:cBhvr rctx="IE">
                                        <p:cTn id="495" dur="indefinite"/>
                                        <p:tgtEl>
                                          <p:spTgt spid="497737"/>
                                        </p:tgtEl>
                                      </p:cBhvr>
                                    </p:animEffect>
                                  </p:childTnLst>
                                </p:cTn>
                              </p:par>
                              <p:par>
                                <p:cTn id="496" presetID="9" presetClass="emph" presetSubtype="0" nodeType="withEffect">
                                  <p:stCondLst>
                                    <p:cond delay="0"/>
                                  </p:stCondLst>
                                  <p:childTnLst>
                                    <p:set>
                                      <p:cBhvr rctx="PPT">
                                        <p:cTn id="497" dur="indefinite"/>
                                        <p:tgtEl>
                                          <p:spTgt spid="9"/>
                                        </p:tgtEl>
                                        <p:attrNameLst>
                                          <p:attrName>style.opacity</p:attrName>
                                        </p:attrNameLst>
                                      </p:cBhvr>
                                      <p:to>
                                        <p:strVal val="0.5"/>
                                      </p:to>
                                    </p:set>
                                    <p:animEffect filter="image" prLst="opacity: 0.5">
                                      <p:cBhvr rctx="IE">
                                        <p:cTn id="498" dur="indefinite"/>
                                        <p:tgtEl>
                                          <p:spTgt spid="9"/>
                                        </p:tgtEl>
                                      </p:cBhvr>
                                    </p:animEffect>
                                  </p:childTnLst>
                                </p:cTn>
                              </p:par>
                              <p:par>
                                <p:cTn id="499" presetID="9" presetClass="emph" presetSubtype="0" grpId="1" nodeType="withEffect">
                                  <p:stCondLst>
                                    <p:cond delay="0"/>
                                  </p:stCondLst>
                                  <p:childTnLst>
                                    <p:set>
                                      <p:cBhvr rctx="PPT">
                                        <p:cTn id="500" dur="indefinite"/>
                                        <p:tgtEl>
                                          <p:spTgt spid="497741"/>
                                        </p:tgtEl>
                                        <p:attrNameLst>
                                          <p:attrName>style.opacity</p:attrName>
                                        </p:attrNameLst>
                                      </p:cBhvr>
                                      <p:to>
                                        <p:strVal val="0.5"/>
                                      </p:to>
                                    </p:set>
                                    <p:animEffect filter="image" prLst="opacity: 0.5">
                                      <p:cBhvr rctx="IE">
                                        <p:cTn id="501" dur="indefinite"/>
                                        <p:tgtEl>
                                          <p:spTgt spid="497741"/>
                                        </p:tgtEl>
                                      </p:cBhvr>
                                    </p:animEffect>
                                  </p:childTnLst>
                                </p:cTn>
                              </p:par>
                              <p:par>
                                <p:cTn id="502" presetID="9" presetClass="emph" presetSubtype="0" grpId="1" nodeType="withEffect">
                                  <p:stCondLst>
                                    <p:cond delay="0"/>
                                  </p:stCondLst>
                                  <p:childTnLst>
                                    <p:set>
                                      <p:cBhvr rctx="PPT">
                                        <p:cTn id="503" dur="indefinite"/>
                                        <p:tgtEl>
                                          <p:spTgt spid="497742"/>
                                        </p:tgtEl>
                                        <p:attrNameLst>
                                          <p:attrName>style.opacity</p:attrName>
                                        </p:attrNameLst>
                                      </p:cBhvr>
                                      <p:to>
                                        <p:strVal val="0.5"/>
                                      </p:to>
                                    </p:set>
                                    <p:animEffect filter="image" prLst="opacity: 0.5">
                                      <p:cBhvr rctx="IE">
                                        <p:cTn id="504" dur="indefinite"/>
                                        <p:tgtEl>
                                          <p:spTgt spid="497742"/>
                                        </p:tgtEl>
                                      </p:cBhvr>
                                    </p:animEffect>
                                  </p:childTnLst>
                                </p:cTn>
                              </p:par>
                              <p:par>
                                <p:cTn id="505" presetID="9" presetClass="emph" presetSubtype="0" grpId="1" nodeType="withEffect">
                                  <p:stCondLst>
                                    <p:cond delay="0"/>
                                  </p:stCondLst>
                                  <p:childTnLst>
                                    <p:set>
                                      <p:cBhvr rctx="PPT">
                                        <p:cTn id="506" dur="indefinite"/>
                                        <p:tgtEl>
                                          <p:spTgt spid="497743"/>
                                        </p:tgtEl>
                                        <p:attrNameLst>
                                          <p:attrName>style.opacity</p:attrName>
                                        </p:attrNameLst>
                                      </p:cBhvr>
                                      <p:to>
                                        <p:strVal val="0.5"/>
                                      </p:to>
                                    </p:set>
                                    <p:animEffect filter="image" prLst="opacity: 0.5">
                                      <p:cBhvr rctx="IE">
                                        <p:cTn id="507" dur="indefinite"/>
                                        <p:tgtEl>
                                          <p:spTgt spid="497743"/>
                                        </p:tgtEl>
                                      </p:cBhvr>
                                    </p:animEffect>
                                  </p:childTnLst>
                                </p:cTn>
                              </p:par>
                              <p:par>
                                <p:cTn id="508" presetID="9" presetClass="emph" presetSubtype="0" nodeType="withEffect">
                                  <p:stCondLst>
                                    <p:cond delay="0"/>
                                  </p:stCondLst>
                                  <p:childTnLst>
                                    <p:set>
                                      <p:cBhvr rctx="PPT">
                                        <p:cTn id="509" dur="indefinite"/>
                                        <p:tgtEl>
                                          <p:spTgt spid="10"/>
                                        </p:tgtEl>
                                        <p:attrNameLst>
                                          <p:attrName>style.opacity</p:attrName>
                                        </p:attrNameLst>
                                      </p:cBhvr>
                                      <p:to>
                                        <p:strVal val="0.5"/>
                                      </p:to>
                                    </p:set>
                                    <p:animEffect filter="image" prLst="opacity: 0.5">
                                      <p:cBhvr rctx="IE">
                                        <p:cTn id="510" dur="indefinite"/>
                                        <p:tgtEl>
                                          <p:spTgt spid="10"/>
                                        </p:tgtEl>
                                      </p:cBhvr>
                                    </p:animEffect>
                                  </p:childTnLst>
                                </p:cTn>
                              </p:par>
                              <p:par>
                                <p:cTn id="511" presetID="9" presetClass="emph" presetSubtype="0" grpId="1" nodeType="withEffect">
                                  <p:stCondLst>
                                    <p:cond delay="0"/>
                                  </p:stCondLst>
                                  <p:childTnLst>
                                    <p:set>
                                      <p:cBhvr rctx="PPT">
                                        <p:cTn id="512" dur="indefinite"/>
                                        <p:tgtEl>
                                          <p:spTgt spid="497747"/>
                                        </p:tgtEl>
                                        <p:attrNameLst>
                                          <p:attrName>style.opacity</p:attrName>
                                        </p:attrNameLst>
                                      </p:cBhvr>
                                      <p:to>
                                        <p:strVal val="0.5"/>
                                      </p:to>
                                    </p:set>
                                    <p:animEffect filter="image" prLst="opacity: 0.5">
                                      <p:cBhvr rctx="IE">
                                        <p:cTn id="513" dur="indefinite"/>
                                        <p:tgtEl>
                                          <p:spTgt spid="497747"/>
                                        </p:tgtEl>
                                      </p:cBhvr>
                                    </p:animEffect>
                                  </p:childTnLst>
                                </p:cTn>
                              </p:par>
                              <p:par>
                                <p:cTn id="514" presetID="9" presetClass="emph" presetSubtype="0" grpId="1" nodeType="withEffect">
                                  <p:stCondLst>
                                    <p:cond delay="0"/>
                                  </p:stCondLst>
                                  <p:childTnLst>
                                    <p:set>
                                      <p:cBhvr rctx="PPT">
                                        <p:cTn id="515" dur="indefinite"/>
                                        <p:tgtEl>
                                          <p:spTgt spid="497748"/>
                                        </p:tgtEl>
                                        <p:attrNameLst>
                                          <p:attrName>style.opacity</p:attrName>
                                        </p:attrNameLst>
                                      </p:cBhvr>
                                      <p:to>
                                        <p:strVal val="0.5"/>
                                      </p:to>
                                    </p:set>
                                    <p:animEffect filter="image" prLst="opacity: 0.5">
                                      <p:cBhvr rctx="IE">
                                        <p:cTn id="516" dur="indefinite"/>
                                        <p:tgtEl>
                                          <p:spTgt spid="497748"/>
                                        </p:tgtEl>
                                      </p:cBhvr>
                                    </p:animEffect>
                                  </p:childTnLst>
                                </p:cTn>
                              </p:par>
                              <p:par>
                                <p:cTn id="517" presetID="9" presetClass="emph" presetSubtype="0" grpId="1" nodeType="withEffect">
                                  <p:stCondLst>
                                    <p:cond delay="0"/>
                                  </p:stCondLst>
                                  <p:childTnLst>
                                    <p:set>
                                      <p:cBhvr rctx="PPT">
                                        <p:cTn id="518" dur="indefinite"/>
                                        <p:tgtEl>
                                          <p:spTgt spid="497749"/>
                                        </p:tgtEl>
                                        <p:attrNameLst>
                                          <p:attrName>style.opacity</p:attrName>
                                        </p:attrNameLst>
                                      </p:cBhvr>
                                      <p:to>
                                        <p:strVal val="0.5"/>
                                      </p:to>
                                    </p:set>
                                    <p:animEffect filter="image" prLst="opacity: 0.5">
                                      <p:cBhvr rctx="IE">
                                        <p:cTn id="519" dur="indefinite"/>
                                        <p:tgtEl>
                                          <p:spTgt spid="497749"/>
                                        </p:tgtEl>
                                      </p:cBhvr>
                                    </p:animEffect>
                                  </p:childTnLst>
                                </p:cTn>
                              </p:par>
                              <p:par>
                                <p:cTn id="520" presetID="9" presetClass="emph" presetSubtype="0" grpId="1" nodeType="withEffect">
                                  <p:stCondLst>
                                    <p:cond delay="0"/>
                                  </p:stCondLst>
                                  <p:childTnLst>
                                    <p:set>
                                      <p:cBhvr rctx="PPT">
                                        <p:cTn id="521" dur="indefinite"/>
                                        <p:tgtEl>
                                          <p:spTgt spid="497750"/>
                                        </p:tgtEl>
                                        <p:attrNameLst>
                                          <p:attrName>style.opacity</p:attrName>
                                        </p:attrNameLst>
                                      </p:cBhvr>
                                      <p:to>
                                        <p:strVal val="0.5"/>
                                      </p:to>
                                    </p:set>
                                    <p:animEffect filter="image" prLst="opacity: 0.5">
                                      <p:cBhvr rctx="IE">
                                        <p:cTn id="522" dur="indefinite"/>
                                        <p:tgtEl>
                                          <p:spTgt spid="497750"/>
                                        </p:tgtEl>
                                      </p:cBhvr>
                                    </p:animEffect>
                                  </p:childTnLst>
                                </p:cTn>
                              </p:par>
                              <p:par>
                                <p:cTn id="523" presetID="9" presetClass="emph" presetSubtype="0" grpId="1" nodeType="withEffect">
                                  <p:stCondLst>
                                    <p:cond delay="0"/>
                                  </p:stCondLst>
                                  <p:childTnLst>
                                    <p:set>
                                      <p:cBhvr rctx="PPT">
                                        <p:cTn id="524" dur="indefinite"/>
                                        <p:tgtEl>
                                          <p:spTgt spid="497751"/>
                                        </p:tgtEl>
                                        <p:attrNameLst>
                                          <p:attrName>style.opacity</p:attrName>
                                        </p:attrNameLst>
                                      </p:cBhvr>
                                      <p:to>
                                        <p:strVal val="0.5"/>
                                      </p:to>
                                    </p:set>
                                    <p:animEffect filter="image" prLst="opacity: 0.5">
                                      <p:cBhvr rctx="IE">
                                        <p:cTn id="525" dur="indefinite"/>
                                        <p:tgtEl>
                                          <p:spTgt spid="497751"/>
                                        </p:tgtEl>
                                      </p:cBhvr>
                                    </p:animEffect>
                                  </p:childTnLst>
                                </p:cTn>
                              </p:par>
                              <p:par>
                                <p:cTn id="526" presetID="9" presetClass="emph" presetSubtype="0" nodeType="withEffect">
                                  <p:stCondLst>
                                    <p:cond delay="0"/>
                                  </p:stCondLst>
                                  <p:childTnLst>
                                    <p:set>
                                      <p:cBhvr rctx="PPT">
                                        <p:cTn id="527" dur="indefinite"/>
                                        <p:tgtEl>
                                          <p:spTgt spid="11"/>
                                        </p:tgtEl>
                                        <p:attrNameLst>
                                          <p:attrName>style.opacity</p:attrName>
                                        </p:attrNameLst>
                                      </p:cBhvr>
                                      <p:to>
                                        <p:strVal val="0.5"/>
                                      </p:to>
                                    </p:set>
                                    <p:animEffect filter="image" prLst="opacity: 0.5">
                                      <p:cBhvr rctx="IE">
                                        <p:cTn id="528" dur="indefinite"/>
                                        <p:tgtEl>
                                          <p:spTgt spid="11"/>
                                        </p:tgtEl>
                                      </p:cBhvr>
                                    </p:animEffect>
                                  </p:childTnLst>
                                </p:cTn>
                              </p:par>
                              <p:par>
                                <p:cTn id="529" presetID="9" presetClass="emph" presetSubtype="0" grpId="1" nodeType="withEffect">
                                  <p:stCondLst>
                                    <p:cond delay="0"/>
                                  </p:stCondLst>
                                  <p:childTnLst>
                                    <p:set>
                                      <p:cBhvr rctx="PPT">
                                        <p:cTn id="530" dur="indefinite"/>
                                        <p:tgtEl>
                                          <p:spTgt spid="497755"/>
                                        </p:tgtEl>
                                        <p:attrNameLst>
                                          <p:attrName>style.opacity</p:attrName>
                                        </p:attrNameLst>
                                      </p:cBhvr>
                                      <p:to>
                                        <p:strVal val="0.5"/>
                                      </p:to>
                                    </p:set>
                                    <p:animEffect filter="image" prLst="opacity: 0.5">
                                      <p:cBhvr rctx="IE">
                                        <p:cTn id="531" dur="indefinite"/>
                                        <p:tgtEl>
                                          <p:spTgt spid="497755"/>
                                        </p:tgtEl>
                                      </p:cBhvr>
                                    </p:animEffect>
                                  </p:childTnLst>
                                </p:cTn>
                              </p:par>
                              <p:par>
                                <p:cTn id="532" presetID="9" presetClass="emph" presetSubtype="0" grpId="1" nodeType="withEffect">
                                  <p:stCondLst>
                                    <p:cond delay="0"/>
                                  </p:stCondLst>
                                  <p:childTnLst>
                                    <p:set>
                                      <p:cBhvr rctx="PPT">
                                        <p:cTn id="533" dur="indefinite"/>
                                        <p:tgtEl>
                                          <p:spTgt spid="497756"/>
                                        </p:tgtEl>
                                        <p:attrNameLst>
                                          <p:attrName>style.opacity</p:attrName>
                                        </p:attrNameLst>
                                      </p:cBhvr>
                                      <p:to>
                                        <p:strVal val="0.5"/>
                                      </p:to>
                                    </p:set>
                                    <p:animEffect filter="image" prLst="opacity: 0.5">
                                      <p:cBhvr rctx="IE">
                                        <p:cTn id="534" dur="indefinite"/>
                                        <p:tgtEl>
                                          <p:spTgt spid="497756"/>
                                        </p:tgtEl>
                                      </p:cBhvr>
                                    </p:animEffect>
                                  </p:childTnLst>
                                </p:cTn>
                              </p:par>
                            </p:childTnLst>
                          </p:cTn>
                        </p:par>
                      </p:childTnLst>
                    </p:cTn>
                  </p:par>
                  <p:par>
                    <p:cTn id="535" fill="hold">
                      <p:stCondLst>
                        <p:cond delay="indefinite"/>
                      </p:stCondLst>
                      <p:childTnLst>
                        <p:par>
                          <p:cTn id="536" fill="hold">
                            <p:stCondLst>
                              <p:cond delay="0"/>
                            </p:stCondLst>
                            <p:childTnLst>
                              <p:par>
                                <p:cTn id="537" presetID="40" presetClass="entr" presetSubtype="0" fill="hold" grpId="0" nodeType="clickEffect">
                                  <p:stCondLst>
                                    <p:cond delay="0"/>
                                  </p:stCondLst>
                                  <p:iterate type="lt">
                                    <p:tmPct val="10000"/>
                                  </p:iterate>
                                  <p:childTnLst>
                                    <p:set>
                                      <p:cBhvr>
                                        <p:cTn id="538" dur="1" fill="hold">
                                          <p:stCondLst>
                                            <p:cond delay="0"/>
                                          </p:stCondLst>
                                        </p:cTn>
                                        <p:tgtEl>
                                          <p:spTgt spid="497759"/>
                                        </p:tgtEl>
                                        <p:attrNameLst>
                                          <p:attrName>style.visibility</p:attrName>
                                        </p:attrNameLst>
                                      </p:cBhvr>
                                      <p:to>
                                        <p:strVal val="visible"/>
                                      </p:to>
                                    </p:set>
                                    <p:animEffect transition="in" filter="fade">
                                      <p:cBhvr>
                                        <p:cTn id="539" dur="1000"/>
                                        <p:tgtEl>
                                          <p:spTgt spid="497759"/>
                                        </p:tgtEl>
                                      </p:cBhvr>
                                    </p:animEffect>
                                    <p:anim calcmode="lin" valueType="num">
                                      <p:cBhvr>
                                        <p:cTn id="540" dur="1000" fill="hold"/>
                                        <p:tgtEl>
                                          <p:spTgt spid="497759"/>
                                        </p:tgtEl>
                                        <p:attrNameLst>
                                          <p:attrName>ppt_x</p:attrName>
                                        </p:attrNameLst>
                                      </p:cBhvr>
                                      <p:tavLst>
                                        <p:tav tm="0">
                                          <p:val>
                                            <p:strVal val="#ppt_x-.1"/>
                                          </p:val>
                                        </p:tav>
                                        <p:tav tm="100000">
                                          <p:val>
                                            <p:strVal val="#ppt_x"/>
                                          </p:val>
                                        </p:tav>
                                      </p:tavLst>
                                    </p:anim>
                                    <p:anim calcmode="lin" valueType="num">
                                      <p:cBhvr>
                                        <p:cTn id="541" dur="1000" fill="hold"/>
                                        <p:tgtEl>
                                          <p:spTgt spid="497759"/>
                                        </p:tgtEl>
                                        <p:attrNameLst>
                                          <p:attrName>ppt_y</p:attrName>
                                        </p:attrNameLst>
                                      </p:cBhvr>
                                      <p:tavLst>
                                        <p:tav tm="0">
                                          <p:val>
                                            <p:strVal val="#ppt_y"/>
                                          </p:val>
                                        </p:tav>
                                        <p:tav tm="100000">
                                          <p:val>
                                            <p:strVal val="#ppt_y"/>
                                          </p:val>
                                        </p:tav>
                                      </p:tavLst>
                                    </p:anim>
                                  </p:childTnLst>
                                </p:cTn>
                              </p:par>
                            </p:childTnLst>
                          </p:cTn>
                        </p:par>
                      </p:childTnLst>
                    </p:cTn>
                  </p:par>
                  <p:par>
                    <p:cTn id="542" fill="hold">
                      <p:stCondLst>
                        <p:cond delay="indefinite"/>
                      </p:stCondLst>
                      <p:childTnLst>
                        <p:par>
                          <p:cTn id="543" fill="hold">
                            <p:stCondLst>
                              <p:cond delay="0"/>
                            </p:stCondLst>
                            <p:childTnLst>
                              <p:par>
                                <p:cTn id="544" presetID="10" presetClass="entr" presetSubtype="0" fill="hold" nodeType="clickEffect">
                                  <p:stCondLst>
                                    <p:cond delay="0"/>
                                  </p:stCondLst>
                                  <p:childTnLst>
                                    <p:set>
                                      <p:cBhvr>
                                        <p:cTn id="545" dur="1" fill="hold">
                                          <p:stCondLst>
                                            <p:cond delay="0"/>
                                          </p:stCondLst>
                                        </p:cTn>
                                        <p:tgtEl>
                                          <p:spTgt spid="12"/>
                                        </p:tgtEl>
                                        <p:attrNameLst>
                                          <p:attrName>style.visibility</p:attrName>
                                        </p:attrNameLst>
                                      </p:cBhvr>
                                      <p:to>
                                        <p:strVal val="visible"/>
                                      </p:to>
                                    </p:set>
                                    <p:animEffect transition="in" filter="fade">
                                      <p:cBhvr>
                                        <p:cTn id="546" dur="2000"/>
                                        <p:tgtEl>
                                          <p:spTgt spid="12"/>
                                        </p:tgtEl>
                                      </p:cBhvr>
                                    </p:animEffect>
                                  </p:childTnLst>
                                </p:cTn>
                              </p:par>
                            </p:childTnLst>
                          </p:cTn>
                        </p:par>
                      </p:childTnLst>
                    </p:cTn>
                  </p:par>
                  <p:par>
                    <p:cTn id="547" fill="hold">
                      <p:stCondLst>
                        <p:cond delay="indefinite"/>
                      </p:stCondLst>
                      <p:childTnLst>
                        <p:par>
                          <p:cTn id="548" fill="hold">
                            <p:stCondLst>
                              <p:cond delay="0"/>
                            </p:stCondLst>
                            <p:childTnLst>
                              <p:par>
                                <p:cTn id="549" presetID="9" presetClass="entr" presetSubtype="0" fill="hold" grpId="0" nodeType="clickEffect">
                                  <p:stCondLst>
                                    <p:cond delay="0"/>
                                  </p:stCondLst>
                                  <p:childTnLst>
                                    <p:set>
                                      <p:cBhvr>
                                        <p:cTn id="550" dur="1" fill="hold">
                                          <p:stCondLst>
                                            <p:cond delay="0"/>
                                          </p:stCondLst>
                                        </p:cTn>
                                        <p:tgtEl>
                                          <p:spTgt spid="497760"/>
                                        </p:tgtEl>
                                        <p:attrNameLst>
                                          <p:attrName>style.visibility</p:attrName>
                                        </p:attrNameLst>
                                      </p:cBhvr>
                                      <p:to>
                                        <p:strVal val="visible"/>
                                      </p:to>
                                    </p:set>
                                    <p:animEffect transition="in" filter="dissolve">
                                      <p:cBhvr>
                                        <p:cTn id="551" dur="500"/>
                                        <p:tgtEl>
                                          <p:spTgt spid="497760"/>
                                        </p:tgtEl>
                                      </p:cBhvr>
                                    </p:animEffect>
                                  </p:childTnLst>
                                </p:cTn>
                              </p:par>
                            </p:childTnLst>
                          </p:cTn>
                        </p:par>
                      </p:childTnLst>
                    </p:cTn>
                  </p:par>
                  <p:par>
                    <p:cTn id="552" fill="hold">
                      <p:stCondLst>
                        <p:cond delay="indefinite"/>
                      </p:stCondLst>
                      <p:childTnLst>
                        <p:par>
                          <p:cTn id="553" fill="hold">
                            <p:stCondLst>
                              <p:cond delay="0"/>
                            </p:stCondLst>
                            <p:childTnLst>
                              <p:par>
                                <p:cTn id="554" presetID="9" presetClass="entr" presetSubtype="0" fill="hold" grpId="0" nodeType="clickEffect">
                                  <p:stCondLst>
                                    <p:cond delay="0"/>
                                  </p:stCondLst>
                                  <p:childTnLst>
                                    <p:set>
                                      <p:cBhvr>
                                        <p:cTn id="555" dur="1" fill="hold">
                                          <p:stCondLst>
                                            <p:cond delay="0"/>
                                          </p:stCondLst>
                                        </p:cTn>
                                        <p:tgtEl>
                                          <p:spTgt spid="497762"/>
                                        </p:tgtEl>
                                        <p:attrNameLst>
                                          <p:attrName>style.visibility</p:attrName>
                                        </p:attrNameLst>
                                      </p:cBhvr>
                                      <p:to>
                                        <p:strVal val="visible"/>
                                      </p:to>
                                    </p:set>
                                    <p:animEffect transition="in" filter="dissolve">
                                      <p:cBhvr>
                                        <p:cTn id="556" dur="500"/>
                                        <p:tgtEl>
                                          <p:spTgt spid="497762"/>
                                        </p:tgtEl>
                                      </p:cBhvr>
                                    </p:animEffect>
                                  </p:childTnLst>
                                </p:cTn>
                              </p:par>
                            </p:childTnLst>
                          </p:cTn>
                        </p:par>
                      </p:childTnLst>
                    </p:cTn>
                  </p:par>
                  <p:par>
                    <p:cTn id="557" fill="hold">
                      <p:stCondLst>
                        <p:cond delay="indefinite"/>
                      </p:stCondLst>
                      <p:childTnLst>
                        <p:par>
                          <p:cTn id="558" fill="hold">
                            <p:stCondLst>
                              <p:cond delay="0"/>
                            </p:stCondLst>
                            <p:childTnLst>
                              <p:par>
                                <p:cTn id="559" presetID="22" presetClass="entr" presetSubtype="4" fill="hold" grpId="0" nodeType="clickEffect">
                                  <p:stCondLst>
                                    <p:cond delay="0"/>
                                  </p:stCondLst>
                                  <p:childTnLst>
                                    <p:set>
                                      <p:cBhvr>
                                        <p:cTn id="560" dur="1" fill="hold">
                                          <p:stCondLst>
                                            <p:cond delay="0"/>
                                          </p:stCondLst>
                                        </p:cTn>
                                        <p:tgtEl>
                                          <p:spTgt spid="497771"/>
                                        </p:tgtEl>
                                        <p:attrNameLst>
                                          <p:attrName>style.visibility</p:attrName>
                                        </p:attrNameLst>
                                      </p:cBhvr>
                                      <p:to>
                                        <p:strVal val="visible"/>
                                      </p:to>
                                    </p:set>
                                    <p:animEffect transition="in" filter="wipe(down)">
                                      <p:cBhvr>
                                        <p:cTn id="561" dur="500"/>
                                        <p:tgtEl>
                                          <p:spTgt spid="497771"/>
                                        </p:tgtEl>
                                      </p:cBhvr>
                                    </p:animEffect>
                                  </p:childTnLst>
                                </p:cTn>
                              </p:par>
                            </p:childTnLst>
                          </p:cTn>
                        </p:par>
                        <p:par>
                          <p:cTn id="562" fill="hold">
                            <p:stCondLst>
                              <p:cond delay="500"/>
                            </p:stCondLst>
                            <p:childTnLst>
                              <p:par>
                                <p:cTn id="563" presetID="22" presetClass="entr" presetSubtype="4" fill="hold" grpId="0" nodeType="afterEffect">
                                  <p:stCondLst>
                                    <p:cond delay="0"/>
                                  </p:stCondLst>
                                  <p:childTnLst>
                                    <p:set>
                                      <p:cBhvr>
                                        <p:cTn id="564" dur="1" fill="hold">
                                          <p:stCondLst>
                                            <p:cond delay="0"/>
                                          </p:stCondLst>
                                        </p:cTn>
                                        <p:tgtEl>
                                          <p:spTgt spid="497772"/>
                                        </p:tgtEl>
                                        <p:attrNameLst>
                                          <p:attrName>style.visibility</p:attrName>
                                        </p:attrNameLst>
                                      </p:cBhvr>
                                      <p:to>
                                        <p:strVal val="visible"/>
                                      </p:to>
                                    </p:set>
                                    <p:animEffect transition="in" filter="wipe(down)">
                                      <p:cBhvr>
                                        <p:cTn id="565" dur="500"/>
                                        <p:tgtEl>
                                          <p:spTgt spid="497772"/>
                                        </p:tgtEl>
                                      </p:cBhvr>
                                    </p:animEffect>
                                  </p:childTnLst>
                                </p:cTn>
                              </p:par>
                            </p:childTnLst>
                          </p:cTn>
                        </p:par>
                      </p:childTnLst>
                    </p:cTn>
                  </p:par>
                  <p:par>
                    <p:cTn id="566" fill="hold">
                      <p:stCondLst>
                        <p:cond delay="indefinite"/>
                      </p:stCondLst>
                      <p:childTnLst>
                        <p:par>
                          <p:cTn id="567" fill="hold">
                            <p:stCondLst>
                              <p:cond delay="0"/>
                            </p:stCondLst>
                            <p:childTnLst>
                              <p:par>
                                <p:cTn id="568" presetID="10" presetClass="entr" presetSubtype="0" fill="hold" nodeType="clickEffect">
                                  <p:stCondLst>
                                    <p:cond delay="0"/>
                                  </p:stCondLst>
                                  <p:childTnLst>
                                    <p:set>
                                      <p:cBhvr>
                                        <p:cTn id="569" dur="1" fill="hold">
                                          <p:stCondLst>
                                            <p:cond delay="0"/>
                                          </p:stCondLst>
                                        </p:cTn>
                                        <p:tgtEl>
                                          <p:spTgt spid="13"/>
                                        </p:tgtEl>
                                        <p:attrNameLst>
                                          <p:attrName>style.visibility</p:attrName>
                                        </p:attrNameLst>
                                      </p:cBhvr>
                                      <p:to>
                                        <p:strVal val="visible"/>
                                      </p:to>
                                    </p:set>
                                    <p:animEffect transition="in" filter="fade">
                                      <p:cBhvr>
                                        <p:cTn id="570" dur="2000"/>
                                        <p:tgtEl>
                                          <p:spTgt spid="13"/>
                                        </p:tgtEl>
                                      </p:cBhvr>
                                    </p:animEffect>
                                  </p:childTnLst>
                                </p:cTn>
                              </p:par>
                            </p:childTnLst>
                          </p:cTn>
                        </p:par>
                      </p:childTnLst>
                    </p:cTn>
                  </p:par>
                  <p:par>
                    <p:cTn id="571" fill="hold">
                      <p:stCondLst>
                        <p:cond delay="indefinite"/>
                      </p:stCondLst>
                      <p:childTnLst>
                        <p:par>
                          <p:cTn id="572" fill="hold">
                            <p:stCondLst>
                              <p:cond delay="0"/>
                            </p:stCondLst>
                            <p:childTnLst>
                              <p:par>
                                <p:cTn id="573" presetID="9" presetClass="entr" presetSubtype="0" fill="hold" grpId="0" nodeType="clickEffect">
                                  <p:stCondLst>
                                    <p:cond delay="0"/>
                                  </p:stCondLst>
                                  <p:childTnLst>
                                    <p:set>
                                      <p:cBhvr>
                                        <p:cTn id="574" dur="1" fill="hold">
                                          <p:stCondLst>
                                            <p:cond delay="0"/>
                                          </p:stCondLst>
                                        </p:cTn>
                                        <p:tgtEl>
                                          <p:spTgt spid="497767"/>
                                        </p:tgtEl>
                                        <p:attrNameLst>
                                          <p:attrName>style.visibility</p:attrName>
                                        </p:attrNameLst>
                                      </p:cBhvr>
                                      <p:to>
                                        <p:strVal val="visible"/>
                                      </p:to>
                                    </p:set>
                                    <p:animEffect transition="in" filter="dissolve">
                                      <p:cBhvr>
                                        <p:cTn id="575" dur="500"/>
                                        <p:tgtEl>
                                          <p:spTgt spid="497767"/>
                                        </p:tgtEl>
                                      </p:cBhvr>
                                    </p:animEffect>
                                  </p:childTnLst>
                                </p:cTn>
                              </p:par>
                            </p:childTnLst>
                          </p:cTn>
                        </p:par>
                      </p:childTnLst>
                    </p:cTn>
                  </p:par>
                  <p:par>
                    <p:cTn id="576" fill="hold">
                      <p:stCondLst>
                        <p:cond delay="indefinite"/>
                      </p:stCondLst>
                      <p:childTnLst>
                        <p:par>
                          <p:cTn id="577" fill="hold">
                            <p:stCondLst>
                              <p:cond delay="0"/>
                            </p:stCondLst>
                            <p:childTnLst>
                              <p:par>
                                <p:cTn id="578" presetID="9" presetClass="entr" presetSubtype="0" fill="hold" grpId="0" nodeType="clickEffect">
                                  <p:stCondLst>
                                    <p:cond delay="0"/>
                                  </p:stCondLst>
                                  <p:childTnLst>
                                    <p:set>
                                      <p:cBhvr>
                                        <p:cTn id="579" dur="1" fill="hold">
                                          <p:stCondLst>
                                            <p:cond delay="0"/>
                                          </p:stCondLst>
                                        </p:cTn>
                                        <p:tgtEl>
                                          <p:spTgt spid="497763"/>
                                        </p:tgtEl>
                                        <p:attrNameLst>
                                          <p:attrName>style.visibility</p:attrName>
                                        </p:attrNameLst>
                                      </p:cBhvr>
                                      <p:to>
                                        <p:strVal val="visible"/>
                                      </p:to>
                                    </p:set>
                                    <p:animEffect transition="in" filter="dissolve">
                                      <p:cBhvr>
                                        <p:cTn id="580" dur="500"/>
                                        <p:tgtEl>
                                          <p:spTgt spid="497763"/>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4" fill="hold" grpId="0" nodeType="clickEffect">
                                  <p:stCondLst>
                                    <p:cond delay="0"/>
                                  </p:stCondLst>
                                  <p:childTnLst>
                                    <p:set>
                                      <p:cBhvr>
                                        <p:cTn id="584" dur="1" fill="hold">
                                          <p:stCondLst>
                                            <p:cond delay="0"/>
                                          </p:stCondLst>
                                        </p:cTn>
                                        <p:tgtEl>
                                          <p:spTgt spid="497774"/>
                                        </p:tgtEl>
                                        <p:attrNameLst>
                                          <p:attrName>style.visibility</p:attrName>
                                        </p:attrNameLst>
                                      </p:cBhvr>
                                      <p:to>
                                        <p:strVal val="visible"/>
                                      </p:to>
                                    </p:set>
                                    <p:animEffect transition="in" filter="wipe(down)">
                                      <p:cBhvr>
                                        <p:cTn id="585" dur="500"/>
                                        <p:tgtEl>
                                          <p:spTgt spid="497774"/>
                                        </p:tgtEl>
                                      </p:cBhvr>
                                    </p:animEffect>
                                  </p:childTnLst>
                                </p:cTn>
                              </p:par>
                            </p:childTnLst>
                          </p:cTn>
                        </p:par>
                        <p:par>
                          <p:cTn id="586" fill="hold">
                            <p:stCondLst>
                              <p:cond delay="500"/>
                            </p:stCondLst>
                            <p:childTnLst>
                              <p:par>
                                <p:cTn id="587" presetID="22" presetClass="entr" presetSubtype="4" fill="hold" grpId="0" nodeType="afterEffect">
                                  <p:stCondLst>
                                    <p:cond delay="0"/>
                                  </p:stCondLst>
                                  <p:childTnLst>
                                    <p:set>
                                      <p:cBhvr>
                                        <p:cTn id="588" dur="1" fill="hold">
                                          <p:stCondLst>
                                            <p:cond delay="0"/>
                                          </p:stCondLst>
                                        </p:cTn>
                                        <p:tgtEl>
                                          <p:spTgt spid="497773"/>
                                        </p:tgtEl>
                                        <p:attrNameLst>
                                          <p:attrName>style.visibility</p:attrName>
                                        </p:attrNameLst>
                                      </p:cBhvr>
                                      <p:to>
                                        <p:strVal val="visible"/>
                                      </p:to>
                                    </p:set>
                                    <p:animEffect transition="in" filter="wipe(down)">
                                      <p:cBhvr>
                                        <p:cTn id="589" dur="500"/>
                                        <p:tgtEl>
                                          <p:spTgt spid="497773"/>
                                        </p:tgtEl>
                                      </p:cBhvr>
                                    </p:animEffect>
                                  </p:childTnLst>
                                </p:cTn>
                              </p:par>
                            </p:childTnLst>
                          </p:cTn>
                        </p:par>
                      </p:childTnLst>
                    </p:cTn>
                  </p:par>
                  <p:par>
                    <p:cTn id="590" fill="hold">
                      <p:stCondLst>
                        <p:cond delay="indefinite"/>
                      </p:stCondLst>
                      <p:childTnLst>
                        <p:par>
                          <p:cTn id="591" fill="hold">
                            <p:stCondLst>
                              <p:cond delay="0"/>
                            </p:stCondLst>
                            <p:childTnLst>
                              <p:par>
                                <p:cTn id="592" presetID="39" presetClass="entr" presetSubtype="0" accel="100000" fill="hold" grpId="0" nodeType="clickEffect">
                                  <p:stCondLst>
                                    <p:cond delay="0"/>
                                  </p:stCondLst>
                                  <p:childTnLst>
                                    <p:set>
                                      <p:cBhvr>
                                        <p:cTn id="593" dur="1" fill="hold">
                                          <p:stCondLst>
                                            <p:cond delay="0"/>
                                          </p:stCondLst>
                                        </p:cTn>
                                        <p:tgtEl>
                                          <p:spTgt spid="497761"/>
                                        </p:tgtEl>
                                        <p:attrNameLst>
                                          <p:attrName>style.visibility</p:attrName>
                                        </p:attrNameLst>
                                      </p:cBhvr>
                                      <p:to>
                                        <p:strVal val="visible"/>
                                      </p:to>
                                    </p:set>
                                    <p:anim calcmode="lin" valueType="num">
                                      <p:cBhvr>
                                        <p:cTn id="594" dur="500" fill="hold"/>
                                        <p:tgtEl>
                                          <p:spTgt spid="497761"/>
                                        </p:tgtEl>
                                        <p:attrNameLst>
                                          <p:attrName>ppt_h</p:attrName>
                                        </p:attrNameLst>
                                      </p:cBhvr>
                                      <p:tavLst>
                                        <p:tav tm="0">
                                          <p:val>
                                            <p:strVal val="#ppt_h/20"/>
                                          </p:val>
                                        </p:tav>
                                        <p:tav tm="50000">
                                          <p:val>
                                            <p:strVal val="#ppt_h/20"/>
                                          </p:val>
                                        </p:tav>
                                        <p:tav tm="100000">
                                          <p:val>
                                            <p:strVal val="#ppt_h"/>
                                          </p:val>
                                        </p:tav>
                                      </p:tavLst>
                                    </p:anim>
                                    <p:anim calcmode="lin" valueType="num">
                                      <p:cBhvr>
                                        <p:cTn id="595" dur="500" fill="hold"/>
                                        <p:tgtEl>
                                          <p:spTgt spid="497761"/>
                                        </p:tgtEl>
                                        <p:attrNameLst>
                                          <p:attrName>ppt_w</p:attrName>
                                        </p:attrNameLst>
                                      </p:cBhvr>
                                      <p:tavLst>
                                        <p:tav tm="0">
                                          <p:val>
                                            <p:strVal val="#ppt_w+.3"/>
                                          </p:val>
                                        </p:tav>
                                        <p:tav tm="50000">
                                          <p:val>
                                            <p:strVal val="#ppt_w+.3"/>
                                          </p:val>
                                        </p:tav>
                                        <p:tav tm="100000">
                                          <p:val>
                                            <p:strVal val="#ppt_w"/>
                                          </p:val>
                                        </p:tav>
                                      </p:tavLst>
                                    </p:anim>
                                    <p:anim calcmode="lin" valueType="num">
                                      <p:cBhvr>
                                        <p:cTn id="596" dur="500" fill="hold"/>
                                        <p:tgtEl>
                                          <p:spTgt spid="497761"/>
                                        </p:tgtEl>
                                        <p:attrNameLst>
                                          <p:attrName>ppt_x</p:attrName>
                                        </p:attrNameLst>
                                      </p:cBhvr>
                                      <p:tavLst>
                                        <p:tav tm="0">
                                          <p:val>
                                            <p:strVal val="#ppt_x-.3"/>
                                          </p:val>
                                        </p:tav>
                                        <p:tav tm="50000">
                                          <p:val>
                                            <p:strVal val="#ppt_x"/>
                                          </p:val>
                                        </p:tav>
                                        <p:tav tm="100000">
                                          <p:val>
                                            <p:strVal val="#ppt_x"/>
                                          </p:val>
                                        </p:tav>
                                      </p:tavLst>
                                    </p:anim>
                                    <p:anim calcmode="lin" valueType="num">
                                      <p:cBhvr>
                                        <p:cTn id="597" dur="500" fill="hold"/>
                                        <p:tgtEl>
                                          <p:spTgt spid="4977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0" grpId="0" animBg="1"/>
      <p:bldP spid="497671" grpId="0"/>
      <p:bldP spid="497672" grpId="0"/>
      <p:bldP spid="497673" grpId="0"/>
      <p:bldP spid="497674" grpId="0"/>
      <p:bldP spid="497675" grpId="0"/>
      <p:bldP spid="497676" grpId="0"/>
      <p:bldP spid="497677" grpId="0"/>
      <p:bldP spid="497677" grpId="1"/>
      <p:bldP spid="497677" grpId="2"/>
      <p:bldP spid="497677" grpId="3"/>
      <p:bldP spid="497678" grpId="0"/>
      <p:bldP spid="497678" grpId="1"/>
      <p:bldP spid="497678" grpId="2"/>
      <p:bldP spid="497685" grpId="0" animBg="1"/>
      <p:bldP spid="497685" grpId="1" animBg="1"/>
      <p:bldP spid="497686" grpId="0"/>
      <p:bldP spid="497686" grpId="1"/>
      <p:bldP spid="497687" grpId="0"/>
      <p:bldP spid="497687" grpId="1"/>
      <p:bldP spid="497688" grpId="0" animBg="1"/>
      <p:bldP spid="497688" grpId="1" animBg="1"/>
      <p:bldP spid="497689" grpId="0" animBg="1"/>
      <p:bldP spid="497689" grpId="1" animBg="1"/>
      <p:bldP spid="497694" grpId="0"/>
      <p:bldP spid="497694" grpId="1"/>
      <p:bldP spid="497695" grpId="0"/>
      <p:bldP spid="497695" grpId="1"/>
      <p:bldP spid="497696" grpId="0"/>
      <p:bldP spid="497696" grpId="1"/>
      <p:bldP spid="497697" grpId="0"/>
      <p:bldP spid="497697" grpId="1"/>
      <p:bldP spid="497698" grpId="0"/>
      <p:bldP spid="497698" grpId="1"/>
      <p:bldP spid="497702" grpId="0"/>
      <p:bldP spid="497702" grpId="1"/>
      <p:bldP spid="497703" grpId="0" animBg="1"/>
      <p:bldP spid="497703" grpId="1" animBg="1"/>
      <p:bldP spid="497704" grpId="0" animBg="1"/>
      <p:bldP spid="497704" grpId="1" animBg="1"/>
      <p:bldP spid="497708" grpId="0" animBg="1"/>
      <p:bldP spid="497708" grpId="1" animBg="1"/>
      <p:bldP spid="497709" grpId="0" animBg="1"/>
      <p:bldP spid="497709" grpId="1" animBg="1"/>
      <p:bldP spid="497710" grpId="0" animBg="1"/>
      <p:bldP spid="497710" grpId="1" animBg="1"/>
      <p:bldP spid="497711" grpId="0"/>
      <p:bldP spid="497711" grpId="1"/>
      <p:bldP spid="497712" grpId="0"/>
      <p:bldP spid="497712" grpId="1"/>
      <p:bldP spid="497716" grpId="0" animBg="1"/>
      <p:bldP spid="497716" grpId="1" animBg="1"/>
      <p:bldP spid="497717" grpId="0" animBg="1"/>
      <p:bldP spid="497717" grpId="1" animBg="1"/>
      <p:bldP spid="497724" grpId="0" animBg="1"/>
      <p:bldP spid="497724" grpId="1" animBg="1"/>
      <p:bldP spid="497725" grpId="0"/>
      <p:bldP spid="497725" grpId="1"/>
      <p:bldP spid="497726" grpId="0"/>
      <p:bldP spid="497726" grpId="1"/>
      <p:bldP spid="497727" grpId="0" animBg="1"/>
      <p:bldP spid="497727" grpId="1" animBg="1"/>
      <p:bldP spid="497728" grpId="0" animBg="1"/>
      <p:bldP spid="497728" grpId="1" animBg="1"/>
      <p:bldP spid="497733" grpId="0"/>
      <p:bldP spid="497733" grpId="1"/>
      <p:bldP spid="497734" grpId="0"/>
      <p:bldP spid="497734" grpId="1"/>
      <p:bldP spid="497735" grpId="0"/>
      <p:bldP spid="497735" grpId="1"/>
      <p:bldP spid="497736" grpId="0"/>
      <p:bldP spid="497736" grpId="1"/>
      <p:bldP spid="497737" grpId="0"/>
      <p:bldP spid="497737" grpId="1"/>
      <p:bldP spid="497741" grpId="0"/>
      <p:bldP spid="497741" grpId="1"/>
      <p:bldP spid="497742" grpId="0" animBg="1"/>
      <p:bldP spid="497742" grpId="1" animBg="1"/>
      <p:bldP spid="497743" grpId="0" animBg="1"/>
      <p:bldP spid="497743" grpId="1" animBg="1"/>
      <p:bldP spid="497747" grpId="0" animBg="1"/>
      <p:bldP spid="497747" grpId="1" animBg="1"/>
      <p:bldP spid="497748" grpId="0" animBg="1"/>
      <p:bldP spid="497748" grpId="1" animBg="1"/>
      <p:bldP spid="497749" grpId="0" animBg="1"/>
      <p:bldP spid="497749" grpId="1" animBg="1"/>
      <p:bldP spid="497750" grpId="0"/>
      <p:bldP spid="497750" grpId="1"/>
      <p:bldP spid="497751" grpId="0"/>
      <p:bldP spid="497751" grpId="1"/>
      <p:bldP spid="497755" grpId="0" animBg="1"/>
      <p:bldP spid="497755" grpId="1" animBg="1"/>
      <p:bldP spid="497756" grpId="0" animBg="1"/>
      <p:bldP spid="497756" grpId="1" animBg="1"/>
      <p:bldP spid="497757" grpId="0"/>
      <p:bldP spid="497757" grpId="1"/>
      <p:bldP spid="497758" grpId="0"/>
      <p:bldP spid="497759" grpId="0"/>
      <p:bldP spid="497760" grpId="0"/>
      <p:bldP spid="497761" grpId="0"/>
      <p:bldP spid="497762" grpId="0"/>
      <p:bldP spid="497763" grpId="0"/>
      <p:bldP spid="497767" grpId="0"/>
      <p:bldP spid="497771" grpId="0" animBg="1"/>
      <p:bldP spid="497772" grpId="0" animBg="1"/>
      <p:bldP spid="497773" grpId="0" animBg="1"/>
      <p:bldP spid="497774" grpId="0" animBg="1"/>
      <p:bldP spid="497775" grpId="0"/>
      <p:bldP spid="49777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200" smtClean="0"/>
              <a:t>Stoichiometry</a:t>
            </a:r>
          </a:p>
        </p:txBody>
      </p:sp>
      <p:sp>
        <p:nvSpPr>
          <p:cNvPr id="87043" name="Text Box 3"/>
          <p:cNvSpPr txBox="1">
            <a:spLocks noChangeArrowheads="1"/>
          </p:cNvSpPr>
          <p:nvPr/>
        </p:nvSpPr>
        <p:spPr bwMode="auto">
          <a:xfrm>
            <a:off x="762000" y="1381125"/>
            <a:ext cx="3173413" cy="457200"/>
          </a:xfrm>
          <a:prstGeom prst="rect">
            <a:avLst/>
          </a:prstGeom>
          <a:noFill/>
          <a:ln w="9525">
            <a:noFill/>
            <a:miter lim="800000"/>
            <a:headEnd/>
            <a:tailEnd/>
          </a:ln>
        </p:spPr>
        <p:txBody>
          <a:bodyPr wrap="none">
            <a:spAutoFit/>
          </a:bodyPr>
          <a:lstStyle/>
          <a:p>
            <a:r>
              <a:rPr lang="en-US" sz="2400"/>
              <a:t>2 TiO</a:t>
            </a:r>
            <a:r>
              <a:rPr lang="en-US" sz="2400" baseline="-25000"/>
              <a:t>2</a:t>
            </a:r>
            <a:r>
              <a:rPr lang="en-US" sz="2400" baseline="30000"/>
              <a:t> </a:t>
            </a:r>
            <a:r>
              <a:rPr lang="en-US" sz="2400"/>
              <a:t> +  4 Cl</a:t>
            </a:r>
            <a:r>
              <a:rPr lang="en-US" sz="2400" baseline="-25000"/>
              <a:t>2</a:t>
            </a:r>
            <a:r>
              <a:rPr lang="en-US" sz="2400"/>
              <a:t>  +  3 C</a:t>
            </a:r>
            <a:endParaRPr lang="en-US" sz="2400" baseline="-25000"/>
          </a:p>
        </p:txBody>
      </p:sp>
      <p:sp>
        <p:nvSpPr>
          <p:cNvPr id="87044" name="Line 4"/>
          <p:cNvSpPr>
            <a:spLocks noChangeShapeType="1"/>
          </p:cNvSpPr>
          <p:nvPr/>
        </p:nvSpPr>
        <p:spPr bwMode="auto">
          <a:xfrm>
            <a:off x="3970338" y="1608138"/>
            <a:ext cx="1011237" cy="0"/>
          </a:xfrm>
          <a:prstGeom prst="line">
            <a:avLst/>
          </a:prstGeom>
          <a:noFill/>
          <a:ln w="19050">
            <a:solidFill>
              <a:schemeClr val="tx1"/>
            </a:solidFill>
            <a:round/>
            <a:headEnd/>
            <a:tailEnd type="triangle" w="med" len="med"/>
          </a:ln>
        </p:spPr>
        <p:txBody>
          <a:bodyPr/>
          <a:lstStyle/>
          <a:p>
            <a:endParaRPr lang="en-US"/>
          </a:p>
        </p:txBody>
      </p:sp>
      <p:sp>
        <p:nvSpPr>
          <p:cNvPr id="87045" name="Text Box 6"/>
          <p:cNvSpPr txBox="1">
            <a:spLocks noChangeArrowheads="1"/>
          </p:cNvSpPr>
          <p:nvPr/>
        </p:nvSpPr>
        <p:spPr bwMode="auto">
          <a:xfrm>
            <a:off x="5038725" y="1381125"/>
            <a:ext cx="3487738" cy="457200"/>
          </a:xfrm>
          <a:prstGeom prst="rect">
            <a:avLst/>
          </a:prstGeom>
          <a:noFill/>
          <a:ln w="9525">
            <a:noFill/>
            <a:miter lim="800000"/>
            <a:headEnd/>
            <a:tailEnd/>
          </a:ln>
        </p:spPr>
        <p:txBody>
          <a:bodyPr wrap="none">
            <a:spAutoFit/>
          </a:bodyPr>
          <a:lstStyle/>
          <a:p>
            <a:r>
              <a:rPr lang="en-US" sz="2400"/>
              <a:t>CO</a:t>
            </a:r>
            <a:r>
              <a:rPr lang="en-US" sz="2400" baseline="-25000"/>
              <a:t>2</a:t>
            </a:r>
            <a:r>
              <a:rPr lang="en-US" sz="2400"/>
              <a:t>  +   2 CO  +  2 TiCl</a:t>
            </a:r>
            <a:r>
              <a:rPr lang="en-US" sz="2400" baseline="-25000"/>
              <a:t>4</a:t>
            </a:r>
          </a:p>
        </p:txBody>
      </p:sp>
      <p:sp>
        <p:nvSpPr>
          <p:cNvPr id="567306" name="Text Box 10"/>
          <p:cNvSpPr txBox="1">
            <a:spLocks noChangeArrowheads="1"/>
          </p:cNvSpPr>
          <p:nvPr/>
        </p:nvSpPr>
        <p:spPr bwMode="auto">
          <a:xfrm>
            <a:off x="3125788" y="1822450"/>
            <a:ext cx="863600" cy="304800"/>
          </a:xfrm>
          <a:prstGeom prst="rect">
            <a:avLst/>
          </a:prstGeom>
          <a:noFill/>
          <a:ln w="9525">
            <a:noFill/>
            <a:miter lim="800000"/>
            <a:headEnd/>
            <a:tailEnd/>
          </a:ln>
        </p:spPr>
        <p:txBody>
          <a:bodyPr wrap="none">
            <a:spAutoFit/>
          </a:bodyPr>
          <a:lstStyle/>
          <a:p>
            <a:r>
              <a:rPr lang="en-US"/>
              <a:t>4.55 mol</a:t>
            </a:r>
          </a:p>
        </p:txBody>
      </p:sp>
      <p:sp>
        <p:nvSpPr>
          <p:cNvPr id="567307" name="Text Box 11"/>
          <p:cNvSpPr txBox="1">
            <a:spLocks noChangeArrowheads="1"/>
          </p:cNvSpPr>
          <p:nvPr/>
        </p:nvSpPr>
        <p:spPr bwMode="auto">
          <a:xfrm>
            <a:off x="2201863" y="1822450"/>
            <a:ext cx="608012" cy="304800"/>
          </a:xfrm>
          <a:prstGeom prst="rect">
            <a:avLst/>
          </a:prstGeom>
          <a:noFill/>
          <a:ln w="9525">
            <a:noFill/>
            <a:miter lim="800000"/>
            <a:headEnd/>
            <a:tailEnd/>
          </a:ln>
        </p:spPr>
        <p:txBody>
          <a:bodyPr wrap="none">
            <a:spAutoFit/>
          </a:bodyPr>
          <a:lstStyle/>
          <a:p>
            <a:r>
              <a:rPr lang="en-US"/>
              <a:t>x mol</a:t>
            </a:r>
          </a:p>
        </p:txBody>
      </p:sp>
      <p:grpSp>
        <p:nvGrpSpPr>
          <p:cNvPr id="2" name="Group 13"/>
          <p:cNvGrpSpPr>
            <a:grpSpLocks/>
          </p:cNvGrpSpPr>
          <p:nvPr/>
        </p:nvGrpSpPr>
        <p:grpSpPr bwMode="auto">
          <a:xfrm>
            <a:off x="558800" y="2703513"/>
            <a:ext cx="1219200" cy="481012"/>
            <a:chOff x="186" y="1092"/>
            <a:chExt cx="768" cy="303"/>
          </a:xfrm>
        </p:grpSpPr>
        <p:sp>
          <p:nvSpPr>
            <p:cNvPr id="87142" name="Line 1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43" name="Line 1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44" name="Line 1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45" name="Line 1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46" name="Line 1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315" name="Oval 19"/>
          <p:cNvSpPr>
            <a:spLocks noChangeArrowheads="1"/>
          </p:cNvSpPr>
          <p:nvPr/>
        </p:nvSpPr>
        <p:spPr bwMode="auto">
          <a:xfrm>
            <a:off x="830263" y="28892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316" name="Text Box 20"/>
          <p:cNvSpPr txBox="1">
            <a:spLocks noChangeArrowheads="1"/>
          </p:cNvSpPr>
          <p:nvPr/>
        </p:nvSpPr>
        <p:spPr bwMode="auto">
          <a:xfrm>
            <a:off x="604838" y="3208338"/>
            <a:ext cx="312737" cy="304800"/>
          </a:xfrm>
          <a:prstGeom prst="rect">
            <a:avLst/>
          </a:prstGeom>
          <a:noFill/>
          <a:ln w="9525">
            <a:noFill/>
            <a:miter lim="800000"/>
            <a:headEnd/>
            <a:tailEnd/>
          </a:ln>
        </p:spPr>
        <p:txBody>
          <a:bodyPr wrap="none">
            <a:spAutoFit/>
          </a:bodyPr>
          <a:lstStyle/>
          <a:p>
            <a:r>
              <a:rPr lang="en-US"/>
              <a:t>C</a:t>
            </a:r>
            <a:endParaRPr lang="en-US" baseline="-25000"/>
          </a:p>
        </p:txBody>
      </p:sp>
      <p:sp>
        <p:nvSpPr>
          <p:cNvPr id="567317" name="Text Box 21"/>
          <p:cNvSpPr txBox="1">
            <a:spLocks noChangeArrowheads="1"/>
          </p:cNvSpPr>
          <p:nvPr/>
        </p:nvSpPr>
        <p:spPr bwMode="auto">
          <a:xfrm>
            <a:off x="1398588" y="32083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7318" name="Line 22"/>
          <p:cNvSpPr>
            <a:spLocks noChangeShapeType="1"/>
          </p:cNvSpPr>
          <p:nvPr/>
        </p:nvSpPr>
        <p:spPr bwMode="auto">
          <a:xfrm>
            <a:off x="892175" y="2936875"/>
            <a:ext cx="534988" cy="0"/>
          </a:xfrm>
          <a:prstGeom prst="line">
            <a:avLst/>
          </a:prstGeom>
          <a:noFill/>
          <a:ln w="31750">
            <a:solidFill>
              <a:srgbClr val="800000"/>
            </a:solidFill>
            <a:round/>
            <a:headEnd/>
            <a:tailEnd/>
          </a:ln>
        </p:spPr>
        <p:txBody>
          <a:bodyPr/>
          <a:lstStyle/>
          <a:p>
            <a:endParaRPr lang="en-US"/>
          </a:p>
        </p:txBody>
      </p:sp>
      <p:grpSp>
        <p:nvGrpSpPr>
          <p:cNvPr id="3" name="Group 24"/>
          <p:cNvGrpSpPr>
            <a:grpSpLocks/>
          </p:cNvGrpSpPr>
          <p:nvPr/>
        </p:nvGrpSpPr>
        <p:grpSpPr bwMode="auto">
          <a:xfrm>
            <a:off x="1419225" y="2900363"/>
            <a:ext cx="88900" cy="88900"/>
            <a:chOff x="925" y="1217"/>
            <a:chExt cx="56" cy="56"/>
          </a:xfrm>
        </p:grpSpPr>
        <p:sp>
          <p:nvSpPr>
            <p:cNvPr id="87139" name="Oval 2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40" name="Line 2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41" name="Line 2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324" name="Text Box 28"/>
          <p:cNvSpPr txBox="1">
            <a:spLocks noChangeArrowheads="1"/>
          </p:cNvSpPr>
          <p:nvPr/>
        </p:nvSpPr>
        <p:spPr bwMode="auto">
          <a:xfrm>
            <a:off x="1898650" y="2800350"/>
            <a:ext cx="2389188" cy="338138"/>
          </a:xfrm>
          <a:prstGeom prst="rect">
            <a:avLst/>
          </a:prstGeom>
          <a:noFill/>
          <a:ln w="9525">
            <a:noFill/>
            <a:miter lim="800000"/>
            <a:headEnd/>
            <a:tailEnd/>
          </a:ln>
        </p:spPr>
        <p:txBody>
          <a:bodyPr wrap="none">
            <a:spAutoFit/>
          </a:bodyPr>
          <a:lstStyle/>
          <a:p>
            <a:r>
              <a:rPr lang="en-US" sz="1600"/>
              <a:t>x mol Cl</a:t>
            </a:r>
            <a:r>
              <a:rPr lang="en-US" sz="1600" baseline="-25000"/>
              <a:t>2</a:t>
            </a:r>
            <a:r>
              <a:rPr lang="en-US" sz="1600"/>
              <a:t>  =  4.55 mol C</a:t>
            </a:r>
            <a:endParaRPr lang="en-US" sz="1600" baseline="-25000"/>
          </a:p>
        </p:txBody>
      </p:sp>
      <p:sp>
        <p:nvSpPr>
          <p:cNvPr id="567325" name="Text Box 29"/>
          <p:cNvSpPr txBox="1">
            <a:spLocks noChangeArrowheads="1"/>
          </p:cNvSpPr>
          <p:nvPr/>
        </p:nvSpPr>
        <p:spPr bwMode="auto">
          <a:xfrm>
            <a:off x="4211638" y="2938463"/>
            <a:ext cx="892175" cy="338137"/>
          </a:xfrm>
          <a:prstGeom prst="rect">
            <a:avLst/>
          </a:prstGeom>
          <a:noFill/>
          <a:ln w="9525">
            <a:noFill/>
            <a:miter lim="800000"/>
            <a:headEnd/>
            <a:tailEnd/>
          </a:ln>
        </p:spPr>
        <p:txBody>
          <a:bodyPr wrap="none">
            <a:spAutoFit/>
          </a:bodyPr>
          <a:lstStyle/>
          <a:p>
            <a:r>
              <a:rPr lang="en-US" sz="1600"/>
              <a:t>3 mol C</a:t>
            </a:r>
            <a:endParaRPr lang="en-US" sz="1600" baseline="-25000"/>
          </a:p>
        </p:txBody>
      </p:sp>
      <p:sp>
        <p:nvSpPr>
          <p:cNvPr id="567326" name="Text Box 30"/>
          <p:cNvSpPr txBox="1">
            <a:spLocks noChangeArrowheads="1"/>
          </p:cNvSpPr>
          <p:nvPr/>
        </p:nvSpPr>
        <p:spPr bwMode="auto">
          <a:xfrm>
            <a:off x="5265738" y="2811463"/>
            <a:ext cx="1457325" cy="338137"/>
          </a:xfrm>
          <a:prstGeom prst="rect">
            <a:avLst/>
          </a:prstGeom>
          <a:noFill/>
          <a:ln w="9525">
            <a:noFill/>
            <a:miter lim="800000"/>
            <a:headEnd/>
            <a:tailEnd/>
          </a:ln>
        </p:spPr>
        <p:txBody>
          <a:bodyPr wrap="none">
            <a:spAutoFit/>
          </a:bodyPr>
          <a:lstStyle/>
          <a:p>
            <a:r>
              <a:rPr lang="en-US" sz="1600"/>
              <a:t>=  6.07 mol C</a:t>
            </a:r>
            <a:endParaRPr lang="en-US" sz="1600" baseline="-25000"/>
          </a:p>
        </p:txBody>
      </p:sp>
      <p:sp>
        <p:nvSpPr>
          <p:cNvPr id="567327" name="Rectangle 31"/>
          <p:cNvSpPr>
            <a:spLocks noChangeArrowheads="1"/>
          </p:cNvSpPr>
          <p:nvPr/>
        </p:nvSpPr>
        <p:spPr bwMode="auto">
          <a:xfrm>
            <a:off x="4205288" y="2673350"/>
            <a:ext cx="1011237" cy="338138"/>
          </a:xfrm>
          <a:prstGeom prst="rect">
            <a:avLst/>
          </a:prstGeom>
          <a:noFill/>
          <a:ln w="9525">
            <a:noFill/>
            <a:miter lim="800000"/>
            <a:headEnd/>
            <a:tailEnd/>
          </a:ln>
        </p:spPr>
        <p:txBody>
          <a:bodyPr wrap="none">
            <a:spAutoFit/>
          </a:bodyPr>
          <a:lstStyle/>
          <a:p>
            <a:r>
              <a:rPr lang="en-US" sz="1600"/>
              <a:t>4 mol Cl</a:t>
            </a:r>
            <a:r>
              <a:rPr lang="en-US" sz="1600" baseline="-25000"/>
              <a:t>2</a:t>
            </a:r>
          </a:p>
        </p:txBody>
      </p:sp>
      <p:grpSp>
        <p:nvGrpSpPr>
          <p:cNvPr id="4" name="Group 33"/>
          <p:cNvGrpSpPr>
            <a:grpSpLocks/>
          </p:cNvGrpSpPr>
          <p:nvPr/>
        </p:nvGrpSpPr>
        <p:grpSpPr bwMode="auto">
          <a:xfrm>
            <a:off x="4217988" y="2711450"/>
            <a:ext cx="1063625" cy="542925"/>
            <a:chOff x="2353" y="2935"/>
            <a:chExt cx="1505" cy="342"/>
          </a:xfrm>
        </p:grpSpPr>
        <p:sp>
          <p:nvSpPr>
            <p:cNvPr id="87137" name="AutoShape 3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38" name="Line 3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33" name="Line 37"/>
          <p:cNvSpPr>
            <a:spLocks noChangeShapeType="1"/>
          </p:cNvSpPr>
          <p:nvPr/>
        </p:nvSpPr>
        <p:spPr bwMode="auto">
          <a:xfrm flipV="1">
            <a:off x="3560763" y="2933700"/>
            <a:ext cx="573087" cy="92075"/>
          </a:xfrm>
          <a:prstGeom prst="line">
            <a:avLst/>
          </a:prstGeom>
          <a:noFill/>
          <a:ln w="9525">
            <a:solidFill>
              <a:srgbClr val="FF0000"/>
            </a:solidFill>
            <a:round/>
            <a:headEnd/>
            <a:tailEnd/>
          </a:ln>
        </p:spPr>
        <p:txBody>
          <a:bodyPr/>
          <a:lstStyle/>
          <a:p>
            <a:endParaRPr lang="en-US"/>
          </a:p>
        </p:txBody>
      </p:sp>
      <p:sp>
        <p:nvSpPr>
          <p:cNvPr id="567334" name="Line 38"/>
          <p:cNvSpPr>
            <a:spLocks noChangeShapeType="1"/>
          </p:cNvSpPr>
          <p:nvPr/>
        </p:nvSpPr>
        <p:spPr bwMode="auto">
          <a:xfrm flipV="1">
            <a:off x="4476750" y="3082925"/>
            <a:ext cx="581025" cy="87313"/>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558800" y="3946525"/>
            <a:ext cx="1219200" cy="481013"/>
            <a:chOff x="186" y="1092"/>
            <a:chExt cx="768" cy="303"/>
          </a:xfrm>
        </p:grpSpPr>
        <p:sp>
          <p:nvSpPr>
            <p:cNvPr id="87132" name="Line 5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33" name="Line 5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34" name="Line 5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35" name="Line 5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36" name="Line 5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354" name="Oval 58"/>
          <p:cNvSpPr>
            <a:spLocks noChangeArrowheads="1"/>
          </p:cNvSpPr>
          <p:nvPr/>
        </p:nvSpPr>
        <p:spPr bwMode="auto">
          <a:xfrm>
            <a:off x="820738" y="4132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355" name="Text Box 59"/>
          <p:cNvSpPr txBox="1">
            <a:spLocks noChangeArrowheads="1"/>
          </p:cNvSpPr>
          <p:nvPr/>
        </p:nvSpPr>
        <p:spPr bwMode="auto">
          <a:xfrm>
            <a:off x="576263" y="4451350"/>
            <a:ext cx="312737" cy="304800"/>
          </a:xfrm>
          <a:prstGeom prst="rect">
            <a:avLst/>
          </a:prstGeom>
          <a:noFill/>
          <a:ln w="9525">
            <a:noFill/>
            <a:miter lim="800000"/>
            <a:headEnd/>
            <a:tailEnd/>
          </a:ln>
        </p:spPr>
        <p:txBody>
          <a:bodyPr wrap="none">
            <a:spAutoFit/>
          </a:bodyPr>
          <a:lstStyle/>
          <a:p>
            <a:r>
              <a:rPr lang="en-US"/>
              <a:t>C</a:t>
            </a:r>
            <a:endParaRPr lang="en-US" baseline="-25000"/>
          </a:p>
        </p:txBody>
      </p:sp>
      <p:sp>
        <p:nvSpPr>
          <p:cNvPr id="567356" name="Text Box 60"/>
          <p:cNvSpPr txBox="1">
            <a:spLocks noChangeArrowheads="1"/>
          </p:cNvSpPr>
          <p:nvPr/>
        </p:nvSpPr>
        <p:spPr bwMode="auto">
          <a:xfrm>
            <a:off x="1350963" y="4451350"/>
            <a:ext cx="533400" cy="304800"/>
          </a:xfrm>
          <a:prstGeom prst="rect">
            <a:avLst/>
          </a:prstGeom>
          <a:noFill/>
          <a:ln w="9525">
            <a:noFill/>
            <a:miter lim="800000"/>
            <a:headEnd/>
            <a:tailEnd/>
          </a:ln>
        </p:spPr>
        <p:txBody>
          <a:bodyPr wrap="none">
            <a:spAutoFit/>
          </a:bodyPr>
          <a:lstStyle/>
          <a:p>
            <a:r>
              <a:rPr lang="en-US"/>
              <a:t>TiO</a:t>
            </a:r>
            <a:r>
              <a:rPr lang="en-US" baseline="-25000"/>
              <a:t>2</a:t>
            </a:r>
          </a:p>
        </p:txBody>
      </p:sp>
      <p:sp>
        <p:nvSpPr>
          <p:cNvPr id="567357" name="Line 61"/>
          <p:cNvSpPr>
            <a:spLocks noChangeShapeType="1"/>
          </p:cNvSpPr>
          <p:nvPr/>
        </p:nvSpPr>
        <p:spPr bwMode="auto">
          <a:xfrm>
            <a:off x="892175" y="4179888"/>
            <a:ext cx="534988" cy="0"/>
          </a:xfrm>
          <a:prstGeom prst="line">
            <a:avLst/>
          </a:prstGeom>
          <a:noFill/>
          <a:ln w="31750">
            <a:solidFill>
              <a:srgbClr val="800000"/>
            </a:solidFill>
            <a:round/>
            <a:headEnd/>
            <a:tailEnd/>
          </a:ln>
        </p:spPr>
        <p:txBody>
          <a:bodyPr/>
          <a:lstStyle/>
          <a:p>
            <a:endParaRPr lang="en-US"/>
          </a:p>
        </p:txBody>
      </p:sp>
      <p:sp>
        <p:nvSpPr>
          <p:cNvPr id="567358" name="Line 62"/>
          <p:cNvSpPr>
            <a:spLocks noChangeShapeType="1"/>
          </p:cNvSpPr>
          <p:nvPr/>
        </p:nvSpPr>
        <p:spPr bwMode="auto">
          <a:xfrm flipV="1">
            <a:off x="1417638" y="3946525"/>
            <a:ext cx="260350" cy="233363"/>
          </a:xfrm>
          <a:prstGeom prst="line">
            <a:avLst/>
          </a:prstGeom>
          <a:noFill/>
          <a:ln w="31750">
            <a:solidFill>
              <a:srgbClr val="800000"/>
            </a:solidFill>
            <a:round/>
            <a:headEnd/>
            <a:tailEnd/>
          </a:ln>
        </p:spPr>
        <p:txBody>
          <a:bodyPr/>
          <a:lstStyle/>
          <a:p>
            <a:endParaRPr lang="en-US"/>
          </a:p>
        </p:txBody>
      </p:sp>
      <p:grpSp>
        <p:nvGrpSpPr>
          <p:cNvPr id="6" name="Group 63"/>
          <p:cNvGrpSpPr>
            <a:grpSpLocks/>
          </p:cNvGrpSpPr>
          <p:nvPr/>
        </p:nvGrpSpPr>
        <p:grpSpPr bwMode="auto">
          <a:xfrm>
            <a:off x="1646238" y="3890963"/>
            <a:ext cx="88900" cy="88900"/>
            <a:chOff x="925" y="1217"/>
            <a:chExt cx="56" cy="56"/>
          </a:xfrm>
        </p:grpSpPr>
        <p:sp>
          <p:nvSpPr>
            <p:cNvPr id="87129" name="Oval 6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30" name="Line 6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31" name="Line 6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363" name="Text Box 67"/>
          <p:cNvSpPr txBox="1">
            <a:spLocks noChangeArrowheads="1"/>
          </p:cNvSpPr>
          <p:nvPr/>
        </p:nvSpPr>
        <p:spPr bwMode="auto">
          <a:xfrm>
            <a:off x="984250" y="5257800"/>
            <a:ext cx="2952750" cy="336550"/>
          </a:xfrm>
          <a:prstGeom prst="rect">
            <a:avLst/>
          </a:prstGeom>
          <a:noFill/>
          <a:ln w="9525">
            <a:noFill/>
            <a:miter lim="800000"/>
            <a:headEnd/>
            <a:tailEnd/>
          </a:ln>
        </p:spPr>
        <p:txBody>
          <a:bodyPr wrap="none">
            <a:spAutoFit/>
          </a:bodyPr>
          <a:lstStyle/>
          <a:p>
            <a:r>
              <a:rPr lang="en-US" sz="1600"/>
              <a:t>x molecules TiCl</a:t>
            </a:r>
            <a:r>
              <a:rPr lang="en-US" sz="1600" baseline="-25000"/>
              <a:t>4</a:t>
            </a:r>
            <a:r>
              <a:rPr lang="en-US" sz="1600"/>
              <a:t> = 115 g TiO</a:t>
            </a:r>
            <a:r>
              <a:rPr lang="en-US" sz="1600" baseline="-25000"/>
              <a:t>2</a:t>
            </a:r>
          </a:p>
        </p:txBody>
      </p:sp>
      <p:sp>
        <p:nvSpPr>
          <p:cNvPr id="567364" name="Text Box 68"/>
          <p:cNvSpPr txBox="1">
            <a:spLocks noChangeArrowheads="1"/>
          </p:cNvSpPr>
          <p:nvPr/>
        </p:nvSpPr>
        <p:spPr bwMode="auto">
          <a:xfrm>
            <a:off x="3954463" y="5395913"/>
            <a:ext cx="1041400" cy="336550"/>
          </a:xfrm>
          <a:prstGeom prst="rect">
            <a:avLst/>
          </a:prstGeom>
          <a:noFill/>
          <a:ln w="9525">
            <a:noFill/>
            <a:miter lim="800000"/>
            <a:headEnd/>
            <a:tailEnd/>
          </a:ln>
        </p:spPr>
        <p:txBody>
          <a:bodyPr wrap="none">
            <a:spAutoFit/>
          </a:bodyPr>
          <a:lstStyle/>
          <a:p>
            <a:r>
              <a:rPr lang="en-US" sz="1600"/>
              <a:t>80 g TiO</a:t>
            </a:r>
            <a:r>
              <a:rPr lang="en-US" sz="1600" baseline="-25000"/>
              <a:t>2</a:t>
            </a:r>
          </a:p>
        </p:txBody>
      </p:sp>
      <p:sp>
        <p:nvSpPr>
          <p:cNvPr id="567365" name="Text Box 69"/>
          <p:cNvSpPr txBox="1">
            <a:spLocks noChangeArrowheads="1"/>
          </p:cNvSpPr>
          <p:nvPr/>
        </p:nvSpPr>
        <p:spPr bwMode="auto">
          <a:xfrm>
            <a:off x="6175375" y="6010275"/>
            <a:ext cx="2689225" cy="336550"/>
          </a:xfrm>
          <a:prstGeom prst="rect">
            <a:avLst/>
          </a:prstGeom>
          <a:noFill/>
          <a:ln w="9525">
            <a:noFill/>
            <a:miter lim="800000"/>
            <a:headEnd/>
            <a:tailEnd/>
          </a:ln>
        </p:spPr>
        <p:txBody>
          <a:bodyPr wrap="none">
            <a:spAutoFit/>
          </a:bodyPr>
          <a:lstStyle/>
          <a:p>
            <a:r>
              <a:rPr lang="en-US" sz="1600"/>
              <a:t>= 8.66</a:t>
            </a:r>
            <a:r>
              <a:rPr lang="en-US"/>
              <a:t>x</a:t>
            </a:r>
            <a:r>
              <a:rPr lang="en-US" sz="1600"/>
              <a:t>10</a:t>
            </a:r>
            <a:r>
              <a:rPr lang="en-US" sz="1600" baseline="30000"/>
              <a:t>23</a:t>
            </a:r>
            <a:r>
              <a:rPr lang="en-US" sz="1600"/>
              <a:t> molecules TiCl</a:t>
            </a:r>
            <a:r>
              <a:rPr lang="en-US" sz="1600" baseline="-25000"/>
              <a:t>4</a:t>
            </a:r>
          </a:p>
        </p:txBody>
      </p:sp>
      <p:sp>
        <p:nvSpPr>
          <p:cNvPr id="567366" name="Rectangle 70"/>
          <p:cNvSpPr>
            <a:spLocks noChangeArrowheads="1"/>
          </p:cNvSpPr>
          <p:nvPr/>
        </p:nvSpPr>
        <p:spPr bwMode="auto">
          <a:xfrm>
            <a:off x="3911600" y="5130800"/>
            <a:ext cx="1143000" cy="336550"/>
          </a:xfrm>
          <a:prstGeom prst="rect">
            <a:avLst/>
          </a:prstGeom>
          <a:noFill/>
          <a:ln w="9525">
            <a:noFill/>
            <a:miter lim="800000"/>
            <a:headEnd/>
            <a:tailEnd/>
          </a:ln>
        </p:spPr>
        <p:txBody>
          <a:bodyPr wrap="none">
            <a:spAutoFit/>
          </a:bodyPr>
          <a:lstStyle/>
          <a:p>
            <a:r>
              <a:rPr lang="en-US" sz="1600"/>
              <a:t>1 mol TiO</a:t>
            </a:r>
            <a:r>
              <a:rPr lang="en-US" sz="1600" baseline="-25000"/>
              <a:t>2</a:t>
            </a:r>
          </a:p>
        </p:txBody>
      </p:sp>
      <p:sp>
        <p:nvSpPr>
          <p:cNvPr id="567367" name="Rectangle 71"/>
          <p:cNvSpPr>
            <a:spLocks noChangeArrowheads="1"/>
          </p:cNvSpPr>
          <p:nvPr/>
        </p:nvSpPr>
        <p:spPr bwMode="auto">
          <a:xfrm>
            <a:off x="5060950" y="5124450"/>
            <a:ext cx="1174750" cy="336550"/>
          </a:xfrm>
          <a:prstGeom prst="rect">
            <a:avLst/>
          </a:prstGeom>
          <a:noFill/>
          <a:ln w="9525">
            <a:noFill/>
            <a:miter lim="800000"/>
            <a:headEnd/>
            <a:tailEnd/>
          </a:ln>
        </p:spPr>
        <p:txBody>
          <a:bodyPr wrap="none">
            <a:spAutoFit/>
          </a:bodyPr>
          <a:lstStyle/>
          <a:p>
            <a:r>
              <a:rPr lang="en-US" sz="1600"/>
              <a:t>2 mol TiCl</a:t>
            </a:r>
            <a:r>
              <a:rPr lang="en-US" sz="1600" baseline="-25000"/>
              <a:t>4</a:t>
            </a:r>
          </a:p>
        </p:txBody>
      </p:sp>
      <p:grpSp>
        <p:nvGrpSpPr>
          <p:cNvPr id="7" name="Group 72"/>
          <p:cNvGrpSpPr>
            <a:grpSpLocks/>
          </p:cNvGrpSpPr>
          <p:nvPr/>
        </p:nvGrpSpPr>
        <p:grpSpPr bwMode="auto">
          <a:xfrm>
            <a:off x="3960813" y="5168900"/>
            <a:ext cx="1079500" cy="542925"/>
            <a:chOff x="2353" y="2935"/>
            <a:chExt cx="1505" cy="342"/>
          </a:xfrm>
        </p:grpSpPr>
        <p:sp>
          <p:nvSpPr>
            <p:cNvPr id="87127" name="AutoShape 7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8" name="Line 7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71" name="Rectangle 75"/>
          <p:cNvSpPr>
            <a:spLocks noChangeArrowheads="1"/>
          </p:cNvSpPr>
          <p:nvPr/>
        </p:nvSpPr>
        <p:spPr bwMode="auto">
          <a:xfrm>
            <a:off x="5056188" y="5394325"/>
            <a:ext cx="1143000" cy="336550"/>
          </a:xfrm>
          <a:prstGeom prst="rect">
            <a:avLst/>
          </a:prstGeom>
          <a:noFill/>
          <a:ln w="9525">
            <a:noFill/>
            <a:miter lim="800000"/>
            <a:headEnd/>
            <a:tailEnd/>
          </a:ln>
        </p:spPr>
        <p:txBody>
          <a:bodyPr wrap="none">
            <a:spAutoFit/>
          </a:bodyPr>
          <a:lstStyle/>
          <a:p>
            <a:r>
              <a:rPr lang="en-US" sz="1600"/>
              <a:t>2 mol TiO</a:t>
            </a:r>
            <a:r>
              <a:rPr lang="en-US" sz="1600" baseline="-25000"/>
              <a:t>2</a:t>
            </a:r>
          </a:p>
        </p:txBody>
      </p:sp>
      <p:sp>
        <p:nvSpPr>
          <p:cNvPr id="567372" name="Line 76"/>
          <p:cNvSpPr>
            <a:spLocks noChangeShapeType="1"/>
          </p:cNvSpPr>
          <p:nvPr/>
        </p:nvSpPr>
        <p:spPr bwMode="auto">
          <a:xfrm flipV="1">
            <a:off x="3230563" y="5405438"/>
            <a:ext cx="612775" cy="84137"/>
          </a:xfrm>
          <a:prstGeom prst="line">
            <a:avLst/>
          </a:prstGeom>
          <a:noFill/>
          <a:ln w="9525">
            <a:solidFill>
              <a:srgbClr val="FF0000"/>
            </a:solidFill>
            <a:round/>
            <a:headEnd/>
            <a:tailEnd/>
          </a:ln>
        </p:spPr>
        <p:txBody>
          <a:bodyPr/>
          <a:lstStyle/>
          <a:p>
            <a:endParaRPr lang="en-US"/>
          </a:p>
        </p:txBody>
      </p:sp>
      <p:sp>
        <p:nvSpPr>
          <p:cNvPr id="567373" name="Line 77"/>
          <p:cNvSpPr>
            <a:spLocks noChangeShapeType="1"/>
          </p:cNvSpPr>
          <p:nvPr/>
        </p:nvSpPr>
        <p:spPr bwMode="auto">
          <a:xfrm flipV="1">
            <a:off x="4319588" y="5549900"/>
            <a:ext cx="576262" cy="77788"/>
          </a:xfrm>
          <a:prstGeom prst="line">
            <a:avLst/>
          </a:prstGeom>
          <a:noFill/>
          <a:ln w="9525">
            <a:solidFill>
              <a:srgbClr val="FF0000"/>
            </a:solidFill>
            <a:round/>
            <a:headEnd/>
            <a:tailEnd/>
          </a:ln>
        </p:spPr>
        <p:txBody>
          <a:bodyPr/>
          <a:lstStyle/>
          <a:p>
            <a:endParaRPr lang="en-US"/>
          </a:p>
        </p:txBody>
      </p:sp>
      <p:grpSp>
        <p:nvGrpSpPr>
          <p:cNvPr id="8" name="Group 78"/>
          <p:cNvGrpSpPr>
            <a:grpSpLocks/>
          </p:cNvGrpSpPr>
          <p:nvPr/>
        </p:nvGrpSpPr>
        <p:grpSpPr bwMode="auto">
          <a:xfrm>
            <a:off x="5070475" y="5162550"/>
            <a:ext cx="1149350" cy="542925"/>
            <a:chOff x="3885" y="2931"/>
            <a:chExt cx="542" cy="342"/>
          </a:xfrm>
        </p:grpSpPr>
        <p:sp>
          <p:nvSpPr>
            <p:cNvPr id="87125" name="AutoShape 7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6" name="Line 8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377" name="Line 81"/>
          <p:cNvSpPr>
            <a:spLocks noChangeShapeType="1"/>
          </p:cNvSpPr>
          <p:nvPr/>
        </p:nvSpPr>
        <p:spPr bwMode="auto">
          <a:xfrm flipV="1">
            <a:off x="4249738" y="5276850"/>
            <a:ext cx="692150" cy="84138"/>
          </a:xfrm>
          <a:prstGeom prst="line">
            <a:avLst/>
          </a:prstGeom>
          <a:noFill/>
          <a:ln w="9525">
            <a:solidFill>
              <a:srgbClr val="FF0000"/>
            </a:solidFill>
            <a:round/>
            <a:headEnd/>
            <a:tailEnd/>
          </a:ln>
        </p:spPr>
        <p:txBody>
          <a:bodyPr/>
          <a:lstStyle/>
          <a:p>
            <a:endParaRPr lang="en-US"/>
          </a:p>
        </p:txBody>
      </p:sp>
      <p:sp>
        <p:nvSpPr>
          <p:cNvPr id="567378" name="Line 82"/>
          <p:cNvSpPr>
            <a:spLocks noChangeShapeType="1"/>
          </p:cNvSpPr>
          <p:nvPr/>
        </p:nvSpPr>
        <p:spPr bwMode="auto">
          <a:xfrm flipV="1">
            <a:off x="5322888" y="5514975"/>
            <a:ext cx="817562" cy="115888"/>
          </a:xfrm>
          <a:prstGeom prst="line">
            <a:avLst/>
          </a:prstGeom>
          <a:noFill/>
          <a:ln w="9525">
            <a:solidFill>
              <a:srgbClr val="FF0000"/>
            </a:solidFill>
            <a:round/>
            <a:headEnd/>
            <a:tailEnd/>
          </a:ln>
        </p:spPr>
        <p:txBody>
          <a:bodyPr/>
          <a:lstStyle/>
          <a:p>
            <a:endParaRPr lang="en-US"/>
          </a:p>
        </p:txBody>
      </p:sp>
      <p:sp>
        <p:nvSpPr>
          <p:cNvPr id="567380" name="Rectangle 84"/>
          <p:cNvSpPr>
            <a:spLocks noChangeArrowheads="1"/>
          </p:cNvSpPr>
          <p:nvPr/>
        </p:nvSpPr>
        <p:spPr bwMode="auto">
          <a:xfrm>
            <a:off x="6229350" y="5124450"/>
            <a:ext cx="250507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molecules TiCl</a:t>
            </a:r>
            <a:r>
              <a:rPr lang="en-US" sz="1600" baseline="-25000"/>
              <a:t>4</a:t>
            </a:r>
          </a:p>
        </p:txBody>
      </p:sp>
      <p:sp>
        <p:nvSpPr>
          <p:cNvPr id="567381" name="Rectangle 85"/>
          <p:cNvSpPr>
            <a:spLocks noChangeArrowheads="1"/>
          </p:cNvSpPr>
          <p:nvPr/>
        </p:nvSpPr>
        <p:spPr bwMode="auto">
          <a:xfrm>
            <a:off x="6919913" y="5394325"/>
            <a:ext cx="1174750" cy="336550"/>
          </a:xfrm>
          <a:prstGeom prst="rect">
            <a:avLst/>
          </a:prstGeom>
          <a:noFill/>
          <a:ln w="9525">
            <a:noFill/>
            <a:miter lim="800000"/>
            <a:headEnd/>
            <a:tailEnd/>
          </a:ln>
        </p:spPr>
        <p:txBody>
          <a:bodyPr wrap="none">
            <a:spAutoFit/>
          </a:bodyPr>
          <a:lstStyle/>
          <a:p>
            <a:r>
              <a:rPr lang="en-US" sz="1600"/>
              <a:t>1 mol TiCl</a:t>
            </a:r>
            <a:r>
              <a:rPr lang="en-US" sz="1600" baseline="-25000"/>
              <a:t>4</a:t>
            </a:r>
          </a:p>
        </p:txBody>
      </p:sp>
      <p:grpSp>
        <p:nvGrpSpPr>
          <p:cNvPr id="9" name="Group 86"/>
          <p:cNvGrpSpPr>
            <a:grpSpLocks/>
          </p:cNvGrpSpPr>
          <p:nvPr/>
        </p:nvGrpSpPr>
        <p:grpSpPr bwMode="auto">
          <a:xfrm>
            <a:off x="6254750" y="5162550"/>
            <a:ext cx="2468563" cy="542925"/>
            <a:chOff x="3885" y="2931"/>
            <a:chExt cx="542" cy="342"/>
          </a:xfrm>
        </p:grpSpPr>
        <p:sp>
          <p:nvSpPr>
            <p:cNvPr id="87123" name="AutoShape 8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4" name="Line 8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385" name="Line 89"/>
          <p:cNvSpPr>
            <a:spLocks noChangeShapeType="1"/>
          </p:cNvSpPr>
          <p:nvPr/>
        </p:nvSpPr>
        <p:spPr bwMode="auto">
          <a:xfrm flipV="1">
            <a:off x="5332413" y="5232400"/>
            <a:ext cx="808037" cy="125413"/>
          </a:xfrm>
          <a:prstGeom prst="line">
            <a:avLst/>
          </a:prstGeom>
          <a:noFill/>
          <a:ln w="9525">
            <a:solidFill>
              <a:srgbClr val="FF0000"/>
            </a:solidFill>
            <a:round/>
            <a:headEnd/>
            <a:tailEnd/>
          </a:ln>
        </p:spPr>
        <p:txBody>
          <a:bodyPr/>
          <a:lstStyle/>
          <a:p>
            <a:endParaRPr lang="en-US"/>
          </a:p>
        </p:txBody>
      </p:sp>
      <p:sp>
        <p:nvSpPr>
          <p:cNvPr id="567386" name="Line 90"/>
          <p:cNvSpPr>
            <a:spLocks noChangeShapeType="1"/>
          </p:cNvSpPr>
          <p:nvPr/>
        </p:nvSpPr>
        <p:spPr bwMode="auto">
          <a:xfrm flipV="1">
            <a:off x="7185025" y="5513388"/>
            <a:ext cx="793750" cy="115887"/>
          </a:xfrm>
          <a:prstGeom prst="line">
            <a:avLst/>
          </a:prstGeom>
          <a:noFill/>
          <a:ln w="9525">
            <a:solidFill>
              <a:srgbClr val="FF0000"/>
            </a:solidFill>
            <a:round/>
            <a:headEnd/>
            <a:tailEnd/>
          </a:ln>
        </p:spPr>
        <p:txBody>
          <a:bodyPr/>
          <a:lstStyle/>
          <a:p>
            <a:endParaRPr lang="en-US"/>
          </a:p>
        </p:txBody>
      </p:sp>
      <p:sp>
        <p:nvSpPr>
          <p:cNvPr id="567389" name="Text Box 93"/>
          <p:cNvSpPr txBox="1">
            <a:spLocks noChangeArrowheads="1"/>
          </p:cNvSpPr>
          <p:nvPr/>
        </p:nvSpPr>
        <p:spPr bwMode="auto">
          <a:xfrm>
            <a:off x="1909763" y="4002088"/>
            <a:ext cx="2305050" cy="336550"/>
          </a:xfrm>
          <a:prstGeom prst="rect">
            <a:avLst/>
          </a:prstGeom>
          <a:noFill/>
          <a:ln w="9525">
            <a:noFill/>
            <a:miter lim="800000"/>
            <a:headEnd/>
            <a:tailEnd/>
          </a:ln>
        </p:spPr>
        <p:txBody>
          <a:bodyPr wrap="none">
            <a:spAutoFit/>
          </a:bodyPr>
          <a:lstStyle/>
          <a:p>
            <a:r>
              <a:rPr lang="en-US" sz="1600"/>
              <a:t>x g  TiO</a:t>
            </a:r>
            <a:r>
              <a:rPr lang="en-US" sz="1600" baseline="-25000"/>
              <a:t>2</a:t>
            </a:r>
            <a:r>
              <a:rPr lang="en-US" sz="1600"/>
              <a:t>  =  4.55 mol C</a:t>
            </a:r>
            <a:endParaRPr lang="en-US" sz="1600" baseline="-25000"/>
          </a:p>
        </p:txBody>
      </p:sp>
      <p:sp>
        <p:nvSpPr>
          <p:cNvPr id="567390" name="Text Box 94"/>
          <p:cNvSpPr txBox="1">
            <a:spLocks noChangeArrowheads="1"/>
          </p:cNvSpPr>
          <p:nvPr/>
        </p:nvSpPr>
        <p:spPr bwMode="auto">
          <a:xfrm>
            <a:off x="4356100" y="4137025"/>
            <a:ext cx="884238" cy="336550"/>
          </a:xfrm>
          <a:prstGeom prst="rect">
            <a:avLst/>
          </a:prstGeom>
          <a:noFill/>
          <a:ln w="9525">
            <a:noFill/>
            <a:miter lim="800000"/>
            <a:headEnd/>
            <a:tailEnd/>
          </a:ln>
        </p:spPr>
        <p:txBody>
          <a:bodyPr wrap="none">
            <a:spAutoFit/>
          </a:bodyPr>
          <a:lstStyle/>
          <a:p>
            <a:r>
              <a:rPr lang="en-US" sz="1600"/>
              <a:t>3 mol C</a:t>
            </a:r>
            <a:endParaRPr lang="en-US" sz="1600" baseline="-25000"/>
          </a:p>
        </p:txBody>
      </p:sp>
      <p:sp>
        <p:nvSpPr>
          <p:cNvPr id="567391" name="Text Box 95"/>
          <p:cNvSpPr txBox="1">
            <a:spLocks noChangeArrowheads="1"/>
          </p:cNvSpPr>
          <p:nvPr/>
        </p:nvSpPr>
        <p:spPr bwMode="auto">
          <a:xfrm>
            <a:off x="6561138" y="4003675"/>
            <a:ext cx="1387475" cy="336550"/>
          </a:xfrm>
          <a:prstGeom prst="rect">
            <a:avLst/>
          </a:prstGeom>
          <a:noFill/>
          <a:ln w="9525">
            <a:noFill/>
            <a:miter lim="800000"/>
            <a:headEnd/>
            <a:tailEnd/>
          </a:ln>
        </p:spPr>
        <p:txBody>
          <a:bodyPr wrap="none">
            <a:spAutoFit/>
          </a:bodyPr>
          <a:lstStyle/>
          <a:p>
            <a:r>
              <a:rPr lang="en-US" sz="1600"/>
              <a:t>=  243 g TiO</a:t>
            </a:r>
            <a:r>
              <a:rPr lang="en-US" sz="1600" baseline="-25000"/>
              <a:t>2</a:t>
            </a:r>
          </a:p>
        </p:txBody>
      </p:sp>
      <p:sp>
        <p:nvSpPr>
          <p:cNvPr id="567392" name="Rectangle 96"/>
          <p:cNvSpPr>
            <a:spLocks noChangeArrowheads="1"/>
          </p:cNvSpPr>
          <p:nvPr/>
        </p:nvSpPr>
        <p:spPr bwMode="auto">
          <a:xfrm>
            <a:off x="4249738" y="3871913"/>
            <a:ext cx="1143000" cy="336550"/>
          </a:xfrm>
          <a:prstGeom prst="rect">
            <a:avLst/>
          </a:prstGeom>
          <a:noFill/>
          <a:ln w="9525">
            <a:noFill/>
            <a:miter lim="800000"/>
            <a:headEnd/>
            <a:tailEnd/>
          </a:ln>
        </p:spPr>
        <p:txBody>
          <a:bodyPr wrap="none">
            <a:spAutoFit/>
          </a:bodyPr>
          <a:lstStyle/>
          <a:p>
            <a:r>
              <a:rPr lang="en-US" sz="1600"/>
              <a:t>2 mol TiO</a:t>
            </a:r>
            <a:r>
              <a:rPr lang="en-US" sz="1600" baseline="-25000"/>
              <a:t>2</a:t>
            </a:r>
          </a:p>
        </p:txBody>
      </p:sp>
      <p:sp>
        <p:nvSpPr>
          <p:cNvPr id="567393" name="Rectangle 97"/>
          <p:cNvSpPr>
            <a:spLocks noChangeArrowheads="1"/>
          </p:cNvSpPr>
          <p:nvPr/>
        </p:nvSpPr>
        <p:spPr bwMode="auto">
          <a:xfrm>
            <a:off x="5484813" y="3865563"/>
            <a:ext cx="1041400" cy="336550"/>
          </a:xfrm>
          <a:prstGeom prst="rect">
            <a:avLst/>
          </a:prstGeom>
          <a:noFill/>
          <a:ln w="9525">
            <a:noFill/>
            <a:miter lim="800000"/>
            <a:headEnd/>
            <a:tailEnd/>
          </a:ln>
        </p:spPr>
        <p:txBody>
          <a:bodyPr wrap="none">
            <a:spAutoFit/>
          </a:bodyPr>
          <a:lstStyle/>
          <a:p>
            <a:r>
              <a:rPr lang="en-US" sz="1600"/>
              <a:t>80 g TiO</a:t>
            </a:r>
            <a:r>
              <a:rPr lang="en-US" sz="1600" baseline="-25000"/>
              <a:t>2</a:t>
            </a:r>
          </a:p>
        </p:txBody>
      </p:sp>
      <p:grpSp>
        <p:nvGrpSpPr>
          <p:cNvPr id="10" name="Group 98"/>
          <p:cNvGrpSpPr>
            <a:grpSpLocks/>
          </p:cNvGrpSpPr>
          <p:nvPr/>
        </p:nvGrpSpPr>
        <p:grpSpPr bwMode="auto">
          <a:xfrm>
            <a:off x="4229100" y="3910013"/>
            <a:ext cx="1165225" cy="542925"/>
            <a:chOff x="2353" y="2935"/>
            <a:chExt cx="1505" cy="342"/>
          </a:xfrm>
        </p:grpSpPr>
        <p:sp>
          <p:nvSpPr>
            <p:cNvPr id="87121" name="AutoShape 99"/>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2" name="Line 100"/>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97" name="Rectangle 101"/>
          <p:cNvSpPr>
            <a:spLocks noChangeArrowheads="1"/>
          </p:cNvSpPr>
          <p:nvPr/>
        </p:nvSpPr>
        <p:spPr bwMode="auto">
          <a:xfrm>
            <a:off x="5400675" y="4135438"/>
            <a:ext cx="1143000" cy="336550"/>
          </a:xfrm>
          <a:prstGeom prst="rect">
            <a:avLst/>
          </a:prstGeom>
          <a:noFill/>
          <a:ln w="9525">
            <a:noFill/>
            <a:miter lim="800000"/>
            <a:headEnd/>
            <a:tailEnd/>
          </a:ln>
        </p:spPr>
        <p:txBody>
          <a:bodyPr wrap="none">
            <a:spAutoFit/>
          </a:bodyPr>
          <a:lstStyle/>
          <a:p>
            <a:r>
              <a:rPr lang="en-US" sz="1600"/>
              <a:t>1 mol TiO</a:t>
            </a:r>
            <a:r>
              <a:rPr lang="en-US" sz="1600" baseline="-25000"/>
              <a:t>2</a:t>
            </a:r>
          </a:p>
        </p:txBody>
      </p:sp>
      <p:grpSp>
        <p:nvGrpSpPr>
          <p:cNvPr id="11" name="Group 102"/>
          <p:cNvGrpSpPr>
            <a:grpSpLocks/>
          </p:cNvGrpSpPr>
          <p:nvPr/>
        </p:nvGrpSpPr>
        <p:grpSpPr bwMode="auto">
          <a:xfrm>
            <a:off x="5430838" y="3903663"/>
            <a:ext cx="1106487" cy="542925"/>
            <a:chOff x="3885" y="2931"/>
            <a:chExt cx="542" cy="342"/>
          </a:xfrm>
        </p:grpSpPr>
        <p:sp>
          <p:nvSpPr>
            <p:cNvPr id="87119" name="AutoShape 10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0" name="Line 10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401" name="Line 105"/>
          <p:cNvSpPr>
            <a:spLocks noChangeShapeType="1"/>
          </p:cNvSpPr>
          <p:nvPr/>
        </p:nvSpPr>
        <p:spPr bwMode="auto">
          <a:xfrm flipV="1">
            <a:off x="3625850" y="4137025"/>
            <a:ext cx="457200" cy="112713"/>
          </a:xfrm>
          <a:prstGeom prst="line">
            <a:avLst/>
          </a:prstGeom>
          <a:noFill/>
          <a:ln w="9525">
            <a:solidFill>
              <a:srgbClr val="FF0000"/>
            </a:solidFill>
            <a:round/>
            <a:headEnd/>
            <a:tailEnd/>
          </a:ln>
        </p:spPr>
        <p:txBody>
          <a:bodyPr/>
          <a:lstStyle/>
          <a:p>
            <a:endParaRPr lang="en-US"/>
          </a:p>
        </p:txBody>
      </p:sp>
      <p:sp>
        <p:nvSpPr>
          <p:cNvPr id="567402" name="Line 106"/>
          <p:cNvSpPr>
            <a:spLocks noChangeShapeType="1"/>
          </p:cNvSpPr>
          <p:nvPr/>
        </p:nvSpPr>
        <p:spPr bwMode="auto">
          <a:xfrm flipV="1">
            <a:off x="4638675" y="4273550"/>
            <a:ext cx="457200" cy="112713"/>
          </a:xfrm>
          <a:prstGeom prst="line">
            <a:avLst/>
          </a:prstGeom>
          <a:noFill/>
          <a:ln w="9525">
            <a:solidFill>
              <a:srgbClr val="FF0000"/>
            </a:solidFill>
            <a:round/>
            <a:headEnd/>
            <a:tailEnd/>
          </a:ln>
        </p:spPr>
        <p:txBody>
          <a:bodyPr/>
          <a:lstStyle/>
          <a:p>
            <a:endParaRPr lang="en-US"/>
          </a:p>
        </p:txBody>
      </p:sp>
      <p:sp>
        <p:nvSpPr>
          <p:cNvPr id="567403" name="Line 107"/>
          <p:cNvSpPr>
            <a:spLocks noChangeShapeType="1"/>
          </p:cNvSpPr>
          <p:nvPr/>
        </p:nvSpPr>
        <p:spPr bwMode="auto">
          <a:xfrm flipV="1">
            <a:off x="5662613" y="4265613"/>
            <a:ext cx="754062" cy="112712"/>
          </a:xfrm>
          <a:prstGeom prst="line">
            <a:avLst/>
          </a:prstGeom>
          <a:noFill/>
          <a:ln w="9525">
            <a:solidFill>
              <a:srgbClr val="FF0000"/>
            </a:solidFill>
            <a:round/>
            <a:headEnd/>
            <a:tailEnd/>
          </a:ln>
        </p:spPr>
        <p:txBody>
          <a:bodyPr/>
          <a:lstStyle/>
          <a:p>
            <a:endParaRPr lang="en-US"/>
          </a:p>
        </p:txBody>
      </p:sp>
      <p:sp>
        <p:nvSpPr>
          <p:cNvPr id="567404" name="Line 108"/>
          <p:cNvSpPr>
            <a:spLocks noChangeShapeType="1"/>
          </p:cNvSpPr>
          <p:nvPr/>
        </p:nvSpPr>
        <p:spPr bwMode="auto">
          <a:xfrm flipV="1">
            <a:off x="4552950" y="3995738"/>
            <a:ext cx="698500" cy="112712"/>
          </a:xfrm>
          <a:prstGeom prst="line">
            <a:avLst/>
          </a:prstGeom>
          <a:noFill/>
          <a:ln w="9525">
            <a:solidFill>
              <a:srgbClr val="FF0000"/>
            </a:solidFill>
            <a:round/>
            <a:headEnd/>
            <a:tailEnd/>
          </a:ln>
        </p:spPr>
        <p:txBody>
          <a:bodyPr/>
          <a:lstStyle/>
          <a:p>
            <a:endParaRPr lang="en-US"/>
          </a:p>
        </p:txBody>
      </p:sp>
      <p:sp>
        <p:nvSpPr>
          <p:cNvPr id="567406" name="Text Box 110"/>
          <p:cNvSpPr txBox="1">
            <a:spLocks noChangeArrowheads="1"/>
          </p:cNvSpPr>
          <p:nvPr/>
        </p:nvSpPr>
        <p:spPr bwMode="auto">
          <a:xfrm>
            <a:off x="966788" y="2105025"/>
            <a:ext cx="6800850" cy="366713"/>
          </a:xfrm>
          <a:prstGeom prst="rect">
            <a:avLst/>
          </a:prstGeom>
          <a:noFill/>
          <a:ln w="9525">
            <a:noFill/>
            <a:miter lim="800000"/>
            <a:headEnd/>
            <a:tailEnd/>
          </a:ln>
        </p:spPr>
        <p:txBody>
          <a:bodyPr wrap="none">
            <a:spAutoFit/>
          </a:bodyPr>
          <a:lstStyle/>
          <a:p>
            <a:r>
              <a:rPr lang="en-US" sz="1800"/>
              <a:t>How many moles of chlorine will react with 4.55 moles of carbon?</a:t>
            </a:r>
          </a:p>
        </p:txBody>
      </p:sp>
      <p:sp>
        <p:nvSpPr>
          <p:cNvPr id="567407" name="Text Box 111"/>
          <p:cNvSpPr txBox="1">
            <a:spLocks noChangeArrowheads="1"/>
          </p:cNvSpPr>
          <p:nvPr/>
        </p:nvSpPr>
        <p:spPr bwMode="auto">
          <a:xfrm>
            <a:off x="966788" y="3457575"/>
            <a:ext cx="7867650" cy="366713"/>
          </a:xfrm>
          <a:prstGeom prst="rect">
            <a:avLst/>
          </a:prstGeom>
          <a:noFill/>
          <a:ln w="9525">
            <a:noFill/>
            <a:miter lim="800000"/>
            <a:headEnd/>
            <a:tailEnd/>
          </a:ln>
        </p:spPr>
        <p:txBody>
          <a:bodyPr wrap="none">
            <a:spAutoFit/>
          </a:bodyPr>
          <a:lstStyle/>
          <a:p>
            <a:r>
              <a:rPr lang="en-US" sz="1800"/>
              <a:t>How many grams of titanium (IV) oxide will react with 4.55 moles of carbon?</a:t>
            </a:r>
          </a:p>
        </p:txBody>
      </p:sp>
      <p:sp>
        <p:nvSpPr>
          <p:cNvPr id="567408" name="Text Box 112"/>
          <p:cNvSpPr txBox="1">
            <a:spLocks noChangeArrowheads="1"/>
          </p:cNvSpPr>
          <p:nvPr/>
        </p:nvSpPr>
        <p:spPr bwMode="auto">
          <a:xfrm>
            <a:off x="1143000" y="1828800"/>
            <a:ext cx="420688" cy="304800"/>
          </a:xfrm>
          <a:prstGeom prst="rect">
            <a:avLst/>
          </a:prstGeom>
          <a:noFill/>
          <a:ln w="9525">
            <a:noFill/>
            <a:miter lim="800000"/>
            <a:headEnd/>
            <a:tailEnd/>
          </a:ln>
        </p:spPr>
        <p:txBody>
          <a:bodyPr wrap="none">
            <a:spAutoFit/>
          </a:bodyPr>
          <a:lstStyle/>
          <a:p>
            <a:r>
              <a:rPr lang="en-US"/>
              <a:t>x g</a:t>
            </a:r>
          </a:p>
        </p:txBody>
      </p:sp>
      <p:sp>
        <p:nvSpPr>
          <p:cNvPr id="567410" name="Text Box 114"/>
          <p:cNvSpPr txBox="1">
            <a:spLocks noChangeArrowheads="1"/>
          </p:cNvSpPr>
          <p:nvPr/>
        </p:nvSpPr>
        <p:spPr bwMode="auto">
          <a:xfrm>
            <a:off x="966788" y="4752975"/>
            <a:ext cx="5864225" cy="366713"/>
          </a:xfrm>
          <a:prstGeom prst="rect">
            <a:avLst/>
          </a:prstGeom>
          <a:noFill/>
          <a:ln w="9525">
            <a:noFill/>
            <a:miter lim="800000"/>
            <a:headEnd/>
            <a:tailEnd/>
          </a:ln>
        </p:spPr>
        <p:txBody>
          <a:bodyPr wrap="none">
            <a:spAutoFit/>
          </a:bodyPr>
          <a:lstStyle/>
          <a:p>
            <a:r>
              <a:rPr lang="en-US" sz="1800"/>
              <a:t>How many molecules of TiCl</a:t>
            </a:r>
            <a:r>
              <a:rPr lang="en-US" sz="1800" baseline="-25000"/>
              <a:t>4</a:t>
            </a:r>
            <a:r>
              <a:rPr lang="en-US" sz="1800"/>
              <a:t> will react with 115 g TiO</a:t>
            </a:r>
            <a:r>
              <a:rPr lang="en-US" sz="1800" baseline="-25000"/>
              <a:t>2</a:t>
            </a:r>
            <a:r>
              <a:rPr lang="en-US" sz="1800"/>
              <a:t>?</a:t>
            </a:r>
          </a:p>
        </p:txBody>
      </p:sp>
      <p:grpSp>
        <p:nvGrpSpPr>
          <p:cNvPr id="12" name="Group 146"/>
          <p:cNvGrpSpPr>
            <a:grpSpLocks/>
          </p:cNvGrpSpPr>
          <p:nvPr/>
        </p:nvGrpSpPr>
        <p:grpSpPr bwMode="auto">
          <a:xfrm>
            <a:off x="558800" y="5808663"/>
            <a:ext cx="1219200" cy="481012"/>
            <a:chOff x="186" y="1092"/>
            <a:chExt cx="768" cy="303"/>
          </a:xfrm>
        </p:grpSpPr>
        <p:sp>
          <p:nvSpPr>
            <p:cNvPr id="87114" name="Line 14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15" name="Line 14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16" name="Line 14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17" name="Line 15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18" name="Line 15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448" name="Oval 152"/>
          <p:cNvSpPr>
            <a:spLocks noChangeArrowheads="1"/>
          </p:cNvSpPr>
          <p:nvPr/>
        </p:nvSpPr>
        <p:spPr bwMode="auto">
          <a:xfrm>
            <a:off x="579438" y="5756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449" name="Text Box 153"/>
          <p:cNvSpPr txBox="1">
            <a:spLocks noChangeArrowheads="1"/>
          </p:cNvSpPr>
          <p:nvPr/>
        </p:nvSpPr>
        <p:spPr bwMode="auto">
          <a:xfrm>
            <a:off x="423863" y="6313488"/>
            <a:ext cx="533400" cy="304800"/>
          </a:xfrm>
          <a:prstGeom prst="rect">
            <a:avLst/>
          </a:prstGeom>
          <a:noFill/>
          <a:ln w="9525">
            <a:noFill/>
            <a:miter lim="800000"/>
            <a:headEnd/>
            <a:tailEnd/>
          </a:ln>
        </p:spPr>
        <p:txBody>
          <a:bodyPr wrap="none">
            <a:spAutoFit/>
          </a:bodyPr>
          <a:lstStyle/>
          <a:p>
            <a:r>
              <a:rPr lang="en-US"/>
              <a:t>TiO</a:t>
            </a:r>
            <a:r>
              <a:rPr lang="en-US" baseline="-25000"/>
              <a:t>2</a:t>
            </a:r>
          </a:p>
        </p:txBody>
      </p:sp>
      <p:sp>
        <p:nvSpPr>
          <p:cNvPr id="567450" name="Text Box 154"/>
          <p:cNvSpPr txBox="1">
            <a:spLocks noChangeArrowheads="1"/>
          </p:cNvSpPr>
          <p:nvPr/>
        </p:nvSpPr>
        <p:spPr bwMode="auto">
          <a:xfrm>
            <a:off x="1398588" y="6313488"/>
            <a:ext cx="563562" cy="304800"/>
          </a:xfrm>
          <a:prstGeom prst="rect">
            <a:avLst/>
          </a:prstGeom>
          <a:noFill/>
          <a:ln w="9525">
            <a:noFill/>
            <a:miter lim="800000"/>
            <a:headEnd/>
            <a:tailEnd/>
          </a:ln>
        </p:spPr>
        <p:txBody>
          <a:bodyPr wrap="none">
            <a:spAutoFit/>
          </a:bodyPr>
          <a:lstStyle/>
          <a:p>
            <a:r>
              <a:rPr lang="en-US"/>
              <a:t>TiCl</a:t>
            </a:r>
            <a:r>
              <a:rPr lang="en-US" baseline="-25000"/>
              <a:t>4</a:t>
            </a:r>
          </a:p>
        </p:txBody>
      </p:sp>
      <p:sp>
        <p:nvSpPr>
          <p:cNvPr id="567451" name="Line 155"/>
          <p:cNvSpPr>
            <a:spLocks noChangeShapeType="1"/>
          </p:cNvSpPr>
          <p:nvPr/>
        </p:nvSpPr>
        <p:spPr bwMode="auto">
          <a:xfrm>
            <a:off x="892175" y="6048375"/>
            <a:ext cx="534988" cy="0"/>
          </a:xfrm>
          <a:prstGeom prst="line">
            <a:avLst/>
          </a:prstGeom>
          <a:noFill/>
          <a:ln w="31750">
            <a:solidFill>
              <a:srgbClr val="800000"/>
            </a:solidFill>
            <a:round/>
            <a:headEnd/>
            <a:tailEnd/>
          </a:ln>
        </p:spPr>
        <p:txBody>
          <a:bodyPr/>
          <a:lstStyle/>
          <a:p>
            <a:endParaRPr lang="en-US"/>
          </a:p>
        </p:txBody>
      </p:sp>
      <p:sp>
        <p:nvSpPr>
          <p:cNvPr id="567452" name="Line 156"/>
          <p:cNvSpPr>
            <a:spLocks noChangeShapeType="1"/>
          </p:cNvSpPr>
          <p:nvPr/>
        </p:nvSpPr>
        <p:spPr bwMode="auto">
          <a:xfrm>
            <a:off x="1417638" y="6042025"/>
            <a:ext cx="257175" cy="252413"/>
          </a:xfrm>
          <a:prstGeom prst="line">
            <a:avLst/>
          </a:prstGeom>
          <a:noFill/>
          <a:ln w="31750">
            <a:solidFill>
              <a:srgbClr val="800000"/>
            </a:solidFill>
            <a:round/>
            <a:headEnd/>
            <a:tailEnd/>
          </a:ln>
        </p:spPr>
        <p:txBody>
          <a:bodyPr/>
          <a:lstStyle/>
          <a:p>
            <a:endParaRPr lang="en-US"/>
          </a:p>
        </p:txBody>
      </p:sp>
      <p:grpSp>
        <p:nvGrpSpPr>
          <p:cNvPr id="13" name="Group 157"/>
          <p:cNvGrpSpPr>
            <a:grpSpLocks/>
          </p:cNvGrpSpPr>
          <p:nvPr/>
        </p:nvGrpSpPr>
        <p:grpSpPr bwMode="auto">
          <a:xfrm>
            <a:off x="1670050" y="6269038"/>
            <a:ext cx="88900" cy="88900"/>
            <a:chOff x="925" y="1217"/>
            <a:chExt cx="56" cy="56"/>
          </a:xfrm>
        </p:grpSpPr>
        <p:sp>
          <p:nvSpPr>
            <p:cNvPr id="87111" name="Oval 15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12" name="Line 15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13" name="Line 16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457" name="Line 161"/>
          <p:cNvSpPr>
            <a:spLocks noChangeShapeType="1"/>
          </p:cNvSpPr>
          <p:nvPr/>
        </p:nvSpPr>
        <p:spPr bwMode="auto">
          <a:xfrm>
            <a:off x="647700" y="5834063"/>
            <a:ext cx="258763" cy="219075"/>
          </a:xfrm>
          <a:prstGeom prst="line">
            <a:avLst/>
          </a:prstGeom>
          <a:noFill/>
          <a:ln w="31750">
            <a:solidFill>
              <a:srgbClr val="800000"/>
            </a:solidFill>
            <a:round/>
            <a:headEnd/>
            <a:tailEnd/>
          </a:ln>
        </p:spPr>
        <p:txBody>
          <a:bodyPr/>
          <a:lstStyle/>
          <a:p>
            <a:endParaRPr lang="en-US"/>
          </a:p>
        </p:txBody>
      </p:sp>
      <p:sp>
        <p:nvSpPr>
          <p:cNvPr id="567458" name="Text Box 162"/>
          <p:cNvSpPr txBox="1">
            <a:spLocks noChangeArrowheads="1"/>
          </p:cNvSpPr>
          <p:nvPr/>
        </p:nvSpPr>
        <p:spPr bwMode="auto">
          <a:xfrm>
            <a:off x="7467600" y="1822450"/>
            <a:ext cx="1120775" cy="304800"/>
          </a:xfrm>
          <a:prstGeom prst="rect">
            <a:avLst/>
          </a:prstGeom>
          <a:noFill/>
          <a:ln w="9525">
            <a:noFill/>
            <a:miter lim="800000"/>
            <a:headEnd/>
            <a:tailEnd/>
          </a:ln>
        </p:spPr>
        <p:txBody>
          <a:bodyPr wrap="none">
            <a:spAutoFit/>
          </a:bodyPr>
          <a:lstStyle/>
          <a:p>
            <a:r>
              <a:rPr lang="en-US"/>
              <a:t>x molecules</a:t>
            </a:r>
          </a:p>
        </p:txBody>
      </p:sp>
      <p:sp>
        <p:nvSpPr>
          <p:cNvPr id="567459" name="Text Box 163"/>
          <p:cNvSpPr txBox="1">
            <a:spLocks noChangeArrowheads="1"/>
          </p:cNvSpPr>
          <p:nvPr/>
        </p:nvSpPr>
        <p:spPr bwMode="auto">
          <a:xfrm>
            <a:off x="1030288" y="1827213"/>
            <a:ext cx="627062" cy="304800"/>
          </a:xfrm>
          <a:prstGeom prst="rect">
            <a:avLst/>
          </a:prstGeom>
          <a:noFill/>
          <a:ln w="9525">
            <a:noFill/>
            <a:miter lim="800000"/>
            <a:headEnd/>
            <a:tailEnd/>
          </a:ln>
        </p:spPr>
        <p:txBody>
          <a:bodyPr wrap="none">
            <a:spAutoFit/>
          </a:bodyPr>
          <a:lstStyle/>
          <a:p>
            <a:r>
              <a:rPr lang="en-US"/>
              <a:t>115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7307"/>
                                        </p:tgtEl>
                                        <p:attrNameLst>
                                          <p:attrName>style.visibility</p:attrName>
                                        </p:attrNameLst>
                                      </p:cBhvr>
                                      <p:to>
                                        <p:strVal val="visible"/>
                                      </p:to>
                                    </p:set>
                                    <p:animEffect transition="in" filter="fade">
                                      <p:cBhvr>
                                        <p:cTn id="7" dur="1000"/>
                                        <p:tgtEl>
                                          <p:spTgt spid="567307"/>
                                        </p:tgtEl>
                                      </p:cBhvr>
                                    </p:animEffect>
                                    <p:anim calcmode="lin" valueType="num">
                                      <p:cBhvr>
                                        <p:cTn id="8" dur="1000" fill="hold"/>
                                        <p:tgtEl>
                                          <p:spTgt spid="567307"/>
                                        </p:tgtEl>
                                        <p:attrNameLst>
                                          <p:attrName>ppt_x</p:attrName>
                                        </p:attrNameLst>
                                      </p:cBhvr>
                                      <p:tavLst>
                                        <p:tav tm="0">
                                          <p:val>
                                            <p:strVal val="#ppt_x"/>
                                          </p:val>
                                        </p:tav>
                                        <p:tav tm="100000">
                                          <p:val>
                                            <p:strVal val="#ppt_x"/>
                                          </p:val>
                                        </p:tav>
                                      </p:tavLst>
                                    </p:anim>
                                    <p:anim calcmode="lin" valueType="num">
                                      <p:cBhvr>
                                        <p:cTn id="9" dur="1000" fill="hold"/>
                                        <p:tgtEl>
                                          <p:spTgt spid="5673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67306"/>
                                        </p:tgtEl>
                                        <p:attrNameLst>
                                          <p:attrName>style.visibility</p:attrName>
                                        </p:attrNameLst>
                                      </p:cBhvr>
                                      <p:to>
                                        <p:strVal val="visible"/>
                                      </p:to>
                                    </p:set>
                                    <p:animEffect transition="in" filter="fade">
                                      <p:cBhvr>
                                        <p:cTn id="14" dur="1000"/>
                                        <p:tgtEl>
                                          <p:spTgt spid="567306"/>
                                        </p:tgtEl>
                                      </p:cBhvr>
                                    </p:animEffect>
                                    <p:anim calcmode="lin" valueType="num">
                                      <p:cBhvr>
                                        <p:cTn id="15" dur="1000" fill="hold"/>
                                        <p:tgtEl>
                                          <p:spTgt spid="567306"/>
                                        </p:tgtEl>
                                        <p:attrNameLst>
                                          <p:attrName>ppt_x</p:attrName>
                                        </p:attrNameLst>
                                      </p:cBhvr>
                                      <p:tavLst>
                                        <p:tav tm="0">
                                          <p:val>
                                            <p:strVal val="#ppt_x"/>
                                          </p:val>
                                        </p:tav>
                                        <p:tav tm="100000">
                                          <p:val>
                                            <p:strVal val="#ppt_x"/>
                                          </p:val>
                                        </p:tav>
                                      </p:tavLst>
                                    </p:anim>
                                    <p:anim calcmode="lin" valueType="num">
                                      <p:cBhvr>
                                        <p:cTn id="16" dur="1000" fill="hold"/>
                                        <p:tgtEl>
                                          <p:spTgt spid="5673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67316"/>
                                        </p:tgtEl>
                                        <p:attrNameLst>
                                          <p:attrName>style.visibility</p:attrName>
                                        </p:attrNameLst>
                                      </p:cBhvr>
                                      <p:to>
                                        <p:strVal val="visible"/>
                                      </p:to>
                                    </p:set>
                                    <p:animEffect transition="in" filter="fade">
                                      <p:cBhvr>
                                        <p:cTn id="26" dur="1000"/>
                                        <p:tgtEl>
                                          <p:spTgt spid="567316"/>
                                        </p:tgtEl>
                                      </p:cBhvr>
                                    </p:animEffect>
                                    <p:anim calcmode="lin" valueType="num">
                                      <p:cBhvr>
                                        <p:cTn id="27" dur="1000" fill="hold"/>
                                        <p:tgtEl>
                                          <p:spTgt spid="567316"/>
                                        </p:tgtEl>
                                        <p:attrNameLst>
                                          <p:attrName>ppt_x</p:attrName>
                                        </p:attrNameLst>
                                      </p:cBhvr>
                                      <p:tavLst>
                                        <p:tav tm="0">
                                          <p:val>
                                            <p:strVal val="#ppt_x"/>
                                          </p:val>
                                        </p:tav>
                                        <p:tav tm="100000">
                                          <p:val>
                                            <p:strVal val="#ppt_x"/>
                                          </p:val>
                                        </p:tav>
                                      </p:tavLst>
                                    </p:anim>
                                    <p:anim calcmode="lin" valueType="num">
                                      <p:cBhvr>
                                        <p:cTn id="28" dur="1000" fill="hold"/>
                                        <p:tgtEl>
                                          <p:spTgt spid="5673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67317"/>
                                        </p:tgtEl>
                                        <p:attrNameLst>
                                          <p:attrName>style.visibility</p:attrName>
                                        </p:attrNameLst>
                                      </p:cBhvr>
                                      <p:to>
                                        <p:strVal val="visible"/>
                                      </p:to>
                                    </p:set>
                                    <p:animEffect transition="in" filter="fade">
                                      <p:cBhvr>
                                        <p:cTn id="33" dur="1000"/>
                                        <p:tgtEl>
                                          <p:spTgt spid="567317"/>
                                        </p:tgtEl>
                                      </p:cBhvr>
                                    </p:animEffect>
                                    <p:anim calcmode="lin" valueType="num">
                                      <p:cBhvr>
                                        <p:cTn id="34" dur="1000" fill="hold"/>
                                        <p:tgtEl>
                                          <p:spTgt spid="567317"/>
                                        </p:tgtEl>
                                        <p:attrNameLst>
                                          <p:attrName>ppt_x</p:attrName>
                                        </p:attrNameLst>
                                      </p:cBhvr>
                                      <p:tavLst>
                                        <p:tav tm="0">
                                          <p:val>
                                            <p:strVal val="#ppt_x"/>
                                          </p:val>
                                        </p:tav>
                                        <p:tav tm="100000">
                                          <p:val>
                                            <p:strVal val="#ppt_x"/>
                                          </p:val>
                                        </p:tav>
                                      </p:tavLst>
                                    </p:anim>
                                    <p:anim calcmode="lin" valueType="num">
                                      <p:cBhvr>
                                        <p:cTn id="35" dur="1000" fill="hold"/>
                                        <p:tgtEl>
                                          <p:spTgt spid="5673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567315"/>
                                        </p:tgtEl>
                                        <p:attrNameLst>
                                          <p:attrName>style.visibility</p:attrName>
                                        </p:attrNameLst>
                                      </p:cBhvr>
                                      <p:to>
                                        <p:strVal val="visible"/>
                                      </p:to>
                                    </p:set>
                                    <p:anim calcmode="lin" valueType="num">
                                      <p:cBhvr>
                                        <p:cTn id="40" dur="500" fill="hold"/>
                                        <p:tgtEl>
                                          <p:spTgt spid="567315"/>
                                        </p:tgtEl>
                                        <p:attrNameLst>
                                          <p:attrName>ppt_w</p:attrName>
                                        </p:attrNameLst>
                                      </p:cBhvr>
                                      <p:tavLst>
                                        <p:tav tm="0">
                                          <p:val>
                                            <p:fltVal val="0"/>
                                          </p:val>
                                        </p:tav>
                                        <p:tav tm="100000">
                                          <p:val>
                                            <p:strVal val="#ppt_w"/>
                                          </p:val>
                                        </p:tav>
                                      </p:tavLst>
                                    </p:anim>
                                    <p:anim calcmode="lin" valueType="num">
                                      <p:cBhvr>
                                        <p:cTn id="41" dur="500" fill="hold"/>
                                        <p:tgtEl>
                                          <p:spTgt spid="567315"/>
                                        </p:tgtEl>
                                        <p:attrNameLst>
                                          <p:attrName>ppt_h</p:attrName>
                                        </p:attrNameLst>
                                      </p:cBhvr>
                                      <p:tavLst>
                                        <p:tav tm="0">
                                          <p:val>
                                            <p:fltVal val="0"/>
                                          </p:val>
                                        </p:tav>
                                        <p:tav tm="100000">
                                          <p:val>
                                            <p:strVal val="#ppt_h"/>
                                          </p:val>
                                        </p:tav>
                                      </p:tavLst>
                                    </p:anim>
                                    <p:animEffect transition="in" filter="fade">
                                      <p:cBhvr>
                                        <p:cTn id="42" dur="500"/>
                                        <p:tgtEl>
                                          <p:spTgt spid="5673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67318"/>
                                        </p:tgtEl>
                                        <p:attrNameLst>
                                          <p:attrName>style.visibility</p:attrName>
                                        </p:attrNameLst>
                                      </p:cBhvr>
                                      <p:to>
                                        <p:strVal val="visible"/>
                                      </p:to>
                                    </p:set>
                                    <p:animEffect transition="in" filter="wipe(left)">
                                      <p:cBhvr>
                                        <p:cTn id="54" dur="5000"/>
                                        <p:tgtEl>
                                          <p:spTgt spid="567318"/>
                                        </p:tgtEl>
                                      </p:cBhvr>
                                    </p:animEffect>
                                  </p:childTnLst>
                                </p:cTn>
                              </p:par>
                            </p:childTnLst>
                          </p:cTn>
                        </p:par>
                      </p:childTnLst>
                    </p:cTn>
                  </p:par>
                  <p:par>
                    <p:cTn id="55" fill="hold">
                      <p:stCondLst>
                        <p:cond delay="indefinite"/>
                      </p:stCondLst>
                      <p:childTnLst>
                        <p:par>
                          <p:cTn id="56" fill="hold">
                            <p:stCondLst>
                              <p:cond delay="0"/>
                            </p:stCondLst>
                            <p:childTnLst>
                              <p:par>
                                <p:cTn id="57" presetID="40" presetClass="entr" presetSubtype="0" fill="hold" grpId="0" nodeType="clickEffect">
                                  <p:stCondLst>
                                    <p:cond delay="0"/>
                                  </p:stCondLst>
                                  <p:iterate type="lt">
                                    <p:tmPct val="10000"/>
                                  </p:iterate>
                                  <p:childTnLst>
                                    <p:set>
                                      <p:cBhvr>
                                        <p:cTn id="58" dur="1" fill="hold">
                                          <p:stCondLst>
                                            <p:cond delay="0"/>
                                          </p:stCondLst>
                                        </p:cTn>
                                        <p:tgtEl>
                                          <p:spTgt spid="567324"/>
                                        </p:tgtEl>
                                        <p:attrNameLst>
                                          <p:attrName>style.visibility</p:attrName>
                                        </p:attrNameLst>
                                      </p:cBhvr>
                                      <p:to>
                                        <p:strVal val="visible"/>
                                      </p:to>
                                    </p:set>
                                    <p:animEffect transition="in" filter="fade">
                                      <p:cBhvr>
                                        <p:cTn id="59" dur="1000"/>
                                        <p:tgtEl>
                                          <p:spTgt spid="567324"/>
                                        </p:tgtEl>
                                      </p:cBhvr>
                                    </p:animEffect>
                                    <p:anim calcmode="lin" valueType="num">
                                      <p:cBhvr>
                                        <p:cTn id="60" dur="1000" fill="hold"/>
                                        <p:tgtEl>
                                          <p:spTgt spid="567324"/>
                                        </p:tgtEl>
                                        <p:attrNameLst>
                                          <p:attrName>ppt_x</p:attrName>
                                        </p:attrNameLst>
                                      </p:cBhvr>
                                      <p:tavLst>
                                        <p:tav tm="0">
                                          <p:val>
                                            <p:strVal val="#ppt_x-.1"/>
                                          </p:val>
                                        </p:tav>
                                        <p:tav tm="100000">
                                          <p:val>
                                            <p:strVal val="#ppt_x"/>
                                          </p:val>
                                        </p:tav>
                                      </p:tavLst>
                                    </p:anim>
                                    <p:anim calcmode="lin" valueType="num">
                                      <p:cBhvr>
                                        <p:cTn id="61" dur="1000" fill="hold"/>
                                        <p:tgtEl>
                                          <p:spTgt spid="56732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67325"/>
                                        </p:tgtEl>
                                        <p:attrNameLst>
                                          <p:attrName>style.visibility</p:attrName>
                                        </p:attrNameLst>
                                      </p:cBhvr>
                                      <p:to>
                                        <p:strVal val="visible"/>
                                      </p:to>
                                    </p:set>
                                    <p:animEffect transition="in" filter="dissolve">
                                      <p:cBhvr>
                                        <p:cTn id="71" dur="500"/>
                                        <p:tgtEl>
                                          <p:spTgt spid="56732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67327"/>
                                        </p:tgtEl>
                                        <p:attrNameLst>
                                          <p:attrName>style.visibility</p:attrName>
                                        </p:attrNameLst>
                                      </p:cBhvr>
                                      <p:to>
                                        <p:strVal val="visible"/>
                                      </p:to>
                                    </p:set>
                                    <p:animEffect transition="in" filter="dissolve">
                                      <p:cBhvr>
                                        <p:cTn id="76" dur="500"/>
                                        <p:tgtEl>
                                          <p:spTgt spid="5673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67333"/>
                                        </p:tgtEl>
                                        <p:attrNameLst>
                                          <p:attrName>style.visibility</p:attrName>
                                        </p:attrNameLst>
                                      </p:cBhvr>
                                      <p:to>
                                        <p:strVal val="visible"/>
                                      </p:to>
                                    </p:set>
                                    <p:animEffect transition="in" filter="wipe(down)">
                                      <p:cBhvr>
                                        <p:cTn id="81" dur="500"/>
                                        <p:tgtEl>
                                          <p:spTgt spid="567333"/>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567334"/>
                                        </p:tgtEl>
                                        <p:attrNameLst>
                                          <p:attrName>style.visibility</p:attrName>
                                        </p:attrNameLst>
                                      </p:cBhvr>
                                      <p:to>
                                        <p:strVal val="visible"/>
                                      </p:to>
                                    </p:set>
                                    <p:animEffect transition="in" filter="wipe(down)">
                                      <p:cBhvr>
                                        <p:cTn id="85" dur="500"/>
                                        <p:tgtEl>
                                          <p:spTgt spid="567334"/>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567326"/>
                                        </p:tgtEl>
                                        <p:attrNameLst>
                                          <p:attrName>style.visibility</p:attrName>
                                        </p:attrNameLst>
                                      </p:cBhvr>
                                      <p:to>
                                        <p:strVal val="visible"/>
                                      </p:to>
                                    </p:set>
                                    <p:anim calcmode="lin" valueType="num">
                                      <p:cBhvr>
                                        <p:cTn id="90" dur="500" fill="hold"/>
                                        <p:tgtEl>
                                          <p:spTgt spid="56732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56732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56732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567326"/>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9" presetClass="emph" presetSubtype="0" grpId="1" nodeType="afterEffect">
                                  <p:stCondLst>
                                    <p:cond delay="0"/>
                                  </p:stCondLst>
                                  <p:childTnLst>
                                    <p:set>
                                      <p:cBhvr rctx="PPT">
                                        <p:cTn id="96" dur="indefinite"/>
                                        <p:tgtEl>
                                          <p:spTgt spid="567307"/>
                                        </p:tgtEl>
                                        <p:attrNameLst>
                                          <p:attrName>style.opacity</p:attrName>
                                        </p:attrNameLst>
                                      </p:cBhvr>
                                      <p:to>
                                        <p:strVal val="0.75"/>
                                      </p:to>
                                    </p:set>
                                    <p:animEffect filter="image" prLst="opacity: 0.75">
                                      <p:cBhvr rctx="IE">
                                        <p:cTn id="97" dur="indefinite"/>
                                        <p:tgtEl>
                                          <p:spTgt spid="56730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nodeType="clickEffect">
                                  <p:stCondLst>
                                    <p:cond delay="0"/>
                                  </p:stCondLst>
                                  <p:childTnLst>
                                    <p:set>
                                      <p:cBhvr rctx="PPT">
                                        <p:cTn id="101" dur="indefinite"/>
                                        <p:tgtEl>
                                          <p:spTgt spid="2"/>
                                        </p:tgtEl>
                                        <p:attrNameLst>
                                          <p:attrName>style.opacity</p:attrName>
                                        </p:attrNameLst>
                                      </p:cBhvr>
                                      <p:to>
                                        <p:strVal val="0.5"/>
                                      </p:to>
                                    </p:set>
                                    <p:animEffect filter="image" prLst="opacity: 0.5">
                                      <p:cBhvr rctx="IE">
                                        <p:cTn id="102" dur="indefinite"/>
                                        <p:tgtEl>
                                          <p:spTgt spid="2"/>
                                        </p:tgtEl>
                                      </p:cBhvr>
                                    </p:animEffect>
                                  </p:childTnLst>
                                </p:cTn>
                              </p:par>
                              <p:par>
                                <p:cTn id="103" presetID="9" presetClass="emph" presetSubtype="0" grpId="1" nodeType="withEffect">
                                  <p:stCondLst>
                                    <p:cond delay="0"/>
                                  </p:stCondLst>
                                  <p:childTnLst>
                                    <p:set>
                                      <p:cBhvr rctx="PPT">
                                        <p:cTn id="104" dur="indefinite"/>
                                        <p:tgtEl>
                                          <p:spTgt spid="567315"/>
                                        </p:tgtEl>
                                        <p:attrNameLst>
                                          <p:attrName>style.opacity</p:attrName>
                                        </p:attrNameLst>
                                      </p:cBhvr>
                                      <p:to>
                                        <p:strVal val="0.5"/>
                                      </p:to>
                                    </p:set>
                                    <p:animEffect filter="image" prLst="opacity: 0.5">
                                      <p:cBhvr rctx="IE">
                                        <p:cTn id="105" dur="indefinite"/>
                                        <p:tgtEl>
                                          <p:spTgt spid="567315"/>
                                        </p:tgtEl>
                                      </p:cBhvr>
                                    </p:animEffect>
                                  </p:childTnLst>
                                </p:cTn>
                              </p:par>
                              <p:par>
                                <p:cTn id="106" presetID="9" presetClass="emph" presetSubtype="0" grpId="1" nodeType="withEffect">
                                  <p:stCondLst>
                                    <p:cond delay="0"/>
                                  </p:stCondLst>
                                  <p:childTnLst>
                                    <p:set>
                                      <p:cBhvr rctx="PPT">
                                        <p:cTn id="107" dur="indefinite"/>
                                        <p:tgtEl>
                                          <p:spTgt spid="567316"/>
                                        </p:tgtEl>
                                        <p:attrNameLst>
                                          <p:attrName>style.opacity</p:attrName>
                                        </p:attrNameLst>
                                      </p:cBhvr>
                                      <p:to>
                                        <p:strVal val="0.5"/>
                                      </p:to>
                                    </p:set>
                                    <p:animEffect filter="image" prLst="opacity: 0.5">
                                      <p:cBhvr rctx="IE">
                                        <p:cTn id="108" dur="indefinite"/>
                                        <p:tgtEl>
                                          <p:spTgt spid="567316"/>
                                        </p:tgtEl>
                                      </p:cBhvr>
                                    </p:animEffect>
                                  </p:childTnLst>
                                </p:cTn>
                              </p:par>
                              <p:par>
                                <p:cTn id="109" presetID="9" presetClass="emph" presetSubtype="0" grpId="1" nodeType="withEffect">
                                  <p:stCondLst>
                                    <p:cond delay="0"/>
                                  </p:stCondLst>
                                  <p:childTnLst>
                                    <p:set>
                                      <p:cBhvr rctx="PPT">
                                        <p:cTn id="110" dur="indefinite"/>
                                        <p:tgtEl>
                                          <p:spTgt spid="567317"/>
                                        </p:tgtEl>
                                        <p:attrNameLst>
                                          <p:attrName>style.opacity</p:attrName>
                                        </p:attrNameLst>
                                      </p:cBhvr>
                                      <p:to>
                                        <p:strVal val="0.5"/>
                                      </p:to>
                                    </p:set>
                                    <p:animEffect filter="image" prLst="opacity: 0.5">
                                      <p:cBhvr rctx="IE">
                                        <p:cTn id="111" dur="indefinite"/>
                                        <p:tgtEl>
                                          <p:spTgt spid="567317"/>
                                        </p:tgtEl>
                                      </p:cBhvr>
                                    </p:animEffect>
                                  </p:childTnLst>
                                </p:cTn>
                              </p:par>
                              <p:par>
                                <p:cTn id="112" presetID="9" presetClass="emph" presetSubtype="0" grpId="1" nodeType="withEffect">
                                  <p:stCondLst>
                                    <p:cond delay="0"/>
                                  </p:stCondLst>
                                  <p:childTnLst>
                                    <p:set>
                                      <p:cBhvr rctx="PPT">
                                        <p:cTn id="113" dur="indefinite"/>
                                        <p:tgtEl>
                                          <p:spTgt spid="567318"/>
                                        </p:tgtEl>
                                        <p:attrNameLst>
                                          <p:attrName>style.opacity</p:attrName>
                                        </p:attrNameLst>
                                      </p:cBhvr>
                                      <p:to>
                                        <p:strVal val="0.5"/>
                                      </p:to>
                                    </p:set>
                                    <p:animEffect filter="image" prLst="opacity: 0.5">
                                      <p:cBhvr rctx="IE">
                                        <p:cTn id="114" dur="indefinite"/>
                                        <p:tgtEl>
                                          <p:spTgt spid="567318"/>
                                        </p:tgtEl>
                                      </p:cBhvr>
                                    </p:animEffect>
                                  </p:childTnLst>
                                </p:cTn>
                              </p:par>
                              <p:par>
                                <p:cTn id="115" presetID="9" presetClass="emph" presetSubtype="0" nodeType="withEffect">
                                  <p:stCondLst>
                                    <p:cond delay="0"/>
                                  </p:stCondLst>
                                  <p:childTnLst>
                                    <p:set>
                                      <p:cBhvr rctx="PPT">
                                        <p:cTn id="116" dur="indefinite"/>
                                        <p:tgtEl>
                                          <p:spTgt spid="3"/>
                                        </p:tgtEl>
                                        <p:attrNameLst>
                                          <p:attrName>style.opacity</p:attrName>
                                        </p:attrNameLst>
                                      </p:cBhvr>
                                      <p:to>
                                        <p:strVal val="0.5"/>
                                      </p:to>
                                    </p:set>
                                    <p:animEffect filter="image" prLst="opacity: 0.5">
                                      <p:cBhvr rctx="IE">
                                        <p:cTn id="117" dur="indefinite"/>
                                        <p:tgtEl>
                                          <p:spTgt spid="3"/>
                                        </p:tgtEl>
                                      </p:cBhvr>
                                    </p:animEffect>
                                  </p:childTnLst>
                                </p:cTn>
                              </p:par>
                              <p:par>
                                <p:cTn id="118" presetID="9" presetClass="emph" presetSubtype="0" grpId="1" nodeType="withEffect">
                                  <p:stCondLst>
                                    <p:cond delay="0"/>
                                  </p:stCondLst>
                                  <p:iterate type="lt">
                                    <p:tmAbs val="0"/>
                                  </p:iterate>
                                  <p:childTnLst>
                                    <p:set>
                                      <p:cBhvr rctx="PPT">
                                        <p:cTn id="119" dur="indefinite"/>
                                        <p:tgtEl>
                                          <p:spTgt spid="567324"/>
                                        </p:tgtEl>
                                        <p:attrNameLst>
                                          <p:attrName>style.opacity</p:attrName>
                                        </p:attrNameLst>
                                      </p:cBhvr>
                                      <p:to>
                                        <p:strVal val="0.5"/>
                                      </p:to>
                                    </p:set>
                                    <p:animEffect filter="image" prLst="opacity: 0.5">
                                      <p:cBhvr rctx="IE">
                                        <p:cTn id="120" dur="indefinite"/>
                                        <p:tgtEl>
                                          <p:spTgt spid="567324"/>
                                        </p:tgtEl>
                                      </p:cBhvr>
                                    </p:animEffect>
                                  </p:childTnLst>
                                </p:cTn>
                              </p:par>
                              <p:par>
                                <p:cTn id="121" presetID="9" presetClass="emph" presetSubtype="0" grpId="1" nodeType="withEffect">
                                  <p:stCondLst>
                                    <p:cond delay="0"/>
                                  </p:stCondLst>
                                  <p:childTnLst>
                                    <p:set>
                                      <p:cBhvr rctx="PPT">
                                        <p:cTn id="122" dur="indefinite"/>
                                        <p:tgtEl>
                                          <p:spTgt spid="567325"/>
                                        </p:tgtEl>
                                        <p:attrNameLst>
                                          <p:attrName>style.opacity</p:attrName>
                                        </p:attrNameLst>
                                      </p:cBhvr>
                                      <p:to>
                                        <p:strVal val="0.5"/>
                                      </p:to>
                                    </p:set>
                                    <p:animEffect filter="image" prLst="opacity: 0.5">
                                      <p:cBhvr rctx="IE">
                                        <p:cTn id="123" dur="indefinite"/>
                                        <p:tgtEl>
                                          <p:spTgt spid="567325"/>
                                        </p:tgtEl>
                                      </p:cBhvr>
                                    </p:animEffect>
                                  </p:childTnLst>
                                </p:cTn>
                              </p:par>
                              <p:par>
                                <p:cTn id="124" presetID="9" presetClass="emph" presetSubtype="0" grpId="1" nodeType="withEffect">
                                  <p:stCondLst>
                                    <p:cond delay="0"/>
                                  </p:stCondLst>
                                  <p:childTnLst>
                                    <p:set>
                                      <p:cBhvr rctx="PPT">
                                        <p:cTn id="125" dur="indefinite"/>
                                        <p:tgtEl>
                                          <p:spTgt spid="567326"/>
                                        </p:tgtEl>
                                        <p:attrNameLst>
                                          <p:attrName>style.opacity</p:attrName>
                                        </p:attrNameLst>
                                      </p:cBhvr>
                                      <p:to>
                                        <p:strVal val="0.5"/>
                                      </p:to>
                                    </p:set>
                                    <p:animEffect filter="image" prLst="opacity: 0.5">
                                      <p:cBhvr rctx="IE">
                                        <p:cTn id="126" dur="indefinite"/>
                                        <p:tgtEl>
                                          <p:spTgt spid="567326"/>
                                        </p:tgtEl>
                                      </p:cBhvr>
                                    </p:animEffect>
                                  </p:childTnLst>
                                </p:cTn>
                              </p:par>
                              <p:par>
                                <p:cTn id="127" presetID="9" presetClass="emph" presetSubtype="0" grpId="1" nodeType="withEffect">
                                  <p:stCondLst>
                                    <p:cond delay="0"/>
                                  </p:stCondLst>
                                  <p:childTnLst>
                                    <p:set>
                                      <p:cBhvr rctx="PPT">
                                        <p:cTn id="128" dur="indefinite"/>
                                        <p:tgtEl>
                                          <p:spTgt spid="567327"/>
                                        </p:tgtEl>
                                        <p:attrNameLst>
                                          <p:attrName>style.opacity</p:attrName>
                                        </p:attrNameLst>
                                      </p:cBhvr>
                                      <p:to>
                                        <p:strVal val="0.5"/>
                                      </p:to>
                                    </p:set>
                                    <p:animEffect filter="image" prLst="opacity: 0.5">
                                      <p:cBhvr rctx="IE">
                                        <p:cTn id="129" dur="indefinite"/>
                                        <p:tgtEl>
                                          <p:spTgt spid="567327"/>
                                        </p:tgtEl>
                                      </p:cBhvr>
                                    </p:animEffect>
                                  </p:childTnLst>
                                </p:cTn>
                              </p:par>
                              <p:par>
                                <p:cTn id="130" presetID="9" presetClass="emph" presetSubtype="0" nodeType="withEffect">
                                  <p:stCondLst>
                                    <p:cond delay="0"/>
                                  </p:stCondLst>
                                  <p:childTnLst>
                                    <p:set>
                                      <p:cBhvr rctx="PPT">
                                        <p:cTn id="131" dur="indefinite"/>
                                        <p:tgtEl>
                                          <p:spTgt spid="4"/>
                                        </p:tgtEl>
                                        <p:attrNameLst>
                                          <p:attrName>style.opacity</p:attrName>
                                        </p:attrNameLst>
                                      </p:cBhvr>
                                      <p:to>
                                        <p:strVal val="0.5"/>
                                      </p:to>
                                    </p:set>
                                    <p:animEffect filter="image" prLst="opacity: 0.5">
                                      <p:cBhvr rctx="IE">
                                        <p:cTn id="132" dur="indefinite"/>
                                        <p:tgtEl>
                                          <p:spTgt spid="4"/>
                                        </p:tgtEl>
                                      </p:cBhvr>
                                    </p:animEffect>
                                  </p:childTnLst>
                                </p:cTn>
                              </p:par>
                              <p:par>
                                <p:cTn id="133" presetID="9" presetClass="emph" presetSubtype="0" grpId="1" nodeType="withEffect">
                                  <p:stCondLst>
                                    <p:cond delay="0"/>
                                  </p:stCondLst>
                                  <p:childTnLst>
                                    <p:set>
                                      <p:cBhvr rctx="PPT">
                                        <p:cTn id="134" dur="indefinite"/>
                                        <p:tgtEl>
                                          <p:spTgt spid="567333"/>
                                        </p:tgtEl>
                                        <p:attrNameLst>
                                          <p:attrName>style.opacity</p:attrName>
                                        </p:attrNameLst>
                                      </p:cBhvr>
                                      <p:to>
                                        <p:strVal val="0.5"/>
                                      </p:to>
                                    </p:set>
                                    <p:animEffect filter="image" prLst="opacity: 0.5">
                                      <p:cBhvr rctx="IE">
                                        <p:cTn id="135" dur="indefinite"/>
                                        <p:tgtEl>
                                          <p:spTgt spid="567333"/>
                                        </p:tgtEl>
                                      </p:cBhvr>
                                    </p:animEffect>
                                  </p:childTnLst>
                                </p:cTn>
                              </p:par>
                              <p:par>
                                <p:cTn id="136" presetID="9" presetClass="emph" presetSubtype="0" grpId="1" nodeType="withEffect">
                                  <p:stCondLst>
                                    <p:cond delay="0"/>
                                  </p:stCondLst>
                                  <p:childTnLst>
                                    <p:set>
                                      <p:cBhvr rctx="PPT">
                                        <p:cTn id="137" dur="indefinite"/>
                                        <p:tgtEl>
                                          <p:spTgt spid="567334"/>
                                        </p:tgtEl>
                                        <p:attrNameLst>
                                          <p:attrName>style.opacity</p:attrName>
                                        </p:attrNameLst>
                                      </p:cBhvr>
                                      <p:to>
                                        <p:strVal val="0.5"/>
                                      </p:to>
                                    </p:set>
                                    <p:animEffect filter="image" prLst="opacity: 0.5">
                                      <p:cBhvr rctx="IE">
                                        <p:cTn id="138" dur="indefinite"/>
                                        <p:tgtEl>
                                          <p:spTgt spid="567334"/>
                                        </p:tgtEl>
                                      </p:cBhvr>
                                    </p:animEffect>
                                  </p:childTnLst>
                                </p:cTn>
                              </p:par>
                              <p:par>
                                <p:cTn id="139" presetID="9" presetClass="emph" presetSubtype="0" grpId="0" nodeType="withEffect">
                                  <p:stCondLst>
                                    <p:cond delay="0"/>
                                  </p:stCondLst>
                                  <p:childTnLst>
                                    <p:set>
                                      <p:cBhvr rctx="PPT">
                                        <p:cTn id="140" dur="indefinite"/>
                                        <p:tgtEl>
                                          <p:spTgt spid="567406"/>
                                        </p:tgtEl>
                                        <p:attrNameLst>
                                          <p:attrName>style.opacity</p:attrName>
                                        </p:attrNameLst>
                                      </p:cBhvr>
                                      <p:to>
                                        <p:strVal val="0.5"/>
                                      </p:to>
                                    </p:set>
                                    <p:animEffect filter="image" prLst="opacity: 0.5">
                                      <p:cBhvr rctx="IE">
                                        <p:cTn id="141" dur="indefinite"/>
                                        <p:tgtEl>
                                          <p:spTgt spid="567406"/>
                                        </p:tgtEl>
                                      </p:cBhvr>
                                    </p:animEffect>
                                  </p:childTnLst>
                                </p:cTn>
                              </p:par>
                            </p:childTnLst>
                          </p:cTn>
                        </p:par>
                        <p:par>
                          <p:cTn id="142" fill="hold">
                            <p:stCondLst>
                              <p:cond delay="0"/>
                            </p:stCondLst>
                            <p:childTnLst>
                              <p:par>
                                <p:cTn id="143" presetID="9" presetClass="exit" presetSubtype="0" fill="hold" grpId="3" nodeType="afterEffect">
                                  <p:stCondLst>
                                    <p:cond delay="0"/>
                                  </p:stCondLst>
                                  <p:childTnLst>
                                    <p:animEffect transition="out" filter="dissolve">
                                      <p:cBhvr>
                                        <p:cTn id="144" dur="500"/>
                                        <p:tgtEl>
                                          <p:spTgt spid="567307"/>
                                        </p:tgtEl>
                                      </p:cBhvr>
                                    </p:animEffect>
                                    <p:set>
                                      <p:cBhvr>
                                        <p:cTn id="145" dur="1" fill="hold">
                                          <p:stCondLst>
                                            <p:cond delay="499"/>
                                          </p:stCondLst>
                                        </p:cTn>
                                        <p:tgtEl>
                                          <p:spTgt spid="56730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0" presetClass="entr" presetSubtype="0" fill="hold" grpId="0" nodeType="clickEffect">
                                  <p:stCondLst>
                                    <p:cond delay="0"/>
                                  </p:stCondLst>
                                  <p:iterate type="lt">
                                    <p:tmPct val="10000"/>
                                  </p:iterate>
                                  <p:childTnLst>
                                    <p:set>
                                      <p:cBhvr>
                                        <p:cTn id="149" dur="1" fill="hold">
                                          <p:stCondLst>
                                            <p:cond delay="0"/>
                                          </p:stCondLst>
                                        </p:cTn>
                                        <p:tgtEl>
                                          <p:spTgt spid="567407"/>
                                        </p:tgtEl>
                                        <p:attrNameLst>
                                          <p:attrName>style.visibility</p:attrName>
                                        </p:attrNameLst>
                                      </p:cBhvr>
                                      <p:to>
                                        <p:strVal val="visible"/>
                                      </p:to>
                                    </p:set>
                                    <p:animEffect transition="in" filter="fade">
                                      <p:cBhvr>
                                        <p:cTn id="150" dur="1000"/>
                                        <p:tgtEl>
                                          <p:spTgt spid="567407"/>
                                        </p:tgtEl>
                                      </p:cBhvr>
                                    </p:animEffect>
                                    <p:anim calcmode="lin" valueType="num">
                                      <p:cBhvr>
                                        <p:cTn id="151" dur="1000" fill="hold"/>
                                        <p:tgtEl>
                                          <p:spTgt spid="567407"/>
                                        </p:tgtEl>
                                        <p:attrNameLst>
                                          <p:attrName>ppt_x</p:attrName>
                                        </p:attrNameLst>
                                      </p:cBhvr>
                                      <p:tavLst>
                                        <p:tav tm="0">
                                          <p:val>
                                            <p:strVal val="#ppt_x-.1"/>
                                          </p:val>
                                        </p:tav>
                                        <p:tav tm="100000">
                                          <p:val>
                                            <p:strVal val="#ppt_x"/>
                                          </p:val>
                                        </p:tav>
                                      </p:tavLst>
                                    </p:anim>
                                    <p:anim calcmode="lin" valueType="num">
                                      <p:cBhvr>
                                        <p:cTn id="152" dur="1000" fill="hold"/>
                                        <p:tgtEl>
                                          <p:spTgt spid="567407"/>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567408"/>
                                        </p:tgtEl>
                                        <p:attrNameLst>
                                          <p:attrName>style.visibility</p:attrName>
                                        </p:attrNameLst>
                                      </p:cBhvr>
                                      <p:to>
                                        <p:strVal val="visible"/>
                                      </p:to>
                                    </p:set>
                                    <p:animEffect transition="in" filter="fade">
                                      <p:cBhvr>
                                        <p:cTn id="157" dur="1000"/>
                                        <p:tgtEl>
                                          <p:spTgt spid="567408"/>
                                        </p:tgtEl>
                                      </p:cBhvr>
                                    </p:animEffect>
                                    <p:anim calcmode="lin" valueType="num">
                                      <p:cBhvr>
                                        <p:cTn id="158" dur="1000" fill="hold"/>
                                        <p:tgtEl>
                                          <p:spTgt spid="567408"/>
                                        </p:tgtEl>
                                        <p:attrNameLst>
                                          <p:attrName>ppt_x</p:attrName>
                                        </p:attrNameLst>
                                      </p:cBhvr>
                                      <p:tavLst>
                                        <p:tav tm="0">
                                          <p:val>
                                            <p:strVal val="#ppt_x"/>
                                          </p:val>
                                        </p:tav>
                                        <p:tav tm="100000">
                                          <p:val>
                                            <p:strVal val="#ppt_x"/>
                                          </p:val>
                                        </p:tav>
                                      </p:tavLst>
                                    </p:anim>
                                    <p:anim calcmode="lin" valueType="num">
                                      <p:cBhvr>
                                        <p:cTn id="159" dur="1000" fill="hold"/>
                                        <p:tgtEl>
                                          <p:spTgt spid="567408"/>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dissolve">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47" presetClass="entr" presetSubtype="0" fill="hold" grpId="0" nodeType="clickEffect">
                                  <p:stCondLst>
                                    <p:cond delay="0"/>
                                  </p:stCondLst>
                                  <p:childTnLst>
                                    <p:set>
                                      <p:cBhvr>
                                        <p:cTn id="168" dur="1" fill="hold">
                                          <p:stCondLst>
                                            <p:cond delay="0"/>
                                          </p:stCondLst>
                                        </p:cTn>
                                        <p:tgtEl>
                                          <p:spTgt spid="567355"/>
                                        </p:tgtEl>
                                        <p:attrNameLst>
                                          <p:attrName>style.visibility</p:attrName>
                                        </p:attrNameLst>
                                      </p:cBhvr>
                                      <p:to>
                                        <p:strVal val="visible"/>
                                      </p:to>
                                    </p:set>
                                    <p:animEffect transition="in" filter="fade">
                                      <p:cBhvr>
                                        <p:cTn id="169" dur="1000"/>
                                        <p:tgtEl>
                                          <p:spTgt spid="567355"/>
                                        </p:tgtEl>
                                      </p:cBhvr>
                                    </p:animEffect>
                                    <p:anim calcmode="lin" valueType="num">
                                      <p:cBhvr>
                                        <p:cTn id="170" dur="1000" fill="hold"/>
                                        <p:tgtEl>
                                          <p:spTgt spid="567355"/>
                                        </p:tgtEl>
                                        <p:attrNameLst>
                                          <p:attrName>ppt_x</p:attrName>
                                        </p:attrNameLst>
                                      </p:cBhvr>
                                      <p:tavLst>
                                        <p:tav tm="0">
                                          <p:val>
                                            <p:strVal val="#ppt_x"/>
                                          </p:val>
                                        </p:tav>
                                        <p:tav tm="100000">
                                          <p:val>
                                            <p:strVal val="#ppt_x"/>
                                          </p:val>
                                        </p:tav>
                                      </p:tavLst>
                                    </p:anim>
                                    <p:anim calcmode="lin" valueType="num">
                                      <p:cBhvr>
                                        <p:cTn id="171" dur="1000" fill="hold"/>
                                        <p:tgtEl>
                                          <p:spTgt spid="567355"/>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567356"/>
                                        </p:tgtEl>
                                        <p:attrNameLst>
                                          <p:attrName>style.visibility</p:attrName>
                                        </p:attrNameLst>
                                      </p:cBhvr>
                                      <p:to>
                                        <p:strVal val="visible"/>
                                      </p:to>
                                    </p:set>
                                    <p:animEffect transition="in" filter="fade">
                                      <p:cBhvr>
                                        <p:cTn id="176" dur="1000"/>
                                        <p:tgtEl>
                                          <p:spTgt spid="567356"/>
                                        </p:tgtEl>
                                      </p:cBhvr>
                                    </p:animEffect>
                                    <p:anim calcmode="lin" valueType="num">
                                      <p:cBhvr>
                                        <p:cTn id="177" dur="1000" fill="hold"/>
                                        <p:tgtEl>
                                          <p:spTgt spid="567356"/>
                                        </p:tgtEl>
                                        <p:attrNameLst>
                                          <p:attrName>ppt_x</p:attrName>
                                        </p:attrNameLst>
                                      </p:cBhvr>
                                      <p:tavLst>
                                        <p:tav tm="0">
                                          <p:val>
                                            <p:strVal val="#ppt_x"/>
                                          </p:val>
                                        </p:tav>
                                        <p:tav tm="100000">
                                          <p:val>
                                            <p:strVal val="#ppt_x"/>
                                          </p:val>
                                        </p:tav>
                                      </p:tavLst>
                                    </p:anim>
                                    <p:anim calcmode="lin" valueType="num">
                                      <p:cBhvr>
                                        <p:cTn id="178" dur="1000" fill="hold"/>
                                        <p:tgtEl>
                                          <p:spTgt spid="567356"/>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567354"/>
                                        </p:tgtEl>
                                        <p:attrNameLst>
                                          <p:attrName>style.visibility</p:attrName>
                                        </p:attrNameLst>
                                      </p:cBhvr>
                                      <p:to>
                                        <p:strVal val="visible"/>
                                      </p:to>
                                    </p:set>
                                    <p:anim calcmode="lin" valueType="num">
                                      <p:cBhvr>
                                        <p:cTn id="183" dur="500" fill="hold"/>
                                        <p:tgtEl>
                                          <p:spTgt spid="567354"/>
                                        </p:tgtEl>
                                        <p:attrNameLst>
                                          <p:attrName>ppt_w</p:attrName>
                                        </p:attrNameLst>
                                      </p:cBhvr>
                                      <p:tavLst>
                                        <p:tav tm="0">
                                          <p:val>
                                            <p:fltVal val="0"/>
                                          </p:val>
                                        </p:tav>
                                        <p:tav tm="100000">
                                          <p:val>
                                            <p:strVal val="#ppt_w"/>
                                          </p:val>
                                        </p:tav>
                                      </p:tavLst>
                                    </p:anim>
                                    <p:anim calcmode="lin" valueType="num">
                                      <p:cBhvr>
                                        <p:cTn id="184" dur="500" fill="hold"/>
                                        <p:tgtEl>
                                          <p:spTgt spid="567354"/>
                                        </p:tgtEl>
                                        <p:attrNameLst>
                                          <p:attrName>ppt_h</p:attrName>
                                        </p:attrNameLst>
                                      </p:cBhvr>
                                      <p:tavLst>
                                        <p:tav tm="0">
                                          <p:val>
                                            <p:fltVal val="0"/>
                                          </p:val>
                                        </p:tav>
                                        <p:tav tm="100000">
                                          <p:val>
                                            <p:strVal val="#ppt_h"/>
                                          </p:val>
                                        </p:tav>
                                      </p:tavLst>
                                    </p:anim>
                                    <p:animEffect transition="in" filter="fade">
                                      <p:cBhvr>
                                        <p:cTn id="185" dur="500"/>
                                        <p:tgtEl>
                                          <p:spTgt spid="567354"/>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0" fill="hold" nodeType="clickEffect">
                                  <p:stCondLst>
                                    <p:cond delay="0"/>
                                  </p:stCondLst>
                                  <p:childTnLst>
                                    <p:set>
                                      <p:cBhvr>
                                        <p:cTn id="189" dur="1" fill="hold">
                                          <p:stCondLst>
                                            <p:cond delay="0"/>
                                          </p:stCondLst>
                                        </p:cTn>
                                        <p:tgtEl>
                                          <p:spTgt spid="6"/>
                                        </p:tgtEl>
                                        <p:attrNameLst>
                                          <p:attrName>style.visibility</p:attrName>
                                        </p:attrNameLst>
                                      </p:cBhvr>
                                      <p:to>
                                        <p:strVal val="visible"/>
                                      </p:to>
                                    </p:set>
                                    <p:anim calcmode="lin" valueType="num">
                                      <p:cBhvr>
                                        <p:cTn id="190" dur="500" fill="hold"/>
                                        <p:tgtEl>
                                          <p:spTgt spid="6"/>
                                        </p:tgtEl>
                                        <p:attrNameLst>
                                          <p:attrName>ppt_w</p:attrName>
                                        </p:attrNameLst>
                                      </p:cBhvr>
                                      <p:tavLst>
                                        <p:tav tm="0">
                                          <p:val>
                                            <p:fltVal val="0"/>
                                          </p:val>
                                        </p:tav>
                                        <p:tav tm="100000">
                                          <p:val>
                                            <p:strVal val="#ppt_w"/>
                                          </p:val>
                                        </p:tav>
                                      </p:tavLst>
                                    </p:anim>
                                    <p:anim calcmode="lin" valueType="num">
                                      <p:cBhvr>
                                        <p:cTn id="191" dur="500" fill="hold"/>
                                        <p:tgtEl>
                                          <p:spTgt spid="6"/>
                                        </p:tgtEl>
                                        <p:attrNameLst>
                                          <p:attrName>ppt_h</p:attrName>
                                        </p:attrNameLst>
                                      </p:cBhvr>
                                      <p:tavLst>
                                        <p:tav tm="0">
                                          <p:val>
                                            <p:fltVal val="0"/>
                                          </p:val>
                                        </p:tav>
                                        <p:tav tm="100000">
                                          <p:val>
                                            <p:strVal val="#ppt_h"/>
                                          </p:val>
                                        </p:tav>
                                      </p:tavLst>
                                    </p:anim>
                                    <p:animEffect transition="in" filter="fade">
                                      <p:cBhvr>
                                        <p:cTn id="192" dur="500"/>
                                        <p:tgtEl>
                                          <p:spTgt spid="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67357"/>
                                        </p:tgtEl>
                                        <p:attrNameLst>
                                          <p:attrName>style.visibility</p:attrName>
                                        </p:attrNameLst>
                                      </p:cBhvr>
                                      <p:to>
                                        <p:strVal val="visible"/>
                                      </p:to>
                                    </p:set>
                                    <p:animEffect transition="in" filter="wipe(left)">
                                      <p:cBhvr>
                                        <p:cTn id="197" dur="5000"/>
                                        <p:tgtEl>
                                          <p:spTgt spid="56735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567358"/>
                                        </p:tgtEl>
                                        <p:attrNameLst>
                                          <p:attrName>style.visibility</p:attrName>
                                        </p:attrNameLst>
                                      </p:cBhvr>
                                      <p:to>
                                        <p:strVal val="visible"/>
                                      </p:to>
                                    </p:set>
                                    <p:animEffect transition="in" filter="wipe(down)">
                                      <p:cBhvr>
                                        <p:cTn id="202" dur="2000"/>
                                        <p:tgtEl>
                                          <p:spTgt spid="567358"/>
                                        </p:tgtEl>
                                      </p:cBhvr>
                                    </p:animEffect>
                                  </p:childTnLst>
                                </p:cTn>
                              </p:par>
                            </p:childTnLst>
                          </p:cTn>
                        </p:par>
                      </p:childTnLst>
                    </p:cTn>
                  </p:par>
                  <p:par>
                    <p:cTn id="203" fill="hold">
                      <p:stCondLst>
                        <p:cond delay="indefinite"/>
                      </p:stCondLst>
                      <p:childTnLst>
                        <p:par>
                          <p:cTn id="204" fill="hold">
                            <p:stCondLst>
                              <p:cond delay="0"/>
                            </p:stCondLst>
                            <p:childTnLst>
                              <p:par>
                                <p:cTn id="205" presetID="40" presetClass="entr" presetSubtype="0" fill="hold" grpId="0" nodeType="clickEffect">
                                  <p:stCondLst>
                                    <p:cond delay="0"/>
                                  </p:stCondLst>
                                  <p:iterate type="lt">
                                    <p:tmPct val="10000"/>
                                  </p:iterate>
                                  <p:childTnLst>
                                    <p:set>
                                      <p:cBhvr>
                                        <p:cTn id="206" dur="1" fill="hold">
                                          <p:stCondLst>
                                            <p:cond delay="0"/>
                                          </p:stCondLst>
                                        </p:cTn>
                                        <p:tgtEl>
                                          <p:spTgt spid="567389"/>
                                        </p:tgtEl>
                                        <p:attrNameLst>
                                          <p:attrName>style.visibility</p:attrName>
                                        </p:attrNameLst>
                                      </p:cBhvr>
                                      <p:to>
                                        <p:strVal val="visible"/>
                                      </p:to>
                                    </p:set>
                                    <p:animEffect transition="in" filter="fade">
                                      <p:cBhvr>
                                        <p:cTn id="207" dur="1000"/>
                                        <p:tgtEl>
                                          <p:spTgt spid="567389"/>
                                        </p:tgtEl>
                                      </p:cBhvr>
                                    </p:animEffect>
                                    <p:anim calcmode="lin" valueType="num">
                                      <p:cBhvr>
                                        <p:cTn id="208" dur="1000" fill="hold"/>
                                        <p:tgtEl>
                                          <p:spTgt spid="567389"/>
                                        </p:tgtEl>
                                        <p:attrNameLst>
                                          <p:attrName>ppt_x</p:attrName>
                                        </p:attrNameLst>
                                      </p:cBhvr>
                                      <p:tavLst>
                                        <p:tav tm="0">
                                          <p:val>
                                            <p:strVal val="#ppt_x-.1"/>
                                          </p:val>
                                        </p:tav>
                                        <p:tav tm="100000">
                                          <p:val>
                                            <p:strVal val="#ppt_x"/>
                                          </p:val>
                                        </p:tav>
                                      </p:tavLst>
                                    </p:anim>
                                    <p:anim calcmode="lin" valueType="num">
                                      <p:cBhvr>
                                        <p:cTn id="209" dur="1000" fill="hold"/>
                                        <p:tgtEl>
                                          <p:spTgt spid="567389"/>
                                        </p:tgtEl>
                                        <p:attrNameLst>
                                          <p:attrName>ppt_y</p:attrName>
                                        </p:attrNameLst>
                                      </p:cBhvr>
                                      <p:tavLst>
                                        <p:tav tm="0">
                                          <p:val>
                                            <p:strVal val="#ppt_y"/>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10"/>
                                        </p:tgtEl>
                                        <p:attrNameLst>
                                          <p:attrName>style.visibility</p:attrName>
                                        </p:attrNameLst>
                                      </p:cBhvr>
                                      <p:to>
                                        <p:strVal val="visible"/>
                                      </p:to>
                                    </p:set>
                                    <p:animEffect transition="in" filter="fade">
                                      <p:cBhvr>
                                        <p:cTn id="214" dur="2000"/>
                                        <p:tgtEl>
                                          <p:spTgt spid="10"/>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567390"/>
                                        </p:tgtEl>
                                        <p:attrNameLst>
                                          <p:attrName>style.visibility</p:attrName>
                                        </p:attrNameLst>
                                      </p:cBhvr>
                                      <p:to>
                                        <p:strVal val="visible"/>
                                      </p:to>
                                    </p:set>
                                    <p:animEffect transition="in" filter="dissolve">
                                      <p:cBhvr>
                                        <p:cTn id="219" dur="500"/>
                                        <p:tgtEl>
                                          <p:spTgt spid="567390"/>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567392"/>
                                        </p:tgtEl>
                                        <p:attrNameLst>
                                          <p:attrName>style.visibility</p:attrName>
                                        </p:attrNameLst>
                                      </p:cBhvr>
                                      <p:to>
                                        <p:strVal val="visible"/>
                                      </p:to>
                                    </p:set>
                                    <p:animEffect transition="in" filter="dissolve">
                                      <p:cBhvr>
                                        <p:cTn id="224" dur="500"/>
                                        <p:tgtEl>
                                          <p:spTgt spid="567392"/>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567401"/>
                                        </p:tgtEl>
                                        <p:attrNameLst>
                                          <p:attrName>style.visibility</p:attrName>
                                        </p:attrNameLst>
                                      </p:cBhvr>
                                      <p:to>
                                        <p:strVal val="visible"/>
                                      </p:to>
                                    </p:set>
                                    <p:animEffect transition="in" filter="wipe(down)">
                                      <p:cBhvr>
                                        <p:cTn id="229" dur="500"/>
                                        <p:tgtEl>
                                          <p:spTgt spid="567401"/>
                                        </p:tgtEl>
                                      </p:cBhvr>
                                    </p:animEffect>
                                  </p:childTnLst>
                                </p:cTn>
                              </p:par>
                            </p:childTnLst>
                          </p:cTn>
                        </p:par>
                        <p:par>
                          <p:cTn id="230" fill="hold">
                            <p:stCondLst>
                              <p:cond delay="500"/>
                            </p:stCondLst>
                            <p:childTnLst>
                              <p:par>
                                <p:cTn id="231" presetID="22" presetClass="entr" presetSubtype="4" fill="hold" grpId="0" nodeType="afterEffect">
                                  <p:stCondLst>
                                    <p:cond delay="0"/>
                                  </p:stCondLst>
                                  <p:childTnLst>
                                    <p:set>
                                      <p:cBhvr>
                                        <p:cTn id="232" dur="1" fill="hold">
                                          <p:stCondLst>
                                            <p:cond delay="0"/>
                                          </p:stCondLst>
                                        </p:cTn>
                                        <p:tgtEl>
                                          <p:spTgt spid="567402"/>
                                        </p:tgtEl>
                                        <p:attrNameLst>
                                          <p:attrName>style.visibility</p:attrName>
                                        </p:attrNameLst>
                                      </p:cBhvr>
                                      <p:to>
                                        <p:strVal val="visible"/>
                                      </p:to>
                                    </p:set>
                                    <p:animEffect transition="in" filter="wipe(down)">
                                      <p:cBhvr>
                                        <p:cTn id="233" dur="500"/>
                                        <p:tgtEl>
                                          <p:spTgt spid="567402"/>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11"/>
                                        </p:tgtEl>
                                        <p:attrNameLst>
                                          <p:attrName>style.visibility</p:attrName>
                                        </p:attrNameLst>
                                      </p:cBhvr>
                                      <p:to>
                                        <p:strVal val="visible"/>
                                      </p:to>
                                    </p:set>
                                    <p:animEffect transition="in" filter="fade">
                                      <p:cBhvr>
                                        <p:cTn id="238" dur="2000"/>
                                        <p:tgtEl>
                                          <p:spTgt spid="11"/>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567397"/>
                                        </p:tgtEl>
                                        <p:attrNameLst>
                                          <p:attrName>style.visibility</p:attrName>
                                        </p:attrNameLst>
                                      </p:cBhvr>
                                      <p:to>
                                        <p:strVal val="visible"/>
                                      </p:to>
                                    </p:set>
                                    <p:animEffect transition="in" filter="dissolve">
                                      <p:cBhvr>
                                        <p:cTn id="243" dur="500"/>
                                        <p:tgtEl>
                                          <p:spTgt spid="567397"/>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567393"/>
                                        </p:tgtEl>
                                        <p:attrNameLst>
                                          <p:attrName>style.visibility</p:attrName>
                                        </p:attrNameLst>
                                      </p:cBhvr>
                                      <p:to>
                                        <p:strVal val="visible"/>
                                      </p:to>
                                    </p:set>
                                    <p:animEffect transition="in" filter="dissolve">
                                      <p:cBhvr>
                                        <p:cTn id="248" dur="500"/>
                                        <p:tgtEl>
                                          <p:spTgt spid="567393"/>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4" fill="hold" grpId="0" nodeType="clickEffect">
                                  <p:stCondLst>
                                    <p:cond delay="0"/>
                                  </p:stCondLst>
                                  <p:childTnLst>
                                    <p:set>
                                      <p:cBhvr>
                                        <p:cTn id="252" dur="1" fill="hold">
                                          <p:stCondLst>
                                            <p:cond delay="0"/>
                                          </p:stCondLst>
                                        </p:cTn>
                                        <p:tgtEl>
                                          <p:spTgt spid="567404"/>
                                        </p:tgtEl>
                                        <p:attrNameLst>
                                          <p:attrName>style.visibility</p:attrName>
                                        </p:attrNameLst>
                                      </p:cBhvr>
                                      <p:to>
                                        <p:strVal val="visible"/>
                                      </p:to>
                                    </p:set>
                                    <p:animEffect transition="in" filter="wipe(down)">
                                      <p:cBhvr>
                                        <p:cTn id="253" dur="500"/>
                                        <p:tgtEl>
                                          <p:spTgt spid="567404"/>
                                        </p:tgtEl>
                                      </p:cBhvr>
                                    </p:animEffect>
                                  </p:childTnLst>
                                </p:cTn>
                              </p:par>
                            </p:childTnLst>
                          </p:cTn>
                        </p:par>
                        <p:par>
                          <p:cTn id="254" fill="hold">
                            <p:stCondLst>
                              <p:cond delay="500"/>
                            </p:stCondLst>
                            <p:childTnLst>
                              <p:par>
                                <p:cTn id="255" presetID="22" presetClass="entr" presetSubtype="4" fill="hold" grpId="0" nodeType="afterEffect">
                                  <p:stCondLst>
                                    <p:cond delay="0"/>
                                  </p:stCondLst>
                                  <p:childTnLst>
                                    <p:set>
                                      <p:cBhvr>
                                        <p:cTn id="256" dur="1" fill="hold">
                                          <p:stCondLst>
                                            <p:cond delay="0"/>
                                          </p:stCondLst>
                                        </p:cTn>
                                        <p:tgtEl>
                                          <p:spTgt spid="567403"/>
                                        </p:tgtEl>
                                        <p:attrNameLst>
                                          <p:attrName>style.visibility</p:attrName>
                                        </p:attrNameLst>
                                      </p:cBhvr>
                                      <p:to>
                                        <p:strVal val="visible"/>
                                      </p:to>
                                    </p:set>
                                    <p:animEffect transition="in" filter="wipe(down)">
                                      <p:cBhvr>
                                        <p:cTn id="257" dur="500"/>
                                        <p:tgtEl>
                                          <p:spTgt spid="567403"/>
                                        </p:tgtEl>
                                      </p:cBhvr>
                                    </p:animEffect>
                                  </p:childTnLst>
                                </p:cTn>
                              </p:par>
                            </p:childTnLst>
                          </p:cTn>
                        </p:par>
                      </p:childTnLst>
                    </p:cTn>
                  </p:par>
                  <p:par>
                    <p:cTn id="258" fill="hold">
                      <p:stCondLst>
                        <p:cond delay="indefinite"/>
                      </p:stCondLst>
                      <p:childTnLst>
                        <p:par>
                          <p:cTn id="259" fill="hold">
                            <p:stCondLst>
                              <p:cond delay="0"/>
                            </p:stCondLst>
                            <p:childTnLst>
                              <p:par>
                                <p:cTn id="260" presetID="39" presetClass="entr" presetSubtype="0" accel="100000" fill="hold" grpId="0" nodeType="clickEffect">
                                  <p:stCondLst>
                                    <p:cond delay="0"/>
                                  </p:stCondLst>
                                  <p:childTnLst>
                                    <p:set>
                                      <p:cBhvr>
                                        <p:cTn id="261" dur="1" fill="hold">
                                          <p:stCondLst>
                                            <p:cond delay="0"/>
                                          </p:stCondLst>
                                        </p:cTn>
                                        <p:tgtEl>
                                          <p:spTgt spid="567391"/>
                                        </p:tgtEl>
                                        <p:attrNameLst>
                                          <p:attrName>style.visibility</p:attrName>
                                        </p:attrNameLst>
                                      </p:cBhvr>
                                      <p:to>
                                        <p:strVal val="visible"/>
                                      </p:to>
                                    </p:set>
                                    <p:anim calcmode="lin" valueType="num">
                                      <p:cBhvr>
                                        <p:cTn id="262" dur="500" fill="hold"/>
                                        <p:tgtEl>
                                          <p:spTgt spid="567391"/>
                                        </p:tgtEl>
                                        <p:attrNameLst>
                                          <p:attrName>ppt_h</p:attrName>
                                        </p:attrNameLst>
                                      </p:cBhvr>
                                      <p:tavLst>
                                        <p:tav tm="0">
                                          <p:val>
                                            <p:strVal val="#ppt_h/20"/>
                                          </p:val>
                                        </p:tav>
                                        <p:tav tm="50000">
                                          <p:val>
                                            <p:strVal val="#ppt_h/20"/>
                                          </p:val>
                                        </p:tav>
                                        <p:tav tm="100000">
                                          <p:val>
                                            <p:strVal val="#ppt_h"/>
                                          </p:val>
                                        </p:tav>
                                      </p:tavLst>
                                    </p:anim>
                                    <p:anim calcmode="lin" valueType="num">
                                      <p:cBhvr>
                                        <p:cTn id="263" dur="500" fill="hold"/>
                                        <p:tgtEl>
                                          <p:spTgt spid="567391"/>
                                        </p:tgtEl>
                                        <p:attrNameLst>
                                          <p:attrName>ppt_w</p:attrName>
                                        </p:attrNameLst>
                                      </p:cBhvr>
                                      <p:tavLst>
                                        <p:tav tm="0">
                                          <p:val>
                                            <p:strVal val="#ppt_w+.3"/>
                                          </p:val>
                                        </p:tav>
                                        <p:tav tm="50000">
                                          <p:val>
                                            <p:strVal val="#ppt_w+.3"/>
                                          </p:val>
                                        </p:tav>
                                        <p:tav tm="100000">
                                          <p:val>
                                            <p:strVal val="#ppt_w"/>
                                          </p:val>
                                        </p:tav>
                                      </p:tavLst>
                                    </p:anim>
                                    <p:anim calcmode="lin" valueType="num">
                                      <p:cBhvr>
                                        <p:cTn id="264" dur="500" fill="hold"/>
                                        <p:tgtEl>
                                          <p:spTgt spid="567391"/>
                                        </p:tgtEl>
                                        <p:attrNameLst>
                                          <p:attrName>ppt_x</p:attrName>
                                        </p:attrNameLst>
                                      </p:cBhvr>
                                      <p:tavLst>
                                        <p:tav tm="0">
                                          <p:val>
                                            <p:strVal val="#ppt_x-.3"/>
                                          </p:val>
                                        </p:tav>
                                        <p:tav tm="50000">
                                          <p:val>
                                            <p:strVal val="#ppt_x"/>
                                          </p:val>
                                        </p:tav>
                                        <p:tav tm="100000">
                                          <p:val>
                                            <p:strVal val="#ppt_x"/>
                                          </p:val>
                                        </p:tav>
                                      </p:tavLst>
                                    </p:anim>
                                    <p:anim calcmode="lin" valueType="num">
                                      <p:cBhvr>
                                        <p:cTn id="265" dur="500" fill="hold"/>
                                        <p:tgtEl>
                                          <p:spTgt spid="567391"/>
                                        </p:tgtEl>
                                        <p:attrNameLst>
                                          <p:attrName>ppt_y</p:attrName>
                                        </p:attrNameLst>
                                      </p:cBhvr>
                                      <p:tavLst>
                                        <p:tav tm="0">
                                          <p:val>
                                            <p:strVal val="#ppt_y"/>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presetID="9" presetClass="emph" presetSubtype="0" nodeType="clickEffect">
                                  <p:stCondLst>
                                    <p:cond delay="0"/>
                                  </p:stCondLst>
                                  <p:childTnLst>
                                    <p:set>
                                      <p:cBhvr rctx="PPT">
                                        <p:cTn id="269" dur="indefinite"/>
                                        <p:tgtEl>
                                          <p:spTgt spid="5"/>
                                        </p:tgtEl>
                                        <p:attrNameLst>
                                          <p:attrName>style.opacity</p:attrName>
                                        </p:attrNameLst>
                                      </p:cBhvr>
                                      <p:to>
                                        <p:strVal val="0.5"/>
                                      </p:to>
                                    </p:set>
                                    <p:animEffect filter="image" prLst="opacity: 0.5">
                                      <p:cBhvr rctx="IE">
                                        <p:cTn id="270" dur="indefinite"/>
                                        <p:tgtEl>
                                          <p:spTgt spid="5"/>
                                        </p:tgtEl>
                                      </p:cBhvr>
                                    </p:animEffect>
                                  </p:childTnLst>
                                </p:cTn>
                              </p:par>
                              <p:par>
                                <p:cTn id="271" presetID="9" presetClass="emph" presetSubtype="0" grpId="1" nodeType="withEffect">
                                  <p:stCondLst>
                                    <p:cond delay="0"/>
                                  </p:stCondLst>
                                  <p:childTnLst>
                                    <p:set>
                                      <p:cBhvr rctx="PPT">
                                        <p:cTn id="272" dur="indefinite"/>
                                        <p:tgtEl>
                                          <p:spTgt spid="567354"/>
                                        </p:tgtEl>
                                        <p:attrNameLst>
                                          <p:attrName>style.opacity</p:attrName>
                                        </p:attrNameLst>
                                      </p:cBhvr>
                                      <p:to>
                                        <p:strVal val="0.5"/>
                                      </p:to>
                                    </p:set>
                                    <p:animEffect filter="image" prLst="opacity: 0.5">
                                      <p:cBhvr rctx="IE">
                                        <p:cTn id="273" dur="indefinite"/>
                                        <p:tgtEl>
                                          <p:spTgt spid="567354"/>
                                        </p:tgtEl>
                                      </p:cBhvr>
                                    </p:animEffect>
                                  </p:childTnLst>
                                </p:cTn>
                              </p:par>
                              <p:par>
                                <p:cTn id="274" presetID="9" presetClass="emph" presetSubtype="0" grpId="2" nodeType="withEffect">
                                  <p:stCondLst>
                                    <p:cond delay="0"/>
                                  </p:stCondLst>
                                  <p:childTnLst>
                                    <p:set>
                                      <p:cBhvr rctx="PPT">
                                        <p:cTn id="275" dur="indefinite"/>
                                        <p:tgtEl>
                                          <p:spTgt spid="567355"/>
                                        </p:tgtEl>
                                        <p:attrNameLst>
                                          <p:attrName>style.opacity</p:attrName>
                                        </p:attrNameLst>
                                      </p:cBhvr>
                                      <p:to>
                                        <p:strVal val="0.5"/>
                                      </p:to>
                                    </p:set>
                                    <p:animEffect filter="image" prLst="opacity: 0.5">
                                      <p:cBhvr rctx="IE">
                                        <p:cTn id="276" dur="indefinite"/>
                                        <p:tgtEl>
                                          <p:spTgt spid="567355"/>
                                        </p:tgtEl>
                                      </p:cBhvr>
                                    </p:animEffect>
                                  </p:childTnLst>
                                </p:cTn>
                              </p:par>
                              <p:par>
                                <p:cTn id="277" presetID="9" presetClass="emph" presetSubtype="0" grpId="2" nodeType="withEffect">
                                  <p:stCondLst>
                                    <p:cond delay="0"/>
                                  </p:stCondLst>
                                  <p:childTnLst>
                                    <p:set>
                                      <p:cBhvr rctx="PPT">
                                        <p:cTn id="278" dur="indefinite"/>
                                        <p:tgtEl>
                                          <p:spTgt spid="567356"/>
                                        </p:tgtEl>
                                        <p:attrNameLst>
                                          <p:attrName>style.opacity</p:attrName>
                                        </p:attrNameLst>
                                      </p:cBhvr>
                                      <p:to>
                                        <p:strVal val="0.5"/>
                                      </p:to>
                                    </p:set>
                                    <p:animEffect filter="image" prLst="opacity: 0.5">
                                      <p:cBhvr rctx="IE">
                                        <p:cTn id="279" dur="indefinite"/>
                                        <p:tgtEl>
                                          <p:spTgt spid="567356"/>
                                        </p:tgtEl>
                                      </p:cBhvr>
                                    </p:animEffect>
                                  </p:childTnLst>
                                </p:cTn>
                              </p:par>
                              <p:par>
                                <p:cTn id="280" presetID="9" presetClass="emph" presetSubtype="0" grpId="1" nodeType="withEffect">
                                  <p:stCondLst>
                                    <p:cond delay="0"/>
                                  </p:stCondLst>
                                  <p:childTnLst>
                                    <p:set>
                                      <p:cBhvr rctx="PPT">
                                        <p:cTn id="281" dur="indefinite"/>
                                        <p:tgtEl>
                                          <p:spTgt spid="567357"/>
                                        </p:tgtEl>
                                        <p:attrNameLst>
                                          <p:attrName>style.opacity</p:attrName>
                                        </p:attrNameLst>
                                      </p:cBhvr>
                                      <p:to>
                                        <p:strVal val="0.5"/>
                                      </p:to>
                                    </p:set>
                                    <p:animEffect filter="image" prLst="opacity: 0.5">
                                      <p:cBhvr rctx="IE">
                                        <p:cTn id="282" dur="indefinite"/>
                                        <p:tgtEl>
                                          <p:spTgt spid="567357"/>
                                        </p:tgtEl>
                                      </p:cBhvr>
                                    </p:animEffect>
                                  </p:childTnLst>
                                </p:cTn>
                              </p:par>
                              <p:par>
                                <p:cTn id="283" presetID="9" presetClass="emph" presetSubtype="0" grpId="1" nodeType="withEffect">
                                  <p:stCondLst>
                                    <p:cond delay="0"/>
                                  </p:stCondLst>
                                  <p:childTnLst>
                                    <p:set>
                                      <p:cBhvr rctx="PPT">
                                        <p:cTn id="284" dur="indefinite"/>
                                        <p:tgtEl>
                                          <p:spTgt spid="567358"/>
                                        </p:tgtEl>
                                        <p:attrNameLst>
                                          <p:attrName>style.opacity</p:attrName>
                                        </p:attrNameLst>
                                      </p:cBhvr>
                                      <p:to>
                                        <p:strVal val="0.5"/>
                                      </p:to>
                                    </p:set>
                                    <p:animEffect filter="image" prLst="opacity: 0.5">
                                      <p:cBhvr rctx="IE">
                                        <p:cTn id="285" dur="indefinite"/>
                                        <p:tgtEl>
                                          <p:spTgt spid="567358"/>
                                        </p:tgtEl>
                                      </p:cBhvr>
                                    </p:animEffect>
                                  </p:childTnLst>
                                </p:cTn>
                              </p:par>
                              <p:par>
                                <p:cTn id="286" presetID="9" presetClass="emph" presetSubtype="0" nodeType="withEffect">
                                  <p:stCondLst>
                                    <p:cond delay="0"/>
                                  </p:stCondLst>
                                  <p:childTnLst>
                                    <p:set>
                                      <p:cBhvr rctx="PPT">
                                        <p:cTn id="287" dur="indefinite"/>
                                        <p:tgtEl>
                                          <p:spTgt spid="6"/>
                                        </p:tgtEl>
                                        <p:attrNameLst>
                                          <p:attrName>style.opacity</p:attrName>
                                        </p:attrNameLst>
                                      </p:cBhvr>
                                      <p:to>
                                        <p:strVal val="0.5"/>
                                      </p:to>
                                    </p:set>
                                    <p:animEffect filter="image" prLst="opacity: 0.5">
                                      <p:cBhvr rctx="IE">
                                        <p:cTn id="288" dur="indefinite"/>
                                        <p:tgtEl>
                                          <p:spTgt spid="6"/>
                                        </p:tgtEl>
                                      </p:cBhvr>
                                    </p:animEffect>
                                  </p:childTnLst>
                                </p:cTn>
                              </p:par>
                              <p:par>
                                <p:cTn id="289" presetID="9" presetClass="emph" presetSubtype="0" grpId="1" nodeType="withEffect">
                                  <p:stCondLst>
                                    <p:cond delay="0"/>
                                  </p:stCondLst>
                                  <p:iterate type="lt">
                                    <p:tmAbs val="0"/>
                                  </p:iterate>
                                  <p:childTnLst>
                                    <p:set>
                                      <p:cBhvr rctx="PPT">
                                        <p:cTn id="290" dur="indefinite"/>
                                        <p:tgtEl>
                                          <p:spTgt spid="567389"/>
                                        </p:tgtEl>
                                        <p:attrNameLst>
                                          <p:attrName>style.opacity</p:attrName>
                                        </p:attrNameLst>
                                      </p:cBhvr>
                                      <p:to>
                                        <p:strVal val="0.5"/>
                                      </p:to>
                                    </p:set>
                                    <p:animEffect filter="image" prLst="opacity: 0.5">
                                      <p:cBhvr rctx="IE">
                                        <p:cTn id="291" dur="indefinite"/>
                                        <p:tgtEl>
                                          <p:spTgt spid="567389"/>
                                        </p:tgtEl>
                                      </p:cBhvr>
                                    </p:animEffect>
                                  </p:childTnLst>
                                </p:cTn>
                              </p:par>
                              <p:par>
                                <p:cTn id="292" presetID="9" presetClass="emph" presetSubtype="0" grpId="1" nodeType="withEffect">
                                  <p:stCondLst>
                                    <p:cond delay="0"/>
                                  </p:stCondLst>
                                  <p:childTnLst>
                                    <p:set>
                                      <p:cBhvr rctx="PPT">
                                        <p:cTn id="293" dur="indefinite"/>
                                        <p:tgtEl>
                                          <p:spTgt spid="567390"/>
                                        </p:tgtEl>
                                        <p:attrNameLst>
                                          <p:attrName>style.opacity</p:attrName>
                                        </p:attrNameLst>
                                      </p:cBhvr>
                                      <p:to>
                                        <p:strVal val="0.5"/>
                                      </p:to>
                                    </p:set>
                                    <p:animEffect filter="image" prLst="opacity: 0.5">
                                      <p:cBhvr rctx="IE">
                                        <p:cTn id="294" dur="indefinite"/>
                                        <p:tgtEl>
                                          <p:spTgt spid="567390"/>
                                        </p:tgtEl>
                                      </p:cBhvr>
                                    </p:animEffect>
                                  </p:childTnLst>
                                </p:cTn>
                              </p:par>
                              <p:par>
                                <p:cTn id="295" presetID="9" presetClass="emph" presetSubtype="0" grpId="1" nodeType="withEffect">
                                  <p:stCondLst>
                                    <p:cond delay="0"/>
                                  </p:stCondLst>
                                  <p:childTnLst>
                                    <p:set>
                                      <p:cBhvr rctx="PPT">
                                        <p:cTn id="296" dur="indefinite"/>
                                        <p:tgtEl>
                                          <p:spTgt spid="567391"/>
                                        </p:tgtEl>
                                        <p:attrNameLst>
                                          <p:attrName>style.opacity</p:attrName>
                                        </p:attrNameLst>
                                      </p:cBhvr>
                                      <p:to>
                                        <p:strVal val="0.5"/>
                                      </p:to>
                                    </p:set>
                                    <p:animEffect filter="image" prLst="opacity: 0.5">
                                      <p:cBhvr rctx="IE">
                                        <p:cTn id="297" dur="indefinite"/>
                                        <p:tgtEl>
                                          <p:spTgt spid="567391"/>
                                        </p:tgtEl>
                                      </p:cBhvr>
                                    </p:animEffect>
                                  </p:childTnLst>
                                </p:cTn>
                              </p:par>
                              <p:par>
                                <p:cTn id="298" presetID="9" presetClass="emph" presetSubtype="0" grpId="1" nodeType="withEffect">
                                  <p:stCondLst>
                                    <p:cond delay="0"/>
                                  </p:stCondLst>
                                  <p:childTnLst>
                                    <p:set>
                                      <p:cBhvr rctx="PPT">
                                        <p:cTn id="299" dur="indefinite"/>
                                        <p:tgtEl>
                                          <p:spTgt spid="567392"/>
                                        </p:tgtEl>
                                        <p:attrNameLst>
                                          <p:attrName>style.opacity</p:attrName>
                                        </p:attrNameLst>
                                      </p:cBhvr>
                                      <p:to>
                                        <p:strVal val="0.5"/>
                                      </p:to>
                                    </p:set>
                                    <p:animEffect filter="image" prLst="opacity: 0.5">
                                      <p:cBhvr rctx="IE">
                                        <p:cTn id="300" dur="indefinite"/>
                                        <p:tgtEl>
                                          <p:spTgt spid="567392"/>
                                        </p:tgtEl>
                                      </p:cBhvr>
                                    </p:animEffect>
                                  </p:childTnLst>
                                </p:cTn>
                              </p:par>
                              <p:par>
                                <p:cTn id="301" presetID="9" presetClass="emph" presetSubtype="0" grpId="1" nodeType="withEffect">
                                  <p:stCondLst>
                                    <p:cond delay="0"/>
                                  </p:stCondLst>
                                  <p:childTnLst>
                                    <p:set>
                                      <p:cBhvr rctx="PPT">
                                        <p:cTn id="302" dur="indefinite"/>
                                        <p:tgtEl>
                                          <p:spTgt spid="567393"/>
                                        </p:tgtEl>
                                        <p:attrNameLst>
                                          <p:attrName>style.opacity</p:attrName>
                                        </p:attrNameLst>
                                      </p:cBhvr>
                                      <p:to>
                                        <p:strVal val="0.5"/>
                                      </p:to>
                                    </p:set>
                                    <p:animEffect filter="image" prLst="opacity: 0.5">
                                      <p:cBhvr rctx="IE">
                                        <p:cTn id="303" dur="indefinite"/>
                                        <p:tgtEl>
                                          <p:spTgt spid="567393"/>
                                        </p:tgtEl>
                                      </p:cBhvr>
                                    </p:animEffect>
                                  </p:childTnLst>
                                </p:cTn>
                              </p:par>
                              <p:par>
                                <p:cTn id="304" presetID="9" presetClass="emph" presetSubtype="0" nodeType="withEffect">
                                  <p:stCondLst>
                                    <p:cond delay="0"/>
                                  </p:stCondLst>
                                  <p:childTnLst>
                                    <p:set>
                                      <p:cBhvr rctx="PPT">
                                        <p:cTn id="305" dur="indefinite"/>
                                        <p:tgtEl>
                                          <p:spTgt spid="10"/>
                                        </p:tgtEl>
                                        <p:attrNameLst>
                                          <p:attrName>style.opacity</p:attrName>
                                        </p:attrNameLst>
                                      </p:cBhvr>
                                      <p:to>
                                        <p:strVal val="0.5"/>
                                      </p:to>
                                    </p:set>
                                    <p:animEffect filter="image" prLst="opacity: 0.5">
                                      <p:cBhvr rctx="IE">
                                        <p:cTn id="306" dur="indefinite"/>
                                        <p:tgtEl>
                                          <p:spTgt spid="10"/>
                                        </p:tgtEl>
                                      </p:cBhvr>
                                    </p:animEffect>
                                  </p:childTnLst>
                                </p:cTn>
                              </p:par>
                              <p:par>
                                <p:cTn id="307" presetID="9" presetClass="emph" presetSubtype="0" grpId="1" nodeType="withEffect">
                                  <p:stCondLst>
                                    <p:cond delay="0"/>
                                  </p:stCondLst>
                                  <p:childTnLst>
                                    <p:set>
                                      <p:cBhvr rctx="PPT">
                                        <p:cTn id="308" dur="indefinite"/>
                                        <p:tgtEl>
                                          <p:spTgt spid="567397"/>
                                        </p:tgtEl>
                                        <p:attrNameLst>
                                          <p:attrName>style.opacity</p:attrName>
                                        </p:attrNameLst>
                                      </p:cBhvr>
                                      <p:to>
                                        <p:strVal val="0.5"/>
                                      </p:to>
                                    </p:set>
                                    <p:animEffect filter="image" prLst="opacity: 0.5">
                                      <p:cBhvr rctx="IE">
                                        <p:cTn id="309" dur="indefinite"/>
                                        <p:tgtEl>
                                          <p:spTgt spid="567397"/>
                                        </p:tgtEl>
                                      </p:cBhvr>
                                    </p:animEffect>
                                  </p:childTnLst>
                                </p:cTn>
                              </p:par>
                              <p:par>
                                <p:cTn id="310" presetID="9" presetClass="emph" presetSubtype="0" nodeType="withEffect">
                                  <p:stCondLst>
                                    <p:cond delay="0"/>
                                  </p:stCondLst>
                                  <p:childTnLst>
                                    <p:set>
                                      <p:cBhvr rctx="PPT">
                                        <p:cTn id="311" dur="indefinite"/>
                                        <p:tgtEl>
                                          <p:spTgt spid="11"/>
                                        </p:tgtEl>
                                        <p:attrNameLst>
                                          <p:attrName>style.opacity</p:attrName>
                                        </p:attrNameLst>
                                      </p:cBhvr>
                                      <p:to>
                                        <p:strVal val="0.5"/>
                                      </p:to>
                                    </p:set>
                                    <p:animEffect filter="image" prLst="opacity: 0.5">
                                      <p:cBhvr rctx="IE">
                                        <p:cTn id="312" dur="indefinite"/>
                                        <p:tgtEl>
                                          <p:spTgt spid="11"/>
                                        </p:tgtEl>
                                      </p:cBhvr>
                                    </p:animEffect>
                                  </p:childTnLst>
                                </p:cTn>
                              </p:par>
                              <p:par>
                                <p:cTn id="313" presetID="9" presetClass="emph" presetSubtype="0" grpId="1" nodeType="withEffect">
                                  <p:stCondLst>
                                    <p:cond delay="0"/>
                                  </p:stCondLst>
                                  <p:childTnLst>
                                    <p:set>
                                      <p:cBhvr rctx="PPT">
                                        <p:cTn id="314" dur="indefinite"/>
                                        <p:tgtEl>
                                          <p:spTgt spid="567401"/>
                                        </p:tgtEl>
                                        <p:attrNameLst>
                                          <p:attrName>style.opacity</p:attrName>
                                        </p:attrNameLst>
                                      </p:cBhvr>
                                      <p:to>
                                        <p:strVal val="0.5"/>
                                      </p:to>
                                    </p:set>
                                    <p:animEffect filter="image" prLst="opacity: 0.5">
                                      <p:cBhvr rctx="IE">
                                        <p:cTn id="315" dur="indefinite"/>
                                        <p:tgtEl>
                                          <p:spTgt spid="567401"/>
                                        </p:tgtEl>
                                      </p:cBhvr>
                                    </p:animEffect>
                                  </p:childTnLst>
                                </p:cTn>
                              </p:par>
                              <p:par>
                                <p:cTn id="316" presetID="9" presetClass="emph" presetSubtype="0" grpId="1" nodeType="withEffect">
                                  <p:stCondLst>
                                    <p:cond delay="0"/>
                                  </p:stCondLst>
                                  <p:childTnLst>
                                    <p:set>
                                      <p:cBhvr rctx="PPT">
                                        <p:cTn id="317" dur="indefinite"/>
                                        <p:tgtEl>
                                          <p:spTgt spid="567402"/>
                                        </p:tgtEl>
                                        <p:attrNameLst>
                                          <p:attrName>style.opacity</p:attrName>
                                        </p:attrNameLst>
                                      </p:cBhvr>
                                      <p:to>
                                        <p:strVal val="0.5"/>
                                      </p:to>
                                    </p:set>
                                    <p:animEffect filter="image" prLst="opacity: 0.5">
                                      <p:cBhvr rctx="IE">
                                        <p:cTn id="318" dur="indefinite"/>
                                        <p:tgtEl>
                                          <p:spTgt spid="567402"/>
                                        </p:tgtEl>
                                      </p:cBhvr>
                                    </p:animEffect>
                                  </p:childTnLst>
                                </p:cTn>
                              </p:par>
                              <p:par>
                                <p:cTn id="319" presetID="9" presetClass="emph" presetSubtype="0" grpId="1" nodeType="withEffect">
                                  <p:stCondLst>
                                    <p:cond delay="0"/>
                                  </p:stCondLst>
                                  <p:childTnLst>
                                    <p:set>
                                      <p:cBhvr rctx="PPT">
                                        <p:cTn id="320" dur="indefinite"/>
                                        <p:tgtEl>
                                          <p:spTgt spid="567403"/>
                                        </p:tgtEl>
                                        <p:attrNameLst>
                                          <p:attrName>style.opacity</p:attrName>
                                        </p:attrNameLst>
                                      </p:cBhvr>
                                      <p:to>
                                        <p:strVal val="0.5"/>
                                      </p:to>
                                    </p:set>
                                    <p:animEffect filter="image" prLst="opacity: 0.5">
                                      <p:cBhvr rctx="IE">
                                        <p:cTn id="321" dur="indefinite"/>
                                        <p:tgtEl>
                                          <p:spTgt spid="567403"/>
                                        </p:tgtEl>
                                      </p:cBhvr>
                                    </p:animEffect>
                                  </p:childTnLst>
                                </p:cTn>
                              </p:par>
                              <p:par>
                                <p:cTn id="322" presetID="9" presetClass="emph" presetSubtype="0" grpId="1" nodeType="withEffect">
                                  <p:stCondLst>
                                    <p:cond delay="0"/>
                                  </p:stCondLst>
                                  <p:childTnLst>
                                    <p:set>
                                      <p:cBhvr rctx="PPT">
                                        <p:cTn id="323" dur="indefinite"/>
                                        <p:tgtEl>
                                          <p:spTgt spid="567404"/>
                                        </p:tgtEl>
                                        <p:attrNameLst>
                                          <p:attrName>style.opacity</p:attrName>
                                        </p:attrNameLst>
                                      </p:cBhvr>
                                      <p:to>
                                        <p:strVal val="0.5"/>
                                      </p:to>
                                    </p:set>
                                    <p:animEffect filter="image" prLst="opacity: 0.5">
                                      <p:cBhvr rctx="IE">
                                        <p:cTn id="324" dur="indefinite"/>
                                        <p:tgtEl>
                                          <p:spTgt spid="567404"/>
                                        </p:tgtEl>
                                      </p:cBhvr>
                                    </p:animEffect>
                                  </p:childTnLst>
                                </p:cTn>
                              </p:par>
                              <p:par>
                                <p:cTn id="325" presetID="9" presetClass="emph" presetSubtype="0" grpId="1" nodeType="withEffect">
                                  <p:stCondLst>
                                    <p:cond delay="0"/>
                                  </p:stCondLst>
                                  <p:iterate type="lt">
                                    <p:tmAbs val="0"/>
                                  </p:iterate>
                                  <p:childTnLst>
                                    <p:set>
                                      <p:cBhvr rctx="PPT">
                                        <p:cTn id="326" dur="indefinite"/>
                                        <p:tgtEl>
                                          <p:spTgt spid="567407"/>
                                        </p:tgtEl>
                                        <p:attrNameLst>
                                          <p:attrName>style.opacity</p:attrName>
                                        </p:attrNameLst>
                                      </p:cBhvr>
                                      <p:to>
                                        <p:strVal val="0.5"/>
                                      </p:to>
                                    </p:set>
                                    <p:animEffect filter="image" prLst="opacity: 0.5">
                                      <p:cBhvr rctx="IE">
                                        <p:cTn id="327" dur="indefinite"/>
                                        <p:tgtEl>
                                          <p:spTgt spid="567407"/>
                                        </p:tgtEl>
                                      </p:cBhvr>
                                    </p:animEffect>
                                  </p:childTnLst>
                                </p:cTn>
                              </p:par>
                            </p:childTnLst>
                          </p:cTn>
                        </p:par>
                        <p:par>
                          <p:cTn id="328" fill="hold">
                            <p:stCondLst>
                              <p:cond delay="0"/>
                            </p:stCondLst>
                            <p:childTnLst>
                              <p:par>
                                <p:cTn id="329" presetID="9" presetClass="exit" presetSubtype="0" fill="hold" grpId="1" nodeType="afterEffect">
                                  <p:stCondLst>
                                    <p:cond delay="0"/>
                                  </p:stCondLst>
                                  <p:childTnLst>
                                    <p:animEffect transition="out" filter="dissolve">
                                      <p:cBhvr>
                                        <p:cTn id="330" dur="500"/>
                                        <p:tgtEl>
                                          <p:spTgt spid="567306"/>
                                        </p:tgtEl>
                                      </p:cBhvr>
                                    </p:animEffect>
                                    <p:set>
                                      <p:cBhvr>
                                        <p:cTn id="331" dur="1" fill="hold">
                                          <p:stCondLst>
                                            <p:cond delay="499"/>
                                          </p:stCondLst>
                                        </p:cTn>
                                        <p:tgtEl>
                                          <p:spTgt spid="567306"/>
                                        </p:tgtEl>
                                        <p:attrNameLst>
                                          <p:attrName>style.visibility</p:attrName>
                                        </p:attrNameLst>
                                      </p:cBhvr>
                                      <p:to>
                                        <p:strVal val="hidden"/>
                                      </p:to>
                                    </p:set>
                                  </p:childTnLst>
                                </p:cTn>
                              </p:par>
                              <p:par>
                                <p:cTn id="332" presetID="9" presetClass="exit" presetSubtype="0" fill="hold" grpId="1" nodeType="withEffect">
                                  <p:stCondLst>
                                    <p:cond delay="0"/>
                                  </p:stCondLst>
                                  <p:childTnLst>
                                    <p:animEffect transition="out" filter="dissolve">
                                      <p:cBhvr>
                                        <p:cTn id="333" dur="500"/>
                                        <p:tgtEl>
                                          <p:spTgt spid="567408"/>
                                        </p:tgtEl>
                                      </p:cBhvr>
                                    </p:animEffect>
                                    <p:set>
                                      <p:cBhvr>
                                        <p:cTn id="334" dur="1" fill="hold">
                                          <p:stCondLst>
                                            <p:cond delay="499"/>
                                          </p:stCondLst>
                                        </p:cTn>
                                        <p:tgtEl>
                                          <p:spTgt spid="56740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40" presetClass="entr" presetSubtype="0" fill="hold" grpId="0" nodeType="clickEffect">
                                  <p:stCondLst>
                                    <p:cond delay="0"/>
                                  </p:stCondLst>
                                  <p:iterate type="lt">
                                    <p:tmPct val="10000"/>
                                  </p:iterate>
                                  <p:childTnLst>
                                    <p:set>
                                      <p:cBhvr>
                                        <p:cTn id="338" dur="1" fill="hold">
                                          <p:stCondLst>
                                            <p:cond delay="0"/>
                                          </p:stCondLst>
                                        </p:cTn>
                                        <p:tgtEl>
                                          <p:spTgt spid="567410"/>
                                        </p:tgtEl>
                                        <p:attrNameLst>
                                          <p:attrName>style.visibility</p:attrName>
                                        </p:attrNameLst>
                                      </p:cBhvr>
                                      <p:to>
                                        <p:strVal val="visible"/>
                                      </p:to>
                                    </p:set>
                                    <p:animEffect transition="in" filter="fade">
                                      <p:cBhvr>
                                        <p:cTn id="339" dur="1000"/>
                                        <p:tgtEl>
                                          <p:spTgt spid="567410"/>
                                        </p:tgtEl>
                                      </p:cBhvr>
                                    </p:animEffect>
                                    <p:anim calcmode="lin" valueType="num">
                                      <p:cBhvr>
                                        <p:cTn id="340" dur="1000" fill="hold"/>
                                        <p:tgtEl>
                                          <p:spTgt spid="567410"/>
                                        </p:tgtEl>
                                        <p:attrNameLst>
                                          <p:attrName>ppt_x</p:attrName>
                                        </p:attrNameLst>
                                      </p:cBhvr>
                                      <p:tavLst>
                                        <p:tav tm="0">
                                          <p:val>
                                            <p:strVal val="#ppt_x-.1"/>
                                          </p:val>
                                        </p:tav>
                                        <p:tav tm="100000">
                                          <p:val>
                                            <p:strVal val="#ppt_x"/>
                                          </p:val>
                                        </p:tav>
                                      </p:tavLst>
                                    </p:anim>
                                    <p:anim calcmode="lin" valueType="num">
                                      <p:cBhvr>
                                        <p:cTn id="341" dur="1000" fill="hold"/>
                                        <p:tgtEl>
                                          <p:spTgt spid="567410"/>
                                        </p:tgtEl>
                                        <p:attrNameLst>
                                          <p:attrName>ppt_y</p:attrName>
                                        </p:attrNameLst>
                                      </p:cBhvr>
                                      <p:tavLst>
                                        <p:tav tm="0">
                                          <p:val>
                                            <p:strVal val="#ppt_y"/>
                                          </p:val>
                                        </p:tav>
                                        <p:tav tm="100000">
                                          <p:val>
                                            <p:strVal val="#ppt_y"/>
                                          </p:val>
                                        </p:tav>
                                      </p:tavLst>
                                    </p:anim>
                                  </p:childTnLst>
                                </p:cTn>
                              </p:par>
                            </p:childTnLst>
                          </p:cTn>
                        </p:par>
                      </p:childTnLst>
                    </p:cTn>
                  </p:par>
                  <p:par>
                    <p:cTn id="342" fill="hold">
                      <p:stCondLst>
                        <p:cond delay="indefinite"/>
                      </p:stCondLst>
                      <p:childTnLst>
                        <p:par>
                          <p:cTn id="343" fill="hold">
                            <p:stCondLst>
                              <p:cond delay="0"/>
                            </p:stCondLst>
                            <p:childTnLst>
                              <p:par>
                                <p:cTn id="344" presetID="47" presetClass="entr" presetSubtype="0" fill="hold" grpId="0" nodeType="clickEffect">
                                  <p:stCondLst>
                                    <p:cond delay="0"/>
                                  </p:stCondLst>
                                  <p:childTnLst>
                                    <p:set>
                                      <p:cBhvr>
                                        <p:cTn id="345" dur="1" fill="hold">
                                          <p:stCondLst>
                                            <p:cond delay="0"/>
                                          </p:stCondLst>
                                        </p:cTn>
                                        <p:tgtEl>
                                          <p:spTgt spid="567458"/>
                                        </p:tgtEl>
                                        <p:attrNameLst>
                                          <p:attrName>style.visibility</p:attrName>
                                        </p:attrNameLst>
                                      </p:cBhvr>
                                      <p:to>
                                        <p:strVal val="visible"/>
                                      </p:to>
                                    </p:set>
                                    <p:animEffect transition="in" filter="fade">
                                      <p:cBhvr>
                                        <p:cTn id="346" dur="1000"/>
                                        <p:tgtEl>
                                          <p:spTgt spid="567458"/>
                                        </p:tgtEl>
                                      </p:cBhvr>
                                    </p:animEffect>
                                    <p:anim calcmode="lin" valueType="num">
                                      <p:cBhvr>
                                        <p:cTn id="347" dur="1000" fill="hold"/>
                                        <p:tgtEl>
                                          <p:spTgt spid="567458"/>
                                        </p:tgtEl>
                                        <p:attrNameLst>
                                          <p:attrName>ppt_x</p:attrName>
                                        </p:attrNameLst>
                                      </p:cBhvr>
                                      <p:tavLst>
                                        <p:tav tm="0">
                                          <p:val>
                                            <p:strVal val="#ppt_x"/>
                                          </p:val>
                                        </p:tav>
                                        <p:tav tm="100000">
                                          <p:val>
                                            <p:strVal val="#ppt_x"/>
                                          </p:val>
                                        </p:tav>
                                      </p:tavLst>
                                    </p:anim>
                                    <p:anim calcmode="lin" valueType="num">
                                      <p:cBhvr>
                                        <p:cTn id="348" dur="1000" fill="hold"/>
                                        <p:tgtEl>
                                          <p:spTgt spid="567458"/>
                                        </p:tgtEl>
                                        <p:attrNameLst>
                                          <p:attrName>ppt_y</p:attrName>
                                        </p:attrNameLst>
                                      </p:cBhvr>
                                      <p:tavLst>
                                        <p:tav tm="0">
                                          <p:val>
                                            <p:strVal val="#ppt_y-.1"/>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presetID="47" presetClass="entr" presetSubtype="0" fill="hold" grpId="0" nodeType="clickEffect">
                                  <p:stCondLst>
                                    <p:cond delay="0"/>
                                  </p:stCondLst>
                                  <p:childTnLst>
                                    <p:set>
                                      <p:cBhvr>
                                        <p:cTn id="352" dur="1" fill="hold">
                                          <p:stCondLst>
                                            <p:cond delay="0"/>
                                          </p:stCondLst>
                                        </p:cTn>
                                        <p:tgtEl>
                                          <p:spTgt spid="567459"/>
                                        </p:tgtEl>
                                        <p:attrNameLst>
                                          <p:attrName>style.visibility</p:attrName>
                                        </p:attrNameLst>
                                      </p:cBhvr>
                                      <p:to>
                                        <p:strVal val="visible"/>
                                      </p:to>
                                    </p:set>
                                    <p:animEffect transition="in" filter="fade">
                                      <p:cBhvr>
                                        <p:cTn id="353" dur="1000"/>
                                        <p:tgtEl>
                                          <p:spTgt spid="567459"/>
                                        </p:tgtEl>
                                      </p:cBhvr>
                                    </p:animEffect>
                                    <p:anim calcmode="lin" valueType="num">
                                      <p:cBhvr>
                                        <p:cTn id="354" dur="1000" fill="hold"/>
                                        <p:tgtEl>
                                          <p:spTgt spid="567459"/>
                                        </p:tgtEl>
                                        <p:attrNameLst>
                                          <p:attrName>ppt_x</p:attrName>
                                        </p:attrNameLst>
                                      </p:cBhvr>
                                      <p:tavLst>
                                        <p:tav tm="0">
                                          <p:val>
                                            <p:strVal val="#ppt_x"/>
                                          </p:val>
                                        </p:tav>
                                        <p:tav tm="100000">
                                          <p:val>
                                            <p:strVal val="#ppt_x"/>
                                          </p:val>
                                        </p:tav>
                                      </p:tavLst>
                                    </p:anim>
                                    <p:anim calcmode="lin" valueType="num">
                                      <p:cBhvr>
                                        <p:cTn id="355" dur="1000" fill="hold"/>
                                        <p:tgtEl>
                                          <p:spTgt spid="567459"/>
                                        </p:tgtEl>
                                        <p:attrNameLst>
                                          <p:attrName>ppt_y</p:attrName>
                                        </p:attrNameLst>
                                      </p:cBhvr>
                                      <p:tavLst>
                                        <p:tav tm="0">
                                          <p:val>
                                            <p:strVal val="#ppt_y-.1"/>
                                          </p:val>
                                        </p:tav>
                                        <p:tav tm="100000">
                                          <p:val>
                                            <p:strVal val="#ppt_y"/>
                                          </p:val>
                                        </p:tav>
                                      </p:tavLst>
                                    </p:anim>
                                  </p:childTnLst>
                                </p:cTn>
                              </p:par>
                            </p:childTnLst>
                          </p:cTn>
                        </p:par>
                      </p:childTnLst>
                    </p:cTn>
                  </p:par>
                  <p:par>
                    <p:cTn id="356" fill="hold">
                      <p:stCondLst>
                        <p:cond delay="indefinite"/>
                      </p:stCondLst>
                      <p:childTnLst>
                        <p:par>
                          <p:cTn id="357" fill="hold">
                            <p:stCondLst>
                              <p:cond delay="0"/>
                            </p:stCondLst>
                            <p:childTnLst>
                              <p:par>
                                <p:cTn id="358" presetID="9" presetClass="entr" presetSubtype="0" fill="hold" nodeType="clickEffect">
                                  <p:stCondLst>
                                    <p:cond delay="0"/>
                                  </p:stCondLst>
                                  <p:childTnLst>
                                    <p:set>
                                      <p:cBhvr>
                                        <p:cTn id="359" dur="1" fill="hold">
                                          <p:stCondLst>
                                            <p:cond delay="0"/>
                                          </p:stCondLst>
                                        </p:cTn>
                                        <p:tgtEl>
                                          <p:spTgt spid="12"/>
                                        </p:tgtEl>
                                        <p:attrNameLst>
                                          <p:attrName>style.visibility</p:attrName>
                                        </p:attrNameLst>
                                      </p:cBhvr>
                                      <p:to>
                                        <p:strVal val="visible"/>
                                      </p:to>
                                    </p:set>
                                    <p:animEffect transition="in" filter="dissolve">
                                      <p:cBhvr>
                                        <p:cTn id="360" dur="500"/>
                                        <p:tgtEl>
                                          <p:spTgt spid="12"/>
                                        </p:tgtEl>
                                      </p:cBhvr>
                                    </p:animEffect>
                                  </p:childTnLst>
                                </p:cTn>
                              </p:par>
                            </p:childTnLst>
                          </p:cTn>
                        </p:par>
                      </p:childTnLst>
                    </p:cTn>
                  </p:par>
                  <p:par>
                    <p:cTn id="361" fill="hold">
                      <p:stCondLst>
                        <p:cond delay="indefinite"/>
                      </p:stCondLst>
                      <p:childTnLst>
                        <p:par>
                          <p:cTn id="362" fill="hold">
                            <p:stCondLst>
                              <p:cond delay="0"/>
                            </p:stCondLst>
                            <p:childTnLst>
                              <p:par>
                                <p:cTn id="363" presetID="47" presetClass="entr" presetSubtype="0" fill="hold" grpId="0" nodeType="clickEffect">
                                  <p:stCondLst>
                                    <p:cond delay="0"/>
                                  </p:stCondLst>
                                  <p:childTnLst>
                                    <p:set>
                                      <p:cBhvr>
                                        <p:cTn id="364" dur="1" fill="hold">
                                          <p:stCondLst>
                                            <p:cond delay="0"/>
                                          </p:stCondLst>
                                        </p:cTn>
                                        <p:tgtEl>
                                          <p:spTgt spid="567449"/>
                                        </p:tgtEl>
                                        <p:attrNameLst>
                                          <p:attrName>style.visibility</p:attrName>
                                        </p:attrNameLst>
                                      </p:cBhvr>
                                      <p:to>
                                        <p:strVal val="visible"/>
                                      </p:to>
                                    </p:set>
                                    <p:animEffect transition="in" filter="fade">
                                      <p:cBhvr>
                                        <p:cTn id="365" dur="1000"/>
                                        <p:tgtEl>
                                          <p:spTgt spid="567449"/>
                                        </p:tgtEl>
                                      </p:cBhvr>
                                    </p:animEffect>
                                    <p:anim calcmode="lin" valueType="num">
                                      <p:cBhvr>
                                        <p:cTn id="366" dur="1000" fill="hold"/>
                                        <p:tgtEl>
                                          <p:spTgt spid="567449"/>
                                        </p:tgtEl>
                                        <p:attrNameLst>
                                          <p:attrName>ppt_x</p:attrName>
                                        </p:attrNameLst>
                                      </p:cBhvr>
                                      <p:tavLst>
                                        <p:tav tm="0">
                                          <p:val>
                                            <p:strVal val="#ppt_x"/>
                                          </p:val>
                                        </p:tav>
                                        <p:tav tm="100000">
                                          <p:val>
                                            <p:strVal val="#ppt_x"/>
                                          </p:val>
                                        </p:tav>
                                      </p:tavLst>
                                    </p:anim>
                                    <p:anim calcmode="lin" valueType="num">
                                      <p:cBhvr>
                                        <p:cTn id="367" dur="1000" fill="hold"/>
                                        <p:tgtEl>
                                          <p:spTgt spid="567449"/>
                                        </p:tgtEl>
                                        <p:attrNameLst>
                                          <p:attrName>ppt_y</p:attrName>
                                        </p:attrNameLst>
                                      </p:cBhvr>
                                      <p:tavLst>
                                        <p:tav tm="0">
                                          <p:val>
                                            <p:strVal val="#ppt_y-.1"/>
                                          </p:val>
                                        </p:tav>
                                        <p:tav tm="100000">
                                          <p:val>
                                            <p:strVal val="#ppt_y"/>
                                          </p:val>
                                        </p:tav>
                                      </p:tavLst>
                                    </p:anim>
                                  </p:childTnLst>
                                </p:cTn>
                              </p:par>
                            </p:childTnLst>
                          </p:cTn>
                        </p:par>
                      </p:childTnLst>
                    </p:cTn>
                  </p:par>
                  <p:par>
                    <p:cTn id="368" fill="hold">
                      <p:stCondLst>
                        <p:cond delay="indefinite"/>
                      </p:stCondLst>
                      <p:childTnLst>
                        <p:par>
                          <p:cTn id="369" fill="hold">
                            <p:stCondLst>
                              <p:cond delay="0"/>
                            </p:stCondLst>
                            <p:childTnLst>
                              <p:par>
                                <p:cTn id="370" presetID="47" presetClass="entr" presetSubtype="0" fill="hold" grpId="0" nodeType="clickEffect">
                                  <p:stCondLst>
                                    <p:cond delay="0"/>
                                  </p:stCondLst>
                                  <p:childTnLst>
                                    <p:set>
                                      <p:cBhvr>
                                        <p:cTn id="371" dur="1" fill="hold">
                                          <p:stCondLst>
                                            <p:cond delay="0"/>
                                          </p:stCondLst>
                                        </p:cTn>
                                        <p:tgtEl>
                                          <p:spTgt spid="567450"/>
                                        </p:tgtEl>
                                        <p:attrNameLst>
                                          <p:attrName>style.visibility</p:attrName>
                                        </p:attrNameLst>
                                      </p:cBhvr>
                                      <p:to>
                                        <p:strVal val="visible"/>
                                      </p:to>
                                    </p:set>
                                    <p:animEffect transition="in" filter="fade">
                                      <p:cBhvr>
                                        <p:cTn id="372" dur="1000"/>
                                        <p:tgtEl>
                                          <p:spTgt spid="567450"/>
                                        </p:tgtEl>
                                      </p:cBhvr>
                                    </p:animEffect>
                                    <p:anim calcmode="lin" valueType="num">
                                      <p:cBhvr>
                                        <p:cTn id="373" dur="1000" fill="hold"/>
                                        <p:tgtEl>
                                          <p:spTgt spid="567450"/>
                                        </p:tgtEl>
                                        <p:attrNameLst>
                                          <p:attrName>ppt_x</p:attrName>
                                        </p:attrNameLst>
                                      </p:cBhvr>
                                      <p:tavLst>
                                        <p:tav tm="0">
                                          <p:val>
                                            <p:strVal val="#ppt_x"/>
                                          </p:val>
                                        </p:tav>
                                        <p:tav tm="100000">
                                          <p:val>
                                            <p:strVal val="#ppt_x"/>
                                          </p:val>
                                        </p:tav>
                                      </p:tavLst>
                                    </p:anim>
                                    <p:anim calcmode="lin" valueType="num">
                                      <p:cBhvr>
                                        <p:cTn id="374" dur="1000" fill="hold"/>
                                        <p:tgtEl>
                                          <p:spTgt spid="567450"/>
                                        </p:tgtEl>
                                        <p:attrNameLst>
                                          <p:attrName>ppt_y</p:attrName>
                                        </p:attrNameLst>
                                      </p:cBhvr>
                                      <p:tavLst>
                                        <p:tav tm="0">
                                          <p:val>
                                            <p:strVal val="#ppt_y-.1"/>
                                          </p:val>
                                        </p:tav>
                                        <p:tav tm="100000">
                                          <p:val>
                                            <p:strVal val="#ppt_y"/>
                                          </p:val>
                                        </p:tav>
                                      </p:tavLst>
                                    </p:anim>
                                  </p:childTnLst>
                                </p:cTn>
                              </p:par>
                            </p:childTnLst>
                          </p:cTn>
                        </p:par>
                      </p:childTnLst>
                    </p:cTn>
                  </p:par>
                  <p:par>
                    <p:cTn id="375" fill="hold">
                      <p:stCondLst>
                        <p:cond delay="indefinite"/>
                      </p:stCondLst>
                      <p:childTnLst>
                        <p:par>
                          <p:cTn id="376" fill="hold">
                            <p:stCondLst>
                              <p:cond delay="0"/>
                            </p:stCondLst>
                            <p:childTnLst>
                              <p:par>
                                <p:cTn id="377" presetID="53" presetClass="entr" presetSubtype="0" fill="hold" grpId="0" nodeType="clickEffect">
                                  <p:stCondLst>
                                    <p:cond delay="0"/>
                                  </p:stCondLst>
                                  <p:childTnLst>
                                    <p:set>
                                      <p:cBhvr>
                                        <p:cTn id="378" dur="1" fill="hold">
                                          <p:stCondLst>
                                            <p:cond delay="0"/>
                                          </p:stCondLst>
                                        </p:cTn>
                                        <p:tgtEl>
                                          <p:spTgt spid="567448"/>
                                        </p:tgtEl>
                                        <p:attrNameLst>
                                          <p:attrName>style.visibility</p:attrName>
                                        </p:attrNameLst>
                                      </p:cBhvr>
                                      <p:to>
                                        <p:strVal val="visible"/>
                                      </p:to>
                                    </p:set>
                                    <p:anim calcmode="lin" valueType="num">
                                      <p:cBhvr>
                                        <p:cTn id="379" dur="500" fill="hold"/>
                                        <p:tgtEl>
                                          <p:spTgt spid="567448"/>
                                        </p:tgtEl>
                                        <p:attrNameLst>
                                          <p:attrName>ppt_w</p:attrName>
                                        </p:attrNameLst>
                                      </p:cBhvr>
                                      <p:tavLst>
                                        <p:tav tm="0">
                                          <p:val>
                                            <p:fltVal val="0"/>
                                          </p:val>
                                        </p:tav>
                                        <p:tav tm="100000">
                                          <p:val>
                                            <p:strVal val="#ppt_w"/>
                                          </p:val>
                                        </p:tav>
                                      </p:tavLst>
                                    </p:anim>
                                    <p:anim calcmode="lin" valueType="num">
                                      <p:cBhvr>
                                        <p:cTn id="380" dur="500" fill="hold"/>
                                        <p:tgtEl>
                                          <p:spTgt spid="567448"/>
                                        </p:tgtEl>
                                        <p:attrNameLst>
                                          <p:attrName>ppt_h</p:attrName>
                                        </p:attrNameLst>
                                      </p:cBhvr>
                                      <p:tavLst>
                                        <p:tav tm="0">
                                          <p:val>
                                            <p:fltVal val="0"/>
                                          </p:val>
                                        </p:tav>
                                        <p:tav tm="100000">
                                          <p:val>
                                            <p:strVal val="#ppt_h"/>
                                          </p:val>
                                        </p:tav>
                                      </p:tavLst>
                                    </p:anim>
                                    <p:animEffect transition="in" filter="fade">
                                      <p:cBhvr>
                                        <p:cTn id="381" dur="500"/>
                                        <p:tgtEl>
                                          <p:spTgt spid="567448"/>
                                        </p:tgtEl>
                                      </p:cBhvr>
                                    </p:animEffect>
                                  </p:childTnLst>
                                </p:cTn>
                              </p:par>
                            </p:childTnLst>
                          </p:cTn>
                        </p:par>
                      </p:childTnLst>
                    </p:cTn>
                  </p:par>
                  <p:par>
                    <p:cTn id="382" fill="hold">
                      <p:stCondLst>
                        <p:cond delay="indefinite"/>
                      </p:stCondLst>
                      <p:childTnLst>
                        <p:par>
                          <p:cTn id="383" fill="hold">
                            <p:stCondLst>
                              <p:cond delay="0"/>
                            </p:stCondLst>
                            <p:childTnLst>
                              <p:par>
                                <p:cTn id="384" presetID="53" presetClass="entr" presetSubtype="0" fill="hold" nodeType="clickEffect">
                                  <p:stCondLst>
                                    <p:cond delay="0"/>
                                  </p:stCondLst>
                                  <p:childTnLst>
                                    <p:set>
                                      <p:cBhvr>
                                        <p:cTn id="385" dur="1" fill="hold">
                                          <p:stCondLst>
                                            <p:cond delay="0"/>
                                          </p:stCondLst>
                                        </p:cTn>
                                        <p:tgtEl>
                                          <p:spTgt spid="13"/>
                                        </p:tgtEl>
                                        <p:attrNameLst>
                                          <p:attrName>style.visibility</p:attrName>
                                        </p:attrNameLst>
                                      </p:cBhvr>
                                      <p:to>
                                        <p:strVal val="visible"/>
                                      </p:to>
                                    </p:set>
                                    <p:anim calcmode="lin" valueType="num">
                                      <p:cBhvr>
                                        <p:cTn id="386" dur="500" fill="hold"/>
                                        <p:tgtEl>
                                          <p:spTgt spid="13"/>
                                        </p:tgtEl>
                                        <p:attrNameLst>
                                          <p:attrName>ppt_w</p:attrName>
                                        </p:attrNameLst>
                                      </p:cBhvr>
                                      <p:tavLst>
                                        <p:tav tm="0">
                                          <p:val>
                                            <p:fltVal val="0"/>
                                          </p:val>
                                        </p:tav>
                                        <p:tav tm="100000">
                                          <p:val>
                                            <p:strVal val="#ppt_w"/>
                                          </p:val>
                                        </p:tav>
                                      </p:tavLst>
                                    </p:anim>
                                    <p:anim calcmode="lin" valueType="num">
                                      <p:cBhvr>
                                        <p:cTn id="387" dur="500" fill="hold"/>
                                        <p:tgtEl>
                                          <p:spTgt spid="13"/>
                                        </p:tgtEl>
                                        <p:attrNameLst>
                                          <p:attrName>ppt_h</p:attrName>
                                        </p:attrNameLst>
                                      </p:cBhvr>
                                      <p:tavLst>
                                        <p:tav tm="0">
                                          <p:val>
                                            <p:fltVal val="0"/>
                                          </p:val>
                                        </p:tav>
                                        <p:tav tm="100000">
                                          <p:val>
                                            <p:strVal val="#ppt_h"/>
                                          </p:val>
                                        </p:tav>
                                      </p:tavLst>
                                    </p:anim>
                                    <p:animEffect transition="in" filter="fade">
                                      <p:cBhvr>
                                        <p:cTn id="388" dur="500"/>
                                        <p:tgtEl>
                                          <p:spTgt spid="13"/>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8" fill="hold" grpId="0" nodeType="clickEffect">
                                  <p:stCondLst>
                                    <p:cond delay="0"/>
                                  </p:stCondLst>
                                  <p:childTnLst>
                                    <p:set>
                                      <p:cBhvr>
                                        <p:cTn id="392" dur="1" fill="hold">
                                          <p:stCondLst>
                                            <p:cond delay="0"/>
                                          </p:stCondLst>
                                        </p:cTn>
                                        <p:tgtEl>
                                          <p:spTgt spid="567457"/>
                                        </p:tgtEl>
                                        <p:attrNameLst>
                                          <p:attrName>style.visibility</p:attrName>
                                        </p:attrNameLst>
                                      </p:cBhvr>
                                      <p:to>
                                        <p:strVal val="visible"/>
                                      </p:to>
                                    </p:set>
                                    <p:animEffect transition="in" filter="wipe(left)">
                                      <p:cBhvr>
                                        <p:cTn id="393" dur="2000"/>
                                        <p:tgtEl>
                                          <p:spTgt spid="567457"/>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8" fill="hold" grpId="0" nodeType="clickEffect">
                                  <p:stCondLst>
                                    <p:cond delay="0"/>
                                  </p:stCondLst>
                                  <p:childTnLst>
                                    <p:set>
                                      <p:cBhvr>
                                        <p:cTn id="397" dur="1" fill="hold">
                                          <p:stCondLst>
                                            <p:cond delay="0"/>
                                          </p:stCondLst>
                                        </p:cTn>
                                        <p:tgtEl>
                                          <p:spTgt spid="567451"/>
                                        </p:tgtEl>
                                        <p:attrNameLst>
                                          <p:attrName>style.visibility</p:attrName>
                                        </p:attrNameLst>
                                      </p:cBhvr>
                                      <p:to>
                                        <p:strVal val="visible"/>
                                      </p:to>
                                    </p:set>
                                    <p:animEffect transition="in" filter="wipe(left)">
                                      <p:cBhvr>
                                        <p:cTn id="398" dur="5000"/>
                                        <p:tgtEl>
                                          <p:spTgt spid="567451"/>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8" fill="hold" grpId="0" nodeType="clickEffect">
                                  <p:stCondLst>
                                    <p:cond delay="0"/>
                                  </p:stCondLst>
                                  <p:childTnLst>
                                    <p:set>
                                      <p:cBhvr>
                                        <p:cTn id="402" dur="1" fill="hold">
                                          <p:stCondLst>
                                            <p:cond delay="0"/>
                                          </p:stCondLst>
                                        </p:cTn>
                                        <p:tgtEl>
                                          <p:spTgt spid="567452"/>
                                        </p:tgtEl>
                                        <p:attrNameLst>
                                          <p:attrName>style.visibility</p:attrName>
                                        </p:attrNameLst>
                                      </p:cBhvr>
                                      <p:to>
                                        <p:strVal val="visible"/>
                                      </p:to>
                                    </p:set>
                                    <p:animEffect transition="in" filter="wipe(left)">
                                      <p:cBhvr>
                                        <p:cTn id="403" dur="500"/>
                                        <p:tgtEl>
                                          <p:spTgt spid="567452"/>
                                        </p:tgtEl>
                                      </p:cBhvr>
                                    </p:animEffect>
                                  </p:childTnLst>
                                </p:cTn>
                              </p:par>
                            </p:childTnLst>
                          </p:cTn>
                        </p:par>
                      </p:childTnLst>
                    </p:cTn>
                  </p:par>
                  <p:par>
                    <p:cTn id="404" fill="hold">
                      <p:stCondLst>
                        <p:cond delay="indefinite"/>
                      </p:stCondLst>
                      <p:childTnLst>
                        <p:par>
                          <p:cTn id="405" fill="hold">
                            <p:stCondLst>
                              <p:cond delay="0"/>
                            </p:stCondLst>
                            <p:childTnLst>
                              <p:par>
                                <p:cTn id="406" presetID="40" presetClass="entr" presetSubtype="0" fill="hold" grpId="0" nodeType="clickEffect">
                                  <p:stCondLst>
                                    <p:cond delay="0"/>
                                  </p:stCondLst>
                                  <p:iterate type="lt">
                                    <p:tmPct val="10000"/>
                                  </p:iterate>
                                  <p:childTnLst>
                                    <p:set>
                                      <p:cBhvr>
                                        <p:cTn id="407" dur="1" fill="hold">
                                          <p:stCondLst>
                                            <p:cond delay="0"/>
                                          </p:stCondLst>
                                        </p:cTn>
                                        <p:tgtEl>
                                          <p:spTgt spid="567363"/>
                                        </p:tgtEl>
                                        <p:attrNameLst>
                                          <p:attrName>style.visibility</p:attrName>
                                        </p:attrNameLst>
                                      </p:cBhvr>
                                      <p:to>
                                        <p:strVal val="visible"/>
                                      </p:to>
                                    </p:set>
                                    <p:animEffect transition="in" filter="fade">
                                      <p:cBhvr>
                                        <p:cTn id="408" dur="1000"/>
                                        <p:tgtEl>
                                          <p:spTgt spid="567363"/>
                                        </p:tgtEl>
                                      </p:cBhvr>
                                    </p:animEffect>
                                    <p:anim calcmode="lin" valueType="num">
                                      <p:cBhvr>
                                        <p:cTn id="409" dur="1000" fill="hold"/>
                                        <p:tgtEl>
                                          <p:spTgt spid="567363"/>
                                        </p:tgtEl>
                                        <p:attrNameLst>
                                          <p:attrName>ppt_x</p:attrName>
                                        </p:attrNameLst>
                                      </p:cBhvr>
                                      <p:tavLst>
                                        <p:tav tm="0">
                                          <p:val>
                                            <p:strVal val="#ppt_x-.1"/>
                                          </p:val>
                                        </p:tav>
                                        <p:tav tm="100000">
                                          <p:val>
                                            <p:strVal val="#ppt_x"/>
                                          </p:val>
                                        </p:tav>
                                      </p:tavLst>
                                    </p:anim>
                                    <p:anim calcmode="lin" valueType="num">
                                      <p:cBhvr>
                                        <p:cTn id="410" dur="1000" fill="hold"/>
                                        <p:tgtEl>
                                          <p:spTgt spid="567363"/>
                                        </p:tgtEl>
                                        <p:attrNameLst>
                                          <p:attrName>ppt_y</p:attrName>
                                        </p:attrNameLst>
                                      </p:cBhvr>
                                      <p:tavLst>
                                        <p:tav tm="0">
                                          <p:val>
                                            <p:strVal val="#ppt_y"/>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presetID="10" presetClass="entr" presetSubtype="0" fill="hold" nodeType="clickEffect">
                                  <p:stCondLst>
                                    <p:cond delay="0"/>
                                  </p:stCondLst>
                                  <p:childTnLst>
                                    <p:set>
                                      <p:cBhvr>
                                        <p:cTn id="414" dur="1" fill="hold">
                                          <p:stCondLst>
                                            <p:cond delay="0"/>
                                          </p:stCondLst>
                                        </p:cTn>
                                        <p:tgtEl>
                                          <p:spTgt spid="7"/>
                                        </p:tgtEl>
                                        <p:attrNameLst>
                                          <p:attrName>style.visibility</p:attrName>
                                        </p:attrNameLst>
                                      </p:cBhvr>
                                      <p:to>
                                        <p:strVal val="visible"/>
                                      </p:to>
                                    </p:set>
                                    <p:animEffect transition="in" filter="fade">
                                      <p:cBhvr>
                                        <p:cTn id="415" dur="2000"/>
                                        <p:tgtEl>
                                          <p:spTgt spid="7"/>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567364"/>
                                        </p:tgtEl>
                                        <p:attrNameLst>
                                          <p:attrName>style.visibility</p:attrName>
                                        </p:attrNameLst>
                                      </p:cBhvr>
                                      <p:to>
                                        <p:strVal val="visible"/>
                                      </p:to>
                                    </p:set>
                                    <p:animEffect transition="in" filter="dissolve">
                                      <p:cBhvr>
                                        <p:cTn id="420" dur="500"/>
                                        <p:tgtEl>
                                          <p:spTgt spid="567364"/>
                                        </p:tgtEl>
                                      </p:cBhvr>
                                    </p:animEffect>
                                  </p:childTnLst>
                                </p:cTn>
                              </p:par>
                            </p:childTnLst>
                          </p:cTn>
                        </p:par>
                      </p:childTnLst>
                    </p:cTn>
                  </p:par>
                  <p:par>
                    <p:cTn id="421" fill="hold">
                      <p:stCondLst>
                        <p:cond delay="indefinite"/>
                      </p:stCondLst>
                      <p:childTnLst>
                        <p:par>
                          <p:cTn id="422" fill="hold">
                            <p:stCondLst>
                              <p:cond delay="0"/>
                            </p:stCondLst>
                            <p:childTnLst>
                              <p:par>
                                <p:cTn id="423" presetID="9" presetClass="entr" presetSubtype="0" fill="hold" grpId="0" nodeType="clickEffect">
                                  <p:stCondLst>
                                    <p:cond delay="0"/>
                                  </p:stCondLst>
                                  <p:childTnLst>
                                    <p:set>
                                      <p:cBhvr>
                                        <p:cTn id="424" dur="1" fill="hold">
                                          <p:stCondLst>
                                            <p:cond delay="0"/>
                                          </p:stCondLst>
                                        </p:cTn>
                                        <p:tgtEl>
                                          <p:spTgt spid="567366"/>
                                        </p:tgtEl>
                                        <p:attrNameLst>
                                          <p:attrName>style.visibility</p:attrName>
                                        </p:attrNameLst>
                                      </p:cBhvr>
                                      <p:to>
                                        <p:strVal val="visible"/>
                                      </p:to>
                                    </p:set>
                                    <p:animEffect transition="in" filter="dissolve">
                                      <p:cBhvr>
                                        <p:cTn id="425" dur="500"/>
                                        <p:tgtEl>
                                          <p:spTgt spid="567366"/>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4" fill="hold" grpId="0" nodeType="clickEffect">
                                  <p:stCondLst>
                                    <p:cond delay="0"/>
                                  </p:stCondLst>
                                  <p:childTnLst>
                                    <p:set>
                                      <p:cBhvr>
                                        <p:cTn id="429" dur="1" fill="hold">
                                          <p:stCondLst>
                                            <p:cond delay="0"/>
                                          </p:stCondLst>
                                        </p:cTn>
                                        <p:tgtEl>
                                          <p:spTgt spid="567372"/>
                                        </p:tgtEl>
                                        <p:attrNameLst>
                                          <p:attrName>style.visibility</p:attrName>
                                        </p:attrNameLst>
                                      </p:cBhvr>
                                      <p:to>
                                        <p:strVal val="visible"/>
                                      </p:to>
                                    </p:set>
                                    <p:animEffect transition="in" filter="wipe(down)">
                                      <p:cBhvr>
                                        <p:cTn id="430" dur="500"/>
                                        <p:tgtEl>
                                          <p:spTgt spid="567372"/>
                                        </p:tgtEl>
                                      </p:cBhvr>
                                    </p:animEffect>
                                  </p:childTnLst>
                                </p:cTn>
                              </p:par>
                            </p:childTnLst>
                          </p:cTn>
                        </p:par>
                        <p:par>
                          <p:cTn id="431" fill="hold">
                            <p:stCondLst>
                              <p:cond delay="500"/>
                            </p:stCondLst>
                            <p:childTnLst>
                              <p:par>
                                <p:cTn id="432" presetID="22" presetClass="entr" presetSubtype="4" fill="hold" grpId="0" nodeType="afterEffect">
                                  <p:stCondLst>
                                    <p:cond delay="0"/>
                                  </p:stCondLst>
                                  <p:childTnLst>
                                    <p:set>
                                      <p:cBhvr>
                                        <p:cTn id="433" dur="1" fill="hold">
                                          <p:stCondLst>
                                            <p:cond delay="0"/>
                                          </p:stCondLst>
                                        </p:cTn>
                                        <p:tgtEl>
                                          <p:spTgt spid="567373"/>
                                        </p:tgtEl>
                                        <p:attrNameLst>
                                          <p:attrName>style.visibility</p:attrName>
                                        </p:attrNameLst>
                                      </p:cBhvr>
                                      <p:to>
                                        <p:strVal val="visible"/>
                                      </p:to>
                                    </p:set>
                                    <p:animEffect transition="in" filter="wipe(down)">
                                      <p:cBhvr>
                                        <p:cTn id="434" dur="500"/>
                                        <p:tgtEl>
                                          <p:spTgt spid="567373"/>
                                        </p:tgtEl>
                                      </p:cBhvr>
                                    </p:animEffect>
                                  </p:childTnLst>
                                </p:cTn>
                              </p:par>
                            </p:childTnLst>
                          </p:cTn>
                        </p:par>
                      </p:childTnLst>
                    </p:cTn>
                  </p:par>
                  <p:par>
                    <p:cTn id="435" fill="hold">
                      <p:stCondLst>
                        <p:cond delay="indefinite"/>
                      </p:stCondLst>
                      <p:childTnLst>
                        <p:par>
                          <p:cTn id="436" fill="hold">
                            <p:stCondLst>
                              <p:cond delay="0"/>
                            </p:stCondLst>
                            <p:childTnLst>
                              <p:par>
                                <p:cTn id="437" presetID="10" presetClass="entr" presetSubtype="0" fill="hold" nodeType="clickEffect">
                                  <p:stCondLst>
                                    <p:cond delay="0"/>
                                  </p:stCondLst>
                                  <p:childTnLst>
                                    <p:set>
                                      <p:cBhvr>
                                        <p:cTn id="438" dur="1" fill="hold">
                                          <p:stCondLst>
                                            <p:cond delay="0"/>
                                          </p:stCondLst>
                                        </p:cTn>
                                        <p:tgtEl>
                                          <p:spTgt spid="8"/>
                                        </p:tgtEl>
                                        <p:attrNameLst>
                                          <p:attrName>style.visibility</p:attrName>
                                        </p:attrNameLst>
                                      </p:cBhvr>
                                      <p:to>
                                        <p:strVal val="visible"/>
                                      </p:to>
                                    </p:set>
                                    <p:animEffect transition="in" filter="fade">
                                      <p:cBhvr>
                                        <p:cTn id="439" dur="2000"/>
                                        <p:tgtEl>
                                          <p:spTgt spid="8"/>
                                        </p:tgtEl>
                                      </p:cBhvr>
                                    </p:animEffec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567371"/>
                                        </p:tgtEl>
                                        <p:attrNameLst>
                                          <p:attrName>style.visibility</p:attrName>
                                        </p:attrNameLst>
                                      </p:cBhvr>
                                      <p:to>
                                        <p:strVal val="visible"/>
                                      </p:to>
                                    </p:set>
                                    <p:animEffect transition="in" filter="dissolve">
                                      <p:cBhvr>
                                        <p:cTn id="444" dur="500"/>
                                        <p:tgtEl>
                                          <p:spTgt spid="567371"/>
                                        </p:tgtEl>
                                      </p:cBhvr>
                                    </p:animEffect>
                                  </p:childTnLst>
                                </p:cTn>
                              </p:par>
                            </p:childTnLst>
                          </p:cTn>
                        </p:par>
                      </p:childTnLst>
                    </p:cTn>
                  </p:par>
                  <p:par>
                    <p:cTn id="445" fill="hold">
                      <p:stCondLst>
                        <p:cond delay="indefinite"/>
                      </p:stCondLst>
                      <p:childTnLst>
                        <p:par>
                          <p:cTn id="446" fill="hold">
                            <p:stCondLst>
                              <p:cond delay="0"/>
                            </p:stCondLst>
                            <p:childTnLst>
                              <p:par>
                                <p:cTn id="447" presetID="9" presetClass="entr" presetSubtype="0" fill="hold" grpId="0" nodeType="clickEffect">
                                  <p:stCondLst>
                                    <p:cond delay="0"/>
                                  </p:stCondLst>
                                  <p:childTnLst>
                                    <p:set>
                                      <p:cBhvr>
                                        <p:cTn id="448" dur="1" fill="hold">
                                          <p:stCondLst>
                                            <p:cond delay="0"/>
                                          </p:stCondLst>
                                        </p:cTn>
                                        <p:tgtEl>
                                          <p:spTgt spid="567367"/>
                                        </p:tgtEl>
                                        <p:attrNameLst>
                                          <p:attrName>style.visibility</p:attrName>
                                        </p:attrNameLst>
                                      </p:cBhvr>
                                      <p:to>
                                        <p:strVal val="visible"/>
                                      </p:to>
                                    </p:set>
                                    <p:animEffect transition="in" filter="dissolve">
                                      <p:cBhvr>
                                        <p:cTn id="449" dur="500"/>
                                        <p:tgtEl>
                                          <p:spTgt spid="567367"/>
                                        </p:tgtEl>
                                      </p:cBhvr>
                                    </p:animEffect>
                                  </p:childTnLst>
                                </p:cTn>
                              </p:par>
                            </p:childTnLst>
                          </p:cTn>
                        </p:par>
                      </p:childTnLst>
                    </p:cTn>
                  </p:par>
                  <p:par>
                    <p:cTn id="450" fill="hold">
                      <p:stCondLst>
                        <p:cond delay="indefinite"/>
                      </p:stCondLst>
                      <p:childTnLst>
                        <p:par>
                          <p:cTn id="451" fill="hold">
                            <p:stCondLst>
                              <p:cond delay="0"/>
                            </p:stCondLst>
                            <p:childTnLst>
                              <p:par>
                                <p:cTn id="452" presetID="22" presetClass="entr" presetSubtype="4" fill="hold" grpId="0" nodeType="clickEffect">
                                  <p:stCondLst>
                                    <p:cond delay="0"/>
                                  </p:stCondLst>
                                  <p:childTnLst>
                                    <p:set>
                                      <p:cBhvr>
                                        <p:cTn id="453" dur="1" fill="hold">
                                          <p:stCondLst>
                                            <p:cond delay="0"/>
                                          </p:stCondLst>
                                        </p:cTn>
                                        <p:tgtEl>
                                          <p:spTgt spid="567377"/>
                                        </p:tgtEl>
                                        <p:attrNameLst>
                                          <p:attrName>style.visibility</p:attrName>
                                        </p:attrNameLst>
                                      </p:cBhvr>
                                      <p:to>
                                        <p:strVal val="visible"/>
                                      </p:to>
                                    </p:set>
                                    <p:animEffect transition="in" filter="wipe(down)">
                                      <p:cBhvr>
                                        <p:cTn id="454" dur="500"/>
                                        <p:tgtEl>
                                          <p:spTgt spid="567377"/>
                                        </p:tgtEl>
                                      </p:cBhvr>
                                    </p:animEffect>
                                  </p:childTnLst>
                                </p:cTn>
                              </p:par>
                            </p:childTnLst>
                          </p:cTn>
                        </p:par>
                        <p:par>
                          <p:cTn id="455" fill="hold">
                            <p:stCondLst>
                              <p:cond delay="500"/>
                            </p:stCondLst>
                            <p:childTnLst>
                              <p:par>
                                <p:cTn id="456" presetID="22" presetClass="entr" presetSubtype="4" fill="hold" grpId="0" nodeType="afterEffect">
                                  <p:stCondLst>
                                    <p:cond delay="0"/>
                                  </p:stCondLst>
                                  <p:childTnLst>
                                    <p:set>
                                      <p:cBhvr>
                                        <p:cTn id="457" dur="1" fill="hold">
                                          <p:stCondLst>
                                            <p:cond delay="0"/>
                                          </p:stCondLst>
                                        </p:cTn>
                                        <p:tgtEl>
                                          <p:spTgt spid="567378"/>
                                        </p:tgtEl>
                                        <p:attrNameLst>
                                          <p:attrName>style.visibility</p:attrName>
                                        </p:attrNameLst>
                                      </p:cBhvr>
                                      <p:to>
                                        <p:strVal val="visible"/>
                                      </p:to>
                                    </p:set>
                                    <p:animEffect transition="in" filter="wipe(down)">
                                      <p:cBhvr>
                                        <p:cTn id="458" dur="500"/>
                                        <p:tgtEl>
                                          <p:spTgt spid="567378"/>
                                        </p:tgtEl>
                                      </p:cBhvr>
                                    </p:animEffect>
                                  </p:childTnLst>
                                </p:cTn>
                              </p:par>
                            </p:childTnLst>
                          </p:cTn>
                        </p:par>
                      </p:childTnLst>
                    </p:cTn>
                  </p:par>
                  <p:par>
                    <p:cTn id="459" fill="hold">
                      <p:stCondLst>
                        <p:cond delay="indefinite"/>
                      </p:stCondLst>
                      <p:childTnLst>
                        <p:par>
                          <p:cTn id="460" fill="hold">
                            <p:stCondLst>
                              <p:cond delay="0"/>
                            </p:stCondLst>
                            <p:childTnLst>
                              <p:par>
                                <p:cTn id="461" presetID="10" presetClass="entr" presetSubtype="0" fill="hold" nodeType="clickEffect">
                                  <p:stCondLst>
                                    <p:cond delay="0"/>
                                  </p:stCondLst>
                                  <p:childTnLst>
                                    <p:set>
                                      <p:cBhvr>
                                        <p:cTn id="462" dur="1" fill="hold">
                                          <p:stCondLst>
                                            <p:cond delay="0"/>
                                          </p:stCondLst>
                                        </p:cTn>
                                        <p:tgtEl>
                                          <p:spTgt spid="9"/>
                                        </p:tgtEl>
                                        <p:attrNameLst>
                                          <p:attrName>style.visibility</p:attrName>
                                        </p:attrNameLst>
                                      </p:cBhvr>
                                      <p:to>
                                        <p:strVal val="visible"/>
                                      </p:to>
                                    </p:set>
                                    <p:animEffect transition="in" filter="fade">
                                      <p:cBhvr>
                                        <p:cTn id="463" dur="2000"/>
                                        <p:tgtEl>
                                          <p:spTgt spid="9"/>
                                        </p:tgtEl>
                                      </p:cBhvr>
                                    </p:animEffect>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567381"/>
                                        </p:tgtEl>
                                        <p:attrNameLst>
                                          <p:attrName>style.visibility</p:attrName>
                                        </p:attrNameLst>
                                      </p:cBhvr>
                                      <p:to>
                                        <p:strVal val="visible"/>
                                      </p:to>
                                    </p:set>
                                    <p:animEffect transition="in" filter="dissolve">
                                      <p:cBhvr>
                                        <p:cTn id="468" dur="500"/>
                                        <p:tgtEl>
                                          <p:spTgt spid="567381"/>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ntr" presetSubtype="0" fill="hold" grpId="0" nodeType="clickEffect">
                                  <p:stCondLst>
                                    <p:cond delay="0"/>
                                  </p:stCondLst>
                                  <p:childTnLst>
                                    <p:set>
                                      <p:cBhvr>
                                        <p:cTn id="472" dur="1" fill="hold">
                                          <p:stCondLst>
                                            <p:cond delay="0"/>
                                          </p:stCondLst>
                                        </p:cTn>
                                        <p:tgtEl>
                                          <p:spTgt spid="567380"/>
                                        </p:tgtEl>
                                        <p:attrNameLst>
                                          <p:attrName>style.visibility</p:attrName>
                                        </p:attrNameLst>
                                      </p:cBhvr>
                                      <p:to>
                                        <p:strVal val="visible"/>
                                      </p:to>
                                    </p:set>
                                    <p:animEffect transition="in" filter="dissolve">
                                      <p:cBhvr>
                                        <p:cTn id="473" dur="500"/>
                                        <p:tgtEl>
                                          <p:spTgt spid="567380"/>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567385"/>
                                        </p:tgtEl>
                                        <p:attrNameLst>
                                          <p:attrName>style.visibility</p:attrName>
                                        </p:attrNameLst>
                                      </p:cBhvr>
                                      <p:to>
                                        <p:strVal val="visible"/>
                                      </p:to>
                                    </p:set>
                                    <p:animEffect transition="in" filter="wipe(down)">
                                      <p:cBhvr>
                                        <p:cTn id="478" dur="500"/>
                                        <p:tgtEl>
                                          <p:spTgt spid="567385"/>
                                        </p:tgtEl>
                                      </p:cBhvr>
                                    </p:animEffect>
                                  </p:childTnLst>
                                </p:cTn>
                              </p:par>
                            </p:childTnLst>
                          </p:cTn>
                        </p:par>
                        <p:par>
                          <p:cTn id="479" fill="hold">
                            <p:stCondLst>
                              <p:cond delay="500"/>
                            </p:stCondLst>
                            <p:childTnLst>
                              <p:par>
                                <p:cTn id="480" presetID="22" presetClass="entr" presetSubtype="4" fill="hold" grpId="0" nodeType="afterEffect">
                                  <p:stCondLst>
                                    <p:cond delay="0"/>
                                  </p:stCondLst>
                                  <p:childTnLst>
                                    <p:set>
                                      <p:cBhvr>
                                        <p:cTn id="481" dur="1" fill="hold">
                                          <p:stCondLst>
                                            <p:cond delay="0"/>
                                          </p:stCondLst>
                                        </p:cTn>
                                        <p:tgtEl>
                                          <p:spTgt spid="567386"/>
                                        </p:tgtEl>
                                        <p:attrNameLst>
                                          <p:attrName>style.visibility</p:attrName>
                                        </p:attrNameLst>
                                      </p:cBhvr>
                                      <p:to>
                                        <p:strVal val="visible"/>
                                      </p:to>
                                    </p:set>
                                    <p:animEffect transition="in" filter="wipe(down)">
                                      <p:cBhvr>
                                        <p:cTn id="482" dur="500"/>
                                        <p:tgtEl>
                                          <p:spTgt spid="567386"/>
                                        </p:tgtEl>
                                      </p:cBhvr>
                                    </p:animEffect>
                                  </p:childTnLst>
                                </p:cTn>
                              </p:par>
                            </p:childTnLst>
                          </p:cTn>
                        </p:par>
                      </p:childTnLst>
                    </p:cTn>
                  </p:par>
                  <p:par>
                    <p:cTn id="483" fill="hold">
                      <p:stCondLst>
                        <p:cond delay="indefinite"/>
                      </p:stCondLst>
                      <p:childTnLst>
                        <p:par>
                          <p:cTn id="484" fill="hold">
                            <p:stCondLst>
                              <p:cond delay="0"/>
                            </p:stCondLst>
                            <p:childTnLst>
                              <p:par>
                                <p:cTn id="485" presetID="39" presetClass="entr" presetSubtype="0" accel="100000" fill="hold" grpId="0" nodeType="clickEffect">
                                  <p:stCondLst>
                                    <p:cond delay="0"/>
                                  </p:stCondLst>
                                  <p:childTnLst>
                                    <p:set>
                                      <p:cBhvr>
                                        <p:cTn id="486" dur="1" fill="hold">
                                          <p:stCondLst>
                                            <p:cond delay="0"/>
                                          </p:stCondLst>
                                        </p:cTn>
                                        <p:tgtEl>
                                          <p:spTgt spid="567365"/>
                                        </p:tgtEl>
                                        <p:attrNameLst>
                                          <p:attrName>style.visibility</p:attrName>
                                        </p:attrNameLst>
                                      </p:cBhvr>
                                      <p:to>
                                        <p:strVal val="visible"/>
                                      </p:to>
                                    </p:set>
                                    <p:anim calcmode="lin" valueType="num">
                                      <p:cBhvr>
                                        <p:cTn id="487" dur="500" fill="hold"/>
                                        <p:tgtEl>
                                          <p:spTgt spid="567365"/>
                                        </p:tgtEl>
                                        <p:attrNameLst>
                                          <p:attrName>ppt_h</p:attrName>
                                        </p:attrNameLst>
                                      </p:cBhvr>
                                      <p:tavLst>
                                        <p:tav tm="0">
                                          <p:val>
                                            <p:strVal val="#ppt_h/20"/>
                                          </p:val>
                                        </p:tav>
                                        <p:tav tm="50000">
                                          <p:val>
                                            <p:strVal val="#ppt_h/20"/>
                                          </p:val>
                                        </p:tav>
                                        <p:tav tm="100000">
                                          <p:val>
                                            <p:strVal val="#ppt_h"/>
                                          </p:val>
                                        </p:tav>
                                      </p:tavLst>
                                    </p:anim>
                                    <p:anim calcmode="lin" valueType="num">
                                      <p:cBhvr>
                                        <p:cTn id="488" dur="500" fill="hold"/>
                                        <p:tgtEl>
                                          <p:spTgt spid="567365"/>
                                        </p:tgtEl>
                                        <p:attrNameLst>
                                          <p:attrName>ppt_w</p:attrName>
                                        </p:attrNameLst>
                                      </p:cBhvr>
                                      <p:tavLst>
                                        <p:tav tm="0">
                                          <p:val>
                                            <p:strVal val="#ppt_w+.3"/>
                                          </p:val>
                                        </p:tav>
                                        <p:tav tm="50000">
                                          <p:val>
                                            <p:strVal val="#ppt_w+.3"/>
                                          </p:val>
                                        </p:tav>
                                        <p:tav tm="100000">
                                          <p:val>
                                            <p:strVal val="#ppt_w"/>
                                          </p:val>
                                        </p:tav>
                                      </p:tavLst>
                                    </p:anim>
                                    <p:anim calcmode="lin" valueType="num">
                                      <p:cBhvr>
                                        <p:cTn id="489" dur="500" fill="hold"/>
                                        <p:tgtEl>
                                          <p:spTgt spid="567365"/>
                                        </p:tgtEl>
                                        <p:attrNameLst>
                                          <p:attrName>ppt_x</p:attrName>
                                        </p:attrNameLst>
                                      </p:cBhvr>
                                      <p:tavLst>
                                        <p:tav tm="0">
                                          <p:val>
                                            <p:strVal val="#ppt_x-.3"/>
                                          </p:val>
                                        </p:tav>
                                        <p:tav tm="50000">
                                          <p:val>
                                            <p:strVal val="#ppt_x"/>
                                          </p:val>
                                        </p:tav>
                                        <p:tav tm="100000">
                                          <p:val>
                                            <p:strVal val="#ppt_x"/>
                                          </p:val>
                                        </p:tav>
                                      </p:tavLst>
                                    </p:anim>
                                    <p:anim calcmode="lin" valueType="num">
                                      <p:cBhvr>
                                        <p:cTn id="490" dur="500" fill="hold"/>
                                        <p:tgtEl>
                                          <p:spTgt spid="567365"/>
                                        </p:tgtEl>
                                        <p:attrNameLst>
                                          <p:attrName>ppt_y</p:attrName>
                                        </p:attrNameLst>
                                      </p:cBhvr>
                                      <p:tavLst>
                                        <p:tav tm="0">
                                          <p:val>
                                            <p:strVal val="#ppt_y"/>
                                          </p:val>
                                        </p:tav>
                                        <p:tav tm="100000">
                                          <p:val>
                                            <p:strVal val="#ppt_y"/>
                                          </p:val>
                                        </p:tav>
                                      </p:tavLst>
                                    </p:anim>
                                  </p:childTnLst>
                                </p:cTn>
                              </p:par>
                              <p:par>
                                <p:cTn id="491" presetID="55" presetClass="exit" presetSubtype="0" fill="hold" grpId="2" nodeType="withEffect">
                                  <p:stCondLst>
                                    <p:cond delay="0"/>
                                  </p:stCondLst>
                                  <p:childTnLst>
                                    <p:anim calcmode="lin" valueType="num">
                                      <p:cBhvr>
                                        <p:cTn id="492" dur="1000"/>
                                        <p:tgtEl>
                                          <p:spTgt spid="567307"/>
                                        </p:tgtEl>
                                        <p:attrNameLst>
                                          <p:attrName>ppt_w</p:attrName>
                                        </p:attrNameLst>
                                      </p:cBhvr>
                                      <p:tavLst>
                                        <p:tav tm="0">
                                          <p:val>
                                            <p:strVal val="ppt_w"/>
                                          </p:val>
                                        </p:tav>
                                        <p:tav tm="100000">
                                          <p:val>
                                            <p:strVal val="ppt_w*0.70"/>
                                          </p:val>
                                        </p:tav>
                                      </p:tavLst>
                                    </p:anim>
                                    <p:anim calcmode="lin" valueType="num">
                                      <p:cBhvr>
                                        <p:cTn id="493" dur="1000"/>
                                        <p:tgtEl>
                                          <p:spTgt spid="567307"/>
                                        </p:tgtEl>
                                        <p:attrNameLst>
                                          <p:attrName>ppt_h</p:attrName>
                                        </p:attrNameLst>
                                      </p:cBhvr>
                                      <p:tavLst>
                                        <p:tav tm="0">
                                          <p:val>
                                            <p:strVal val="ppt_h"/>
                                          </p:val>
                                        </p:tav>
                                        <p:tav tm="100000">
                                          <p:val>
                                            <p:strVal val="ppt_h"/>
                                          </p:val>
                                        </p:tav>
                                      </p:tavLst>
                                    </p:anim>
                                    <p:animEffect transition="out" filter="fade">
                                      <p:cBhvr>
                                        <p:cTn id="494" dur="1000"/>
                                        <p:tgtEl>
                                          <p:spTgt spid="567307"/>
                                        </p:tgtEl>
                                      </p:cBhvr>
                                    </p:animEffect>
                                    <p:set>
                                      <p:cBhvr>
                                        <p:cTn id="495" dur="1" fill="hold">
                                          <p:stCondLst>
                                            <p:cond delay="999"/>
                                          </p:stCondLst>
                                        </p:cTn>
                                        <p:tgtEl>
                                          <p:spTgt spid="567307"/>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9" presetClass="emph" presetSubtype="0" nodeType="clickEffect">
                                  <p:stCondLst>
                                    <p:cond delay="0"/>
                                  </p:stCondLst>
                                  <p:childTnLst>
                                    <p:set>
                                      <p:cBhvr rctx="PPT">
                                        <p:cTn id="499" dur="indefinite"/>
                                        <p:tgtEl>
                                          <p:spTgt spid="5"/>
                                        </p:tgtEl>
                                        <p:attrNameLst>
                                          <p:attrName>style.opacity</p:attrName>
                                        </p:attrNameLst>
                                      </p:cBhvr>
                                      <p:to>
                                        <p:strVal val="0.5"/>
                                      </p:to>
                                    </p:set>
                                    <p:animEffect filter="image" prLst="opacity: 0.5">
                                      <p:cBhvr rctx="IE">
                                        <p:cTn id="500" dur="indefinite"/>
                                        <p:tgtEl>
                                          <p:spTgt spid="5"/>
                                        </p:tgtEl>
                                      </p:cBhvr>
                                    </p:animEffect>
                                  </p:childTnLst>
                                </p:cTn>
                              </p:par>
                              <p:par>
                                <p:cTn id="501" presetID="9" presetClass="emph" presetSubtype="0" grpId="2" nodeType="withEffect">
                                  <p:stCondLst>
                                    <p:cond delay="0"/>
                                  </p:stCondLst>
                                  <p:childTnLst>
                                    <p:set>
                                      <p:cBhvr rctx="PPT">
                                        <p:cTn id="502" dur="indefinite"/>
                                        <p:tgtEl>
                                          <p:spTgt spid="567354"/>
                                        </p:tgtEl>
                                        <p:attrNameLst>
                                          <p:attrName>style.opacity</p:attrName>
                                        </p:attrNameLst>
                                      </p:cBhvr>
                                      <p:to>
                                        <p:strVal val="0.5"/>
                                      </p:to>
                                    </p:set>
                                    <p:animEffect filter="image" prLst="opacity: 0.5">
                                      <p:cBhvr rctx="IE">
                                        <p:cTn id="503" dur="indefinite"/>
                                        <p:tgtEl>
                                          <p:spTgt spid="567354"/>
                                        </p:tgtEl>
                                      </p:cBhvr>
                                    </p:animEffect>
                                  </p:childTnLst>
                                </p:cTn>
                              </p:par>
                              <p:par>
                                <p:cTn id="504" presetID="9" presetClass="emph" presetSubtype="0" grpId="1" nodeType="withEffect">
                                  <p:stCondLst>
                                    <p:cond delay="0"/>
                                  </p:stCondLst>
                                  <p:childTnLst>
                                    <p:set>
                                      <p:cBhvr rctx="PPT">
                                        <p:cTn id="505" dur="indefinite"/>
                                        <p:tgtEl>
                                          <p:spTgt spid="567355"/>
                                        </p:tgtEl>
                                        <p:attrNameLst>
                                          <p:attrName>style.opacity</p:attrName>
                                        </p:attrNameLst>
                                      </p:cBhvr>
                                      <p:to>
                                        <p:strVal val="0.5"/>
                                      </p:to>
                                    </p:set>
                                    <p:animEffect filter="image" prLst="opacity: 0.5">
                                      <p:cBhvr rctx="IE">
                                        <p:cTn id="506" dur="indefinite"/>
                                        <p:tgtEl>
                                          <p:spTgt spid="567355"/>
                                        </p:tgtEl>
                                      </p:cBhvr>
                                    </p:animEffect>
                                  </p:childTnLst>
                                </p:cTn>
                              </p:par>
                              <p:par>
                                <p:cTn id="507" presetID="9" presetClass="emph" presetSubtype="0" grpId="1" nodeType="withEffect">
                                  <p:stCondLst>
                                    <p:cond delay="0"/>
                                  </p:stCondLst>
                                  <p:childTnLst>
                                    <p:set>
                                      <p:cBhvr rctx="PPT">
                                        <p:cTn id="508" dur="indefinite"/>
                                        <p:tgtEl>
                                          <p:spTgt spid="567356"/>
                                        </p:tgtEl>
                                        <p:attrNameLst>
                                          <p:attrName>style.opacity</p:attrName>
                                        </p:attrNameLst>
                                      </p:cBhvr>
                                      <p:to>
                                        <p:strVal val="0.5"/>
                                      </p:to>
                                    </p:set>
                                    <p:animEffect filter="image" prLst="opacity: 0.5">
                                      <p:cBhvr rctx="IE">
                                        <p:cTn id="509" dur="indefinite"/>
                                        <p:tgtEl>
                                          <p:spTgt spid="567356"/>
                                        </p:tgtEl>
                                      </p:cBhvr>
                                    </p:animEffect>
                                  </p:childTnLst>
                                </p:cTn>
                              </p:par>
                              <p:par>
                                <p:cTn id="510" presetID="9" presetClass="emph" presetSubtype="0" grpId="2" nodeType="withEffect">
                                  <p:stCondLst>
                                    <p:cond delay="0"/>
                                  </p:stCondLst>
                                  <p:childTnLst>
                                    <p:set>
                                      <p:cBhvr rctx="PPT">
                                        <p:cTn id="511" dur="indefinite"/>
                                        <p:tgtEl>
                                          <p:spTgt spid="567357"/>
                                        </p:tgtEl>
                                        <p:attrNameLst>
                                          <p:attrName>style.opacity</p:attrName>
                                        </p:attrNameLst>
                                      </p:cBhvr>
                                      <p:to>
                                        <p:strVal val="0.5"/>
                                      </p:to>
                                    </p:set>
                                    <p:animEffect filter="image" prLst="opacity: 0.5">
                                      <p:cBhvr rctx="IE">
                                        <p:cTn id="512" dur="indefinite"/>
                                        <p:tgtEl>
                                          <p:spTgt spid="567357"/>
                                        </p:tgtEl>
                                      </p:cBhvr>
                                    </p:animEffect>
                                  </p:childTnLst>
                                </p:cTn>
                              </p:par>
                              <p:par>
                                <p:cTn id="513" presetID="9" presetClass="emph" presetSubtype="0" grpId="2" nodeType="withEffect">
                                  <p:stCondLst>
                                    <p:cond delay="0"/>
                                  </p:stCondLst>
                                  <p:childTnLst>
                                    <p:set>
                                      <p:cBhvr rctx="PPT">
                                        <p:cTn id="514" dur="indefinite"/>
                                        <p:tgtEl>
                                          <p:spTgt spid="567358"/>
                                        </p:tgtEl>
                                        <p:attrNameLst>
                                          <p:attrName>style.opacity</p:attrName>
                                        </p:attrNameLst>
                                      </p:cBhvr>
                                      <p:to>
                                        <p:strVal val="0.5"/>
                                      </p:to>
                                    </p:set>
                                    <p:animEffect filter="image" prLst="opacity: 0.5">
                                      <p:cBhvr rctx="IE">
                                        <p:cTn id="515" dur="indefinite"/>
                                        <p:tgtEl>
                                          <p:spTgt spid="567358"/>
                                        </p:tgtEl>
                                      </p:cBhvr>
                                    </p:animEffect>
                                  </p:childTnLst>
                                </p:cTn>
                              </p:par>
                              <p:par>
                                <p:cTn id="516" presetID="9" presetClass="emph" presetSubtype="0" nodeType="withEffect">
                                  <p:stCondLst>
                                    <p:cond delay="0"/>
                                  </p:stCondLst>
                                  <p:childTnLst>
                                    <p:set>
                                      <p:cBhvr rctx="PPT">
                                        <p:cTn id="517" dur="indefinite"/>
                                        <p:tgtEl>
                                          <p:spTgt spid="6"/>
                                        </p:tgtEl>
                                        <p:attrNameLst>
                                          <p:attrName>style.opacity</p:attrName>
                                        </p:attrNameLst>
                                      </p:cBhvr>
                                      <p:to>
                                        <p:strVal val="0.5"/>
                                      </p:to>
                                    </p:set>
                                    <p:animEffect filter="image" prLst="opacity: 0.5">
                                      <p:cBhvr rctx="IE">
                                        <p:cTn id="518" dur="indefinite"/>
                                        <p:tgtEl>
                                          <p:spTgt spid="6"/>
                                        </p:tgtEl>
                                      </p:cBhvr>
                                    </p:animEffect>
                                  </p:childTnLst>
                                </p:cTn>
                              </p:par>
                              <p:par>
                                <p:cTn id="519" presetID="9" presetClass="emph" presetSubtype="0" grpId="1" nodeType="withEffect">
                                  <p:stCondLst>
                                    <p:cond delay="0"/>
                                  </p:stCondLst>
                                  <p:iterate type="lt">
                                    <p:tmAbs val="0"/>
                                  </p:iterate>
                                  <p:childTnLst>
                                    <p:set>
                                      <p:cBhvr rctx="PPT">
                                        <p:cTn id="520" dur="indefinite"/>
                                        <p:tgtEl>
                                          <p:spTgt spid="567363"/>
                                        </p:tgtEl>
                                        <p:attrNameLst>
                                          <p:attrName>style.opacity</p:attrName>
                                        </p:attrNameLst>
                                      </p:cBhvr>
                                      <p:to>
                                        <p:strVal val="0.5"/>
                                      </p:to>
                                    </p:set>
                                    <p:animEffect filter="image" prLst="opacity: 0.5">
                                      <p:cBhvr rctx="IE">
                                        <p:cTn id="521" dur="indefinite"/>
                                        <p:tgtEl>
                                          <p:spTgt spid="567363"/>
                                        </p:tgtEl>
                                      </p:cBhvr>
                                    </p:animEffect>
                                  </p:childTnLst>
                                </p:cTn>
                              </p:par>
                              <p:par>
                                <p:cTn id="522" presetID="9" presetClass="emph" presetSubtype="0" grpId="1" nodeType="withEffect">
                                  <p:stCondLst>
                                    <p:cond delay="0"/>
                                  </p:stCondLst>
                                  <p:childTnLst>
                                    <p:set>
                                      <p:cBhvr rctx="PPT">
                                        <p:cTn id="523" dur="indefinite"/>
                                        <p:tgtEl>
                                          <p:spTgt spid="567364"/>
                                        </p:tgtEl>
                                        <p:attrNameLst>
                                          <p:attrName>style.opacity</p:attrName>
                                        </p:attrNameLst>
                                      </p:cBhvr>
                                      <p:to>
                                        <p:strVal val="0.5"/>
                                      </p:to>
                                    </p:set>
                                    <p:animEffect filter="image" prLst="opacity: 0.5">
                                      <p:cBhvr rctx="IE">
                                        <p:cTn id="524" dur="indefinite"/>
                                        <p:tgtEl>
                                          <p:spTgt spid="567364"/>
                                        </p:tgtEl>
                                      </p:cBhvr>
                                    </p:animEffect>
                                  </p:childTnLst>
                                </p:cTn>
                              </p:par>
                              <p:par>
                                <p:cTn id="525" presetID="9" presetClass="emph" presetSubtype="0" grpId="1" nodeType="withEffect">
                                  <p:stCondLst>
                                    <p:cond delay="0"/>
                                  </p:stCondLst>
                                  <p:childTnLst>
                                    <p:set>
                                      <p:cBhvr rctx="PPT">
                                        <p:cTn id="526" dur="indefinite"/>
                                        <p:tgtEl>
                                          <p:spTgt spid="567365"/>
                                        </p:tgtEl>
                                        <p:attrNameLst>
                                          <p:attrName>style.opacity</p:attrName>
                                        </p:attrNameLst>
                                      </p:cBhvr>
                                      <p:to>
                                        <p:strVal val="0.5"/>
                                      </p:to>
                                    </p:set>
                                    <p:animEffect filter="image" prLst="opacity: 0.5">
                                      <p:cBhvr rctx="IE">
                                        <p:cTn id="527" dur="indefinite"/>
                                        <p:tgtEl>
                                          <p:spTgt spid="567365"/>
                                        </p:tgtEl>
                                      </p:cBhvr>
                                    </p:animEffect>
                                  </p:childTnLst>
                                </p:cTn>
                              </p:par>
                              <p:par>
                                <p:cTn id="528" presetID="9" presetClass="emph" presetSubtype="0" grpId="1" nodeType="withEffect">
                                  <p:stCondLst>
                                    <p:cond delay="0"/>
                                  </p:stCondLst>
                                  <p:childTnLst>
                                    <p:set>
                                      <p:cBhvr rctx="PPT">
                                        <p:cTn id="529" dur="indefinite"/>
                                        <p:tgtEl>
                                          <p:spTgt spid="567366"/>
                                        </p:tgtEl>
                                        <p:attrNameLst>
                                          <p:attrName>style.opacity</p:attrName>
                                        </p:attrNameLst>
                                      </p:cBhvr>
                                      <p:to>
                                        <p:strVal val="0.5"/>
                                      </p:to>
                                    </p:set>
                                    <p:animEffect filter="image" prLst="opacity: 0.5">
                                      <p:cBhvr rctx="IE">
                                        <p:cTn id="530" dur="indefinite"/>
                                        <p:tgtEl>
                                          <p:spTgt spid="567366"/>
                                        </p:tgtEl>
                                      </p:cBhvr>
                                    </p:animEffect>
                                  </p:childTnLst>
                                </p:cTn>
                              </p:par>
                              <p:par>
                                <p:cTn id="531" presetID="9" presetClass="emph" presetSubtype="0" grpId="1" nodeType="withEffect">
                                  <p:stCondLst>
                                    <p:cond delay="0"/>
                                  </p:stCondLst>
                                  <p:childTnLst>
                                    <p:set>
                                      <p:cBhvr rctx="PPT">
                                        <p:cTn id="532" dur="indefinite"/>
                                        <p:tgtEl>
                                          <p:spTgt spid="567367"/>
                                        </p:tgtEl>
                                        <p:attrNameLst>
                                          <p:attrName>style.opacity</p:attrName>
                                        </p:attrNameLst>
                                      </p:cBhvr>
                                      <p:to>
                                        <p:strVal val="0.5"/>
                                      </p:to>
                                    </p:set>
                                    <p:animEffect filter="image" prLst="opacity: 0.5">
                                      <p:cBhvr rctx="IE">
                                        <p:cTn id="533" dur="indefinite"/>
                                        <p:tgtEl>
                                          <p:spTgt spid="567367"/>
                                        </p:tgtEl>
                                      </p:cBhvr>
                                    </p:animEffect>
                                  </p:childTnLst>
                                </p:cTn>
                              </p:par>
                              <p:par>
                                <p:cTn id="534" presetID="9" presetClass="emph" presetSubtype="0" nodeType="withEffect">
                                  <p:stCondLst>
                                    <p:cond delay="0"/>
                                  </p:stCondLst>
                                  <p:childTnLst>
                                    <p:set>
                                      <p:cBhvr rctx="PPT">
                                        <p:cTn id="535" dur="indefinite"/>
                                        <p:tgtEl>
                                          <p:spTgt spid="7"/>
                                        </p:tgtEl>
                                        <p:attrNameLst>
                                          <p:attrName>style.opacity</p:attrName>
                                        </p:attrNameLst>
                                      </p:cBhvr>
                                      <p:to>
                                        <p:strVal val="0.5"/>
                                      </p:to>
                                    </p:set>
                                    <p:animEffect filter="image" prLst="opacity: 0.5">
                                      <p:cBhvr rctx="IE">
                                        <p:cTn id="536" dur="indefinite"/>
                                        <p:tgtEl>
                                          <p:spTgt spid="7"/>
                                        </p:tgtEl>
                                      </p:cBhvr>
                                    </p:animEffect>
                                  </p:childTnLst>
                                </p:cTn>
                              </p:par>
                              <p:par>
                                <p:cTn id="537" presetID="9" presetClass="emph" presetSubtype="0" grpId="1" nodeType="withEffect">
                                  <p:stCondLst>
                                    <p:cond delay="0"/>
                                  </p:stCondLst>
                                  <p:childTnLst>
                                    <p:set>
                                      <p:cBhvr rctx="PPT">
                                        <p:cTn id="538" dur="indefinite"/>
                                        <p:tgtEl>
                                          <p:spTgt spid="567371"/>
                                        </p:tgtEl>
                                        <p:attrNameLst>
                                          <p:attrName>style.opacity</p:attrName>
                                        </p:attrNameLst>
                                      </p:cBhvr>
                                      <p:to>
                                        <p:strVal val="0.5"/>
                                      </p:to>
                                    </p:set>
                                    <p:animEffect filter="image" prLst="opacity: 0.5">
                                      <p:cBhvr rctx="IE">
                                        <p:cTn id="539" dur="indefinite"/>
                                        <p:tgtEl>
                                          <p:spTgt spid="567371"/>
                                        </p:tgtEl>
                                      </p:cBhvr>
                                    </p:animEffect>
                                  </p:childTnLst>
                                </p:cTn>
                              </p:par>
                              <p:par>
                                <p:cTn id="540" presetID="9" presetClass="emph" presetSubtype="0" grpId="1" nodeType="withEffect">
                                  <p:stCondLst>
                                    <p:cond delay="0"/>
                                  </p:stCondLst>
                                  <p:childTnLst>
                                    <p:set>
                                      <p:cBhvr rctx="PPT">
                                        <p:cTn id="541" dur="indefinite"/>
                                        <p:tgtEl>
                                          <p:spTgt spid="567372"/>
                                        </p:tgtEl>
                                        <p:attrNameLst>
                                          <p:attrName>style.opacity</p:attrName>
                                        </p:attrNameLst>
                                      </p:cBhvr>
                                      <p:to>
                                        <p:strVal val="0.5"/>
                                      </p:to>
                                    </p:set>
                                    <p:animEffect filter="image" prLst="opacity: 0.5">
                                      <p:cBhvr rctx="IE">
                                        <p:cTn id="542" dur="indefinite"/>
                                        <p:tgtEl>
                                          <p:spTgt spid="567372"/>
                                        </p:tgtEl>
                                      </p:cBhvr>
                                    </p:animEffect>
                                  </p:childTnLst>
                                </p:cTn>
                              </p:par>
                              <p:par>
                                <p:cTn id="543" presetID="9" presetClass="emph" presetSubtype="0" grpId="1" nodeType="withEffect">
                                  <p:stCondLst>
                                    <p:cond delay="0"/>
                                  </p:stCondLst>
                                  <p:childTnLst>
                                    <p:set>
                                      <p:cBhvr rctx="PPT">
                                        <p:cTn id="544" dur="indefinite"/>
                                        <p:tgtEl>
                                          <p:spTgt spid="567373"/>
                                        </p:tgtEl>
                                        <p:attrNameLst>
                                          <p:attrName>style.opacity</p:attrName>
                                        </p:attrNameLst>
                                      </p:cBhvr>
                                      <p:to>
                                        <p:strVal val="0.5"/>
                                      </p:to>
                                    </p:set>
                                    <p:animEffect filter="image" prLst="opacity: 0.5">
                                      <p:cBhvr rctx="IE">
                                        <p:cTn id="545" dur="indefinite"/>
                                        <p:tgtEl>
                                          <p:spTgt spid="567373"/>
                                        </p:tgtEl>
                                      </p:cBhvr>
                                    </p:animEffect>
                                  </p:childTnLst>
                                </p:cTn>
                              </p:par>
                              <p:par>
                                <p:cTn id="546" presetID="9" presetClass="emph" presetSubtype="0" nodeType="withEffect">
                                  <p:stCondLst>
                                    <p:cond delay="0"/>
                                  </p:stCondLst>
                                  <p:childTnLst>
                                    <p:set>
                                      <p:cBhvr rctx="PPT">
                                        <p:cTn id="547" dur="indefinite"/>
                                        <p:tgtEl>
                                          <p:spTgt spid="8"/>
                                        </p:tgtEl>
                                        <p:attrNameLst>
                                          <p:attrName>style.opacity</p:attrName>
                                        </p:attrNameLst>
                                      </p:cBhvr>
                                      <p:to>
                                        <p:strVal val="0.5"/>
                                      </p:to>
                                    </p:set>
                                    <p:animEffect filter="image" prLst="opacity: 0.5">
                                      <p:cBhvr rctx="IE">
                                        <p:cTn id="548" dur="indefinite"/>
                                        <p:tgtEl>
                                          <p:spTgt spid="8"/>
                                        </p:tgtEl>
                                      </p:cBhvr>
                                    </p:animEffect>
                                  </p:childTnLst>
                                </p:cTn>
                              </p:par>
                              <p:par>
                                <p:cTn id="549" presetID="9" presetClass="emph" presetSubtype="0" grpId="1" nodeType="withEffect">
                                  <p:stCondLst>
                                    <p:cond delay="0"/>
                                  </p:stCondLst>
                                  <p:childTnLst>
                                    <p:set>
                                      <p:cBhvr rctx="PPT">
                                        <p:cTn id="550" dur="indefinite"/>
                                        <p:tgtEl>
                                          <p:spTgt spid="567377"/>
                                        </p:tgtEl>
                                        <p:attrNameLst>
                                          <p:attrName>style.opacity</p:attrName>
                                        </p:attrNameLst>
                                      </p:cBhvr>
                                      <p:to>
                                        <p:strVal val="0.5"/>
                                      </p:to>
                                    </p:set>
                                    <p:animEffect filter="image" prLst="opacity: 0.5">
                                      <p:cBhvr rctx="IE">
                                        <p:cTn id="551" dur="indefinite"/>
                                        <p:tgtEl>
                                          <p:spTgt spid="567377"/>
                                        </p:tgtEl>
                                      </p:cBhvr>
                                    </p:animEffect>
                                  </p:childTnLst>
                                </p:cTn>
                              </p:par>
                              <p:par>
                                <p:cTn id="552" presetID="9" presetClass="emph" presetSubtype="0" grpId="1" nodeType="withEffect">
                                  <p:stCondLst>
                                    <p:cond delay="0"/>
                                  </p:stCondLst>
                                  <p:childTnLst>
                                    <p:set>
                                      <p:cBhvr rctx="PPT">
                                        <p:cTn id="553" dur="indefinite"/>
                                        <p:tgtEl>
                                          <p:spTgt spid="567378"/>
                                        </p:tgtEl>
                                        <p:attrNameLst>
                                          <p:attrName>style.opacity</p:attrName>
                                        </p:attrNameLst>
                                      </p:cBhvr>
                                      <p:to>
                                        <p:strVal val="0.5"/>
                                      </p:to>
                                    </p:set>
                                    <p:animEffect filter="image" prLst="opacity: 0.5">
                                      <p:cBhvr rctx="IE">
                                        <p:cTn id="554" dur="indefinite"/>
                                        <p:tgtEl>
                                          <p:spTgt spid="567378"/>
                                        </p:tgtEl>
                                      </p:cBhvr>
                                    </p:animEffect>
                                  </p:childTnLst>
                                </p:cTn>
                              </p:par>
                              <p:par>
                                <p:cTn id="555" presetID="9" presetClass="emph" presetSubtype="0" grpId="1" nodeType="withEffect">
                                  <p:stCondLst>
                                    <p:cond delay="0"/>
                                  </p:stCondLst>
                                  <p:childTnLst>
                                    <p:set>
                                      <p:cBhvr rctx="PPT">
                                        <p:cTn id="556" dur="indefinite"/>
                                        <p:tgtEl>
                                          <p:spTgt spid="567380"/>
                                        </p:tgtEl>
                                        <p:attrNameLst>
                                          <p:attrName>style.opacity</p:attrName>
                                        </p:attrNameLst>
                                      </p:cBhvr>
                                      <p:to>
                                        <p:strVal val="0.5"/>
                                      </p:to>
                                    </p:set>
                                    <p:animEffect filter="image" prLst="opacity: 0.5">
                                      <p:cBhvr rctx="IE">
                                        <p:cTn id="557" dur="indefinite"/>
                                        <p:tgtEl>
                                          <p:spTgt spid="567380"/>
                                        </p:tgtEl>
                                      </p:cBhvr>
                                    </p:animEffect>
                                  </p:childTnLst>
                                </p:cTn>
                              </p:par>
                              <p:par>
                                <p:cTn id="558" presetID="9" presetClass="emph" presetSubtype="0" grpId="1" nodeType="withEffect">
                                  <p:stCondLst>
                                    <p:cond delay="0"/>
                                  </p:stCondLst>
                                  <p:childTnLst>
                                    <p:set>
                                      <p:cBhvr rctx="PPT">
                                        <p:cTn id="559" dur="indefinite"/>
                                        <p:tgtEl>
                                          <p:spTgt spid="567381"/>
                                        </p:tgtEl>
                                        <p:attrNameLst>
                                          <p:attrName>style.opacity</p:attrName>
                                        </p:attrNameLst>
                                      </p:cBhvr>
                                      <p:to>
                                        <p:strVal val="0.5"/>
                                      </p:to>
                                    </p:set>
                                    <p:animEffect filter="image" prLst="opacity: 0.5">
                                      <p:cBhvr rctx="IE">
                                        <p:cTn id="560" dur="indefinite"/>
                                        <p:tgtEl>
                                          <p:spTgt spid="567381"/>
                                        </p:tgtEl>
                                      </p:cBhvr>
                                    </p:animEffect>
                                  </p:childTnLst>
                                </p:cTn>
                              </p:par>
                              <p:par>
                                <p:cTn id="561" presetID="9" presetClass="emph" presetSubtype="0" nodeType="withEffect">
                                  <p:stCondLst>
                                    <p:cond delay="0"/>
                                  </p:stCondLst>
                                  <p:childTnLst>
                                    <p:set>
                                      <p:cBhvr rctx="PPT">
                                        <p:cTn id="562" dur="indefinite"/>
                                        <p:tgtEl>
                                          <p:spTgt spid="9"/>
                                        </p:tgtEl>
                                        <p:attrNameLst>
                                          <p:attrName>style.opacity</p:attrName>
                                        </p:attrNameLst>
                                      </p:cBhvr>
                                      <p:to>
                                        <p:strVal val="0.5"/>
                                      </p:to>
                                    </p:set>
                                    <p:animEffect filter="image" prLst="opacity: 0.5">
                                      <p:cBhvr rctx="IE">
                                        <p:cTn id="563" dur="indefinite"/>
                                        <p:tgtEl>
                                          <p:spTgt spid="9"/>
                                        </p:tgtEl>
                                      </p:cBhvr>
                                    </p:animEffect>
                                  </p:childTnLst>
                                </p:cTn>
                              </p:par>
                              <p:par>
                                <p:cTn id="564" presetID="9" presetClass="emph" presetSubtype="0" grpId="1" nodeType="withEffect">
                                  <p:stCondLst>
                                    <p:cond delay="0"/>
                                  </p:stCondLst>
                                  <p:childTnLst>
                                    <p:set>
                                      <p:cBhvr rctx="PPT">
                                        <p:cTn id="565" dur="indefinite"/>
                                        <p:tgtEl>
                                          <p:spTgt spid="567385"/>
                                        </p:tgtEl>
                                        <p:attrNameLst>
                                          <p:attrName>style.opacity</p:attrName>
                                        </p:attrNameLst>
                                      </p:cBhvr>
                                      <p:to>
                                        <p:strVal val="0.5"/>
                                      </p:to>
                                    </p:set>
                                    <p:animEffect filter="image" prLst="opacity: 0.5">
                                      <p:cBhvr rctx="IE">
                                        <p:cTn id="566" dur="indefinite"/>
                                        <p:tgtEl>
                                          <p:spTgt spid="567385"/>
                                        </p:tgtEl>
                                      </p:cBhvr>
                                    </p:animEffect>
                                  </p:childTnLst>
                                </p:cTn>
                              </p:par>
                              <p:par>
                                <p:cTn id="567" presetID="9" presetClass="emph" presetSubtype="0" grpId="1" nodeType="withEffect">
                                  <p:stCondLst>
                                    <p:cond delay="0"/>
                                  </p:stCondLst>
                                  <p:childTnLst>
                                    <p:set>
                                      <p:cBhvr rctx="PPT">
                                        <p:cTn id="568" dur="indefinite"/>
                                        <p:tgtEl>
                                          <p:spTgt spid="567386"/>
                                        </p:tgtEl>
                                        <p:attrNameLst>
                                          <p:attrName>style.opacity</p:attrName>
                                        </p:attrNameLst>
                                      </p:cBhvr>
                                      <p:to>
                                        <p:strVal val="0.5"/>
                                      </p:to>
                                    </p:set>
                                    <p:animEffect filter="image" prLst="opacity: 0.5">
                                      <p:cBhvr rctx="IE">
                                        <p:cTn id="569" dur="indefinite"/>
                                        <p:tgtEl>
                                          <p:spTgt spid="567386"/>
                                        </p:tgtEl>
                                      </p:cBhvr>
                                    </p:animEffect>
                                  </p:childTnLst>
                                </p:cTn>
                              </p:par>
                              <p:par>
                                <p:cTn id="570" presetID="9" presetClass="emph" presetSubtype="0" grpId="1" nodeType="withEffect">
                                  <p:stCondLst>
                                    <p:cond delay="0"/>
                                  </p:stCondLst>
                                  <p:iterate type="lt">
                                    <p:tmAbs val="0"/>
                                  </p:iterate>
                                  <p:childTnLst>
                                    <p:set>
                                      <p:cBhvr rctx="PPT">
                                        <p:cTn id="571" dur="indefinite"/>
                                        <p:tgtEl>
                                          <p:spTgt spid="567410"/>
                                        </p:tgtEl>
                                        <p:attrNameLst>
                                          <p:attrName>style.opacity</p:attrName>
                                        </p:attrNameLst>
                                      </p:cBhvr>
                                      <p:to>
                                        <p:strVal val="0.5"/>
                                      </p:to>
                                    </p:set>
                                    <p:animEffect filter="image" prLst="opacity: 0.5">
                                      <p:cBhvr rctx="IE">
                                        <p:cTn id="572" dur="indefinite"/>
                                        <p:tgtEl>
                                          <p:spTgt spid="567410"/>
                                        </p:tgtEl>
                                      </p:cBhvr>
                                    </p:animEffect>
                                  </p:childTnLst>
                                </p:cTn>
                              </p:par>
                              <p:par>
                                <p:cTn id="573" presetID="9" presetClass="emph" presetSubtype="0" grpId="1" nodeType="withEffect">
                                  <p:stCondLst>
                                    <p:cond delay="0"/>
                                  </p:stCondLst>
                                  <p:childTnLst>
                                    <p:set>
                                      <p:cBhvr rctx="PPT">
                                        <p:cTn id="574" dur="indefinite"/>
                                        <p:tgtEl>
                                          <p:spTgt spid="567448"/>
                                        </p:tgtEl>
                                        <p:attrNameLst>
                                          <p:attrName>style.opacity</p:attrName>
                                        </p:attrNameLst>
                                      </p:cBhvr>
                                      <p:to>
                                        <p:strVal val="0.5"/>
                                      </p:to>
                                    </p:set>
                                    <p:animEffect filter="image" prLst="opacity: 0.5">
                                      <p:cBhvr rctx="IE">
                                        <p:cTn id="575" dur="indefinite"/>
                                        <p:tgtEl>
                                          <p:spTgt spid="567448"/>
                                        </p:tgtEl>
                                      </p:cBhvr>
                                    </p:animEffect>
                                  </p:childTnLst>
                                </p:cTn>
                              </p:par>
                              <p:par>
                                <p:cTn id="576" presetID="9" presetClass="emph" presetSubtype="0" grpId="1" nodeType="withEffect">
                                  <p:stCondLst>
                                    <p:cond delay="0"/>
                                  </p:stCondLst>
                                  <p:childTnLst>
                                    <p:set>
                                      <p:cBhvr rctx="PPT">
                                        <p:cTn id="577" dur="indefinite"/>
                                        <p:tgtEl>
                                          <p:spTgt spid="567449"/>
                                        </p:tgtEl>
                                        <p:attrNameLst>
                                          <p:attrName>style.opacity</p:attrName>
                                        </p:attrNameLst>
                                      </p:cBhvr>
                                      <p:to>
                                        <p:strVal val="0.5"/>
                                      </p:to>
                                    </p:set>
                                    <p:animEffect filter="image" prLst="opacity: 0.5">
                                      <p:cBhvr rctx="IE">
                                        <p:cTn id="578" dur="indefinite"/>
                                        <p:tgtEl>
                                          <p:spTgt spid="567449"/>
                                        </p:tgtEl>
                                      </p:cBhvr>
                                    </p:animEffect>
                                  </p:childTnLst>
                                </p:cTn>
                              </p:par>
                              <p:par>
                                <p:cTn id="579" presetID="9" presetClass="emph" presetSubtype="0" grpId="1" nodeType="withEffect">
                                  <p:stCondLst>
                                    <p:cond delay="0"/>
                                  </p:stCondLst>
                                  <p:childTnLst>
                                    <p:set>
                                      <p:cBhvr rctx="PPT">
                                        <p:cTn id="580" dur="indefinite"/>
                                        <p:tgtEl>
                                          <p:spTgt spid="567450"/>
                                        </p:tgtEl>
                                        <p:attrNameLst>
                                          <p:attrName>style.opacity</p:attrName>
                                        </p:attrNameLst>
                                      </p:cBhvr>
                                      <p:to>
                                        <p:strVal val="0.5"/>
                                      </p:to>
                                    </p:set>
                                    <p:animEffect filter="image" prLst="opacity: 0.5">
                                      <p:cBhvr rctx="IE">
                                        <p:cTn id="581" dur="indefinite"/>
                                        <p:tgtEl>
                                          <p:spTgt spid="567450"/>
                                        </p:tgtEl>
                                      </p:cBhvr>
                                    </p:animEffect>
                                  </p:childTnLst>
                                </p:cTn>
                              </p:par>
                              <p:par>
                                <p:cTn id="582" presetID="9" presetClass="emph" presetSubtype="0" grpId="1" nodeType="withEffect">
                                  <p:stCondLst>
                                    <p:cond delay="0"/>
                                  </p:stCondLst>
                                  <p:childTnLst>
                                    <p:set>
                                      <p:cBhvr rctx="PPT">
                                        <p:cTn id="583" dur="indefinite"/>
                                        <p:tgtEl>
                                          <p:spTgt spid="567451"/>
                                        </p:tgtEl>
                                        <p:attrNameLst>
                                          <p:attrName>style.opacity</p:attrName>
                                        </p:attrNameLst>
                                      </p:cBhvr>
                                      <p:to>
                                        <p:strVal val="0.5"/>
                                      </p:to>
                                    </p:set>
                                    <p:animEffect filter="image" prLst="opacity: 0.5">
                                      <p:cBhvr rctx="IE">
                                        <p:cTn id="584" dur="indefinite"/>
                                        <p:tgtEl>
                                          <p:spTgt spid="567451"/>
                                        </p:tgtEl>
                                      </p:cBhvr>
                                    </p:animEffect>
                                  </p:childTnLst>
                                </p:cTn>
                              </p:par>
                              <p:par>
                                <p:cTn id="585" presetID="9" presetClass="emph" presetSubtype="0" grpId="1" nodeType="withEffect">
                                  <p:stCondLst>
                                    <p:cond delay="0"/>
                                  </p:stCondLst>
                                  <p:childTnLst>
                                    <p:set>
                                      <p:cBhvr rctx="PPT">
                                        <p:cTn id="586" dur="indefinite"/>
                                        <p:tgtEl>
                                          <p:spTgt spid="567452"/>
                                        </p:tgtEl>
                                        <p:attrNameLst>
                                          <p:attrName>style.opacity</p:attrName>
                                        </p:attrNameLst>
                                      </p:cBhvr>
                                      <p:to>
                                        <p:strVal val="0.5"/>
                                      </p:to>
                                    </p:set>
                                    <p:animEffect filter="image" prLst="opacity: 0.5">
                                      <p:cBhvr rctx="IE">
                                        <p:cTn id="587" dur="indefinite"/>
                                        <p:tgtEl>
                                          <p:spTgt spid="567452"/>
                                        </p:tgtEl>
                                      </p:cBhvr>
                                    </p:animEffect>
                                  </p:childTnLst>
                                </p:cTn>
                              </p:par>
                              <p:par>
                                <p:cTn id="588" presetID="9" presetClass="emph" presetSubtype="0" nodeType="withEffect">
                                  <p:stCondLst>
                                    <p:cond delay="0"/>
                                  </p:stCondLst>
                                  <p:childTnLst>
                                    <p:set>
                                      <p:cBhvr rctx="PPT">
                                        <p:cTn id="589" dur="indefinite"/>
                                        <p:tgtEl>
                                          <p:spTgt spid="13"/>
                                        </p:tgtEl>
                                        <p:attrNameLst>
                                          <p:attrName>style.opacity</p:attrName>
                                        </p:attrNameLst>
                                      </p:cBhvr>
                                      <p:to>
                                        <p:strVal val="0.5"/>
                                      </p:to>
                                    </p:set>
                                    <p:animEffect filter="image" prLst="opacity: 0.5">
                                      <p:cBhvr rctx="IE">
                                        <p:cTn id="590" dur="indefinite"/>
                                        <p:tgtEl>
                                          <p:spTgt spid="13"/>
                                        </p:tgtEl>
                                      </p:cBhvr>
                                    </p:animEffect>
                                  </p:childTnLst>
                                </p:cTn>
                              </p:par>
                              <p:par>
                                <p:cTn id="591" presetID="9" presetClass="emph" presetSubtype="0" grpId="1" nodeType="withEffect">
                                  <p:stCondLst>
                                    <p:cond delay="0"/>
                                  </p:stCondLst>
                                  <p:childTnLst>
                                    <p:set>
                                      <p:cBhvr rctx="PPT">
                                        <p:cTn id="592" dur="indefinite"/>
                                        <p:tgtEl>
                                          <p:spTgt spid="567457"/>
                                        </p:tgtEl>
                                        <p:attrNameLst>
                                          <p:attrName>style.opacity</p:attrName>
                                        </p:attrNameLst>
                                      </p:cBhvr>
                                      <p:to>
                                        <p:strVal val="0.5"/>
                                      </p:to>
                                    </p:set>
                                    <p:animEffect filter="image" prLst="opacity: 0.5">
                                      <p:cBhvr rctx="IE">
                                        <p:cTn id="593" dur="indefinite"/>
                                        <p:tgtEl>
                                          <p:spTgt spid="567457"/>
                                        </p:tgtEl>
                                      </p:cBhvr>
                                    </p:animEffect>
                                  </p:childTnLst>
                                </p:cTn>
                              </p:par>
                              <p:par>
                                <p:cTn id="594" presetID="9" presetClass="exit" presetSubtype="0" fill="hold" grpId="1" nodeType="withEffect">
                                  <p:stCondLst>
                                    <p:cond delay="0"/>
                                  </p:stCondLst>
                                  <p:childTnLst>
                                    <p:animEffect transition="out" filter="dissolve">
                                      <p:cBhvr>
                                        <p:cTn id="595" dur="500"/>
                                        <p:tgtEl>
                                          <p:spTgt spid="567459"/>
                                        </p:tgtEl>
                                      </p:cBhvr>
                                    </p:animEffect>
                                    <p:set>
                                      <p:cBhvr>
                                        <p:cTn id="596" dur="1" fill="hold">
                                          <p:stCondLst>
                                            <p:cond delay="499"/>
                                          </p:stCondLst>
                                        </p:cTn>
                                        <p:tgtEl>
                                          <p:spTgt spid="567459"/>
                                        </p:tgtEl>
                                        <p:attrNameLst>
                                          <p:attrName>style.visibility</p:attrName>
                                        </p:attrNameLst>
                                      </p:cBhvr>
                                      <p:to>
                                        <p:strVal val="hidden"/>
                                      </p:to>
                                    </p:set>
                                  </p:childTnLst>
                                </p:cTn>
                              </p:par>
                              <p:par>
                                <p:cTn id="597" presetID="9" presetClass="exit" presetSubtype="0" fill="hold" grpId="1" nodeType="withEffect">
                                  <p:stCondLst>
                                    <p:cond delay="0"/>
                                  </p:stCondLst>
                                  <p:childTnLst>
                                    <p:animEffect transition="out" filter="dissolve">
                                      <p:cBhvr>
                                        <p:cTn id="598" dur="500"/>
                                        <p:tgtEl>
                                          <p:spTgt spid="567458"/>
                                        </p:tgtEl>
                                      </p:cBhvr>
                                    </p:animEffect>
                                    <p:set>
                                      <p:cBhvr>
                                        <p:cTn id="599" dur="1" fill="hold">
                                          <p:stCondLst>
                                            <p:cond delay="499"/>
                                          </p:stCondLst>
                                        </p:cTn>
                                        <p:tgtEl>
                                          <p:spTgt spid="567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6" grpId="0"/>
      <p:bldP spid="567306" grpId="1"/>
      <p:bldP spid="567307" grpId="0"/>
      <p:bldP spid="567307" grpId="1"/>
      <p:bldP spid="567307" grpId="2"/>
      <p:bldP spid="567307" grpId="3"/>
      <p:bldP spid="567315" grpId="0" animBg="1"/>
      <p:bldP spid="567315" grpId="1" animBg="1"/>
      <p:bldP spid="567316" grpId="0"/>
      <p:bldP spid="567316" grpId="1"/>
      <p:bldP spid="567317" grpId="0"/>
      <p:bldP spid="567317" grpId="1"/>
      <p:bldP spid="567318" grpId="0" animBg="1"/>
      <p:bldP spid="567318" grpId="1" animBg="1"/>
      <p:bldP spid="567324" grpId="0"/>
      <p:bldP spid="567324" grpId="1"/>
      <p:bldP spid="567325" grpId="0"/>
      <p:bldP spid="567325" grpId="1"/>
      <p:bldP spid="567326" grpId="0"/>
      <p:bldP spid="567326" grpId="1"/>
      <p:bldP spid="567327" grpId="0"/>
      <p:bldP spid="567327" grpId="1"/>
      <p:bldP spid="567333" grpId="0" animBg="1"/>
      <p:bldP spid="567333" grpId="1" animBg="1"/>
      <p:bldP spid="567334" grpId="0" animBg="1"/>
      <p:bldP spid="567334" grpId="1" animBg="1"/>
      <p:bldP spid="567354" grpId="0" animBg="1"/>
      <p:bldP spid="567354" grpId="1" animBg="1"/>
      <p:bldP spid="567354" grpId="2" animBg="1"/>
      <p:bldP spid="567355" grpId="0"/>
      <p:bldP spid="567355" grpId="1"/>
      <p:bldP spid="567355" grpId="2"/>
      <p:bldP spid="567356" grpId="0"/>
      <p:bldP spid="567356" grpId="1"/>
      <p:bldP spid="567356" grpId="2"/>
      <p:bldP spid="567357" grpId="0" animBg="1"/>
      <p:bldP spid="567357" grpId="1" animBg="1"/>
      <p:bldP spid="567357" grpId="2" animBg="1"/>
      <p:bldP spid="567358" grpId="0" animBg="1"/>
      <p:bldP spid="567358" grpId="1" animBg="1"/>
      <p:bldP spid="567358" grpId="2" animBg="1"/>
      <p:bldP spid="567363" grpId="0"/>
      <p:bldP spid="567363" grpId="1"/>
      <p:bldP spid="567364" grpId="0"/>
      <p:bldP spid="567364" grpId="1"/>
      <p:bldP spid="567365" grpId="0"/>
      <p:bldP spid="567365" grpId="1"/>
      <p:bldP spid="567366" grpId="0"/>
      <p:bldP spid="567366" grpId="1"/>
      <p:bldP spid="567367" grpId="0"/>
      <p:bldP spid="567367" grpId="1"/>
      <p:bldP spid="567371" grpId="0"/>
      <p:bldP spid="567371" grpId="1"/>
      <p:bldP spid="567372" grpId="0" animBg="1"/>
      <p:bldP spid="567372" grpId="1" animBg="1"/>
      <p:bldP spid="567373" grpId="0" animBg="1"/>
      <p:bldP spid="567373" grpId="1" animBg="1"/>
      <p:bldP spid="567377" grpId="0" animBg="1"/>
      <p:bldP spid="567377" grpId="1" animBg="1"/>
      <p:bldP spid="567378" grpId="0" animBg="1"/>
      <p:bldP spid="567378" grpId="1" animBg="1"/>
      <p:bldP spid="567380" grpId="0"/>
      <p:bldP spid="567380" grpId="1"/>
      <p:bldP spid="567381" grpId="0"/>
      <p:bldP spid="567381" grpId="1"/>
      <p:bldP spid="567385" grpId="0" animBg="1"/>
      <p:bldP spid="567385" grpId="1" animBg="1"/>
      <p:bldP spid="567386" grpId="0" animBg="1"/>
      <p:bldP spid="567386" grpId="1" animBg="1"/>
      <p:bldP spid="567389" grpId="0"/>
      <p:bldP spid="567389" grpId="1"/>
      <p:bldP spid="567390" grpId="0"/>
      <p:bldP spid="567390" grpId="1"/>
      <p:bldP spid="567391" grpId="0"/>
      <p:bldP spid="567391" grpId="1"/>
      <p:bldP spid="567392" grpId="0"/>
      <p:bldP spid="567392" grpId="1"/>
      <p:bldP spid="567393" grpId="0"/>
      <p:bldP spid="567393" grpId="1"/>
      <p:bldP spid="567397" grpId="0"/>
      <p:bldP spid="567397" grpId="1"/>
      <p:bldP spid="567401" grpId="0" animBg="1"/>
      <p:bldP spid="567401" grpId="1" animBg="1"/>
      <p:bldP spid="567402" grpId="0" animBg="1"/>
      <p:bldP spid="567402" grpId="1" animBg="1"/>
      <p:bldP spid="567403" grpId="0" animBg="1"/>
      <p:bldP spid="567403" grpId="1" animBg="1"/>
      <p:bldP spid="567404" grpId="0" animBg="1"/>
      <p:bldP spid="567404" grpId="1" animBg="1"/>
      <p:bldP spid="567406" grpId="0"/>
      <p:bldP spid="567407" grpId="0"/>
      <p:bldP spid="567407" grpId="1"/>
      <p:bldP spid="567408" grpId="0"/>
      <p:bldP spid="567408" grpId="1"/>
      <p:bldP spid="567410" grpId="0"/>
      <p:bldP spid="567410" grpId="1"/>
      <p:bldP spid="567448" grpId="0" animBg="1"/>
      <p:bldP spid="567448" grpId="1" animBg="1"/>
      <p:bldP spid="567449" grpId="0"/>
      <p:bldP spid="567449" grpId="1"/>
      <p:bldP spid="567450" grpId="0"/>
      <p:bldP spid="567450" grpId="1"/>
      <p:bldP spid="567451" grpId="0" animBg="1"/>
      <p:bldP spid="567451" grpId="1" animBg="1"/>
      <p:bldP spid="567452" grpId="0" animBg="1"/>
      <p:bldP spid="567452" grpId="1" animBg="1"/>
      <p:bldP spid="567457" grpId="0" animBg="1"/>
      <p:bldP spid="567457" grpId="1" animBg="1"/>
      <p:bldP spid="567458" grpId="0"/>
      <p:bldP spid="567458" grpId="1"/>
      <p:bldP spid="567459" grpId="0"/>
      <p:bldP spid="567459" grpId="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011" name="Rectangle 139"/>
          <p:cNvSpPr>
            <a:spLocks noChangeArrowheads="1"/>
          </p:cNvSpPr>
          <p:nvPr/>
        </p:nvSpPr>
        <p:spPr bwMode="auto">
          <a:xfrm>
            <a:off x="4721225" y="4271963"/>
            <a:ext cx="20923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H</a:t>
            </a:r>
            <a:r>
              <a:rPr lang="en-US" sz="1600" baseline="-25000"/>
              <a:t>2</a:t>
            </a:r>
            <a:r>
              <a:rPr lang="en-US" sz="1600"/>
              <a:t>O</a:t>
            </a:r>
          </a:p>
        </p:txBody>
      </p:sp>
      <p:sp>
        <p:nvSpPr>
          <p:cNvPr id="80038" name="Text Box 166"/>
          <p:cNvSpPr txBox="1">
            <a:spLocks noChangeArrowheads="1"/>
          </p:cNvSpPr>
          <p:nvPr/>
        </p:nvSpPr>
        <p:spPr bwMode="auto">
          <a:xfrm>
            <a:off x="4718050" y="4273550"/>
            <a:ext cx="2452688" cy="336550"/>
          </a:xfrm>
          <a:prstGeom prst="rect">
            <a:avLst/>
          </a:prstGeom>
          <a:noFill/>
          <a:ln w="9525">
            <a:noFill/>
            <a:miter lim="800000"/>
            <a:headEnd/>
            <a:tailEnd/>
          </a:ln>
        </p:spPr>
        <p:txBody>
          <a:bodyPr wrap="none">
            <a:spAutoFit/>
          </a:bodyPr>
          <a:lstStyle/>
          <a:p>
            <a:r>
              <a:rPr lang="en-US" sz="1600"/>
              <a:t>6.02x10</a:t>
            </a:r>
            <a:r>
              <a:rPr lang="en-US" sz="1600" baseline="30000"/>
              <a:t>23 </a:t>
            </a:r>
            <a:r>
              <a:rPr lang="en-US" sz="1600"/>
              <a:t>molecules H</a:t>
            </a:r>
            <a:r>
              <a:rPr lang="en-US" sz="1600" baseline="-25000"/>
              <a:t>2</a:t>
            </a:r>
            <a:r>
              <a:rPr lang="en-US" sz="1600"/>
              <a:t>O</a:t>
            </a:r>
          </a:p>
        </p:txBody>
      </p:sp>
      <p:sp>
        <p:nvSpPr>
          <p:cNvPr id="79947" name="Freeform 75"/>
          <p:cNvSpPr>
            <a:spLocks/>
          </p:cNvSpPr>
          <p:nvPr/>
        </p:nvSpPr>
        <p:spPr bwMode="auto">
          <a:xfrm>
            <a:off x="479425" y="2984500"/>
            <a:ext cx="142875" cy="514350"/>
          </a:xfrm>
          <a:custGeom>
            <a:avLst/>
            <a:gdLst>
              <a:gd name="T0" fmla="*/ 226814085 w 90"/>
              <a:gd name="T1" fmla="*/ 0 h 324"/>
              <a:gd name="T2" fmla="*/ 0 w 90"/>
              <a:gd name="T3" fmla="*/ 385584654 h 324"/>
              <a:gd name="T4" fmla="*/ 226814085 w 90"/>
              <a:gd name="T5" fmla="*/ 816530516 h 324"/>
              <a:gd name="T6" fmla="*/ 0 60000 65536"/>
              <a:gd name="T7" fmla="*/ 0 60000 65536"/>
              <a:gd name="T8" fmla="*/ 0 60000 65536"/>
              <a:gd name="T9" fmla="*/ 0 w 90"/>
              <a:gd name="T10" fmla="*/ 0 h 324"/>
              <a:gd name="T11" fmla="*/ 90 w 90"/>
              <a:gd name="T12" fmla="*/ 324 h 324"/>
            </a:gdLst>
            <a:ahLst/>
            <a:cxnLst>
              <a:cxn ang="T6">
                <a:pos x="T0" y="T1"/>
              </a:cxn>
              <a:cxn ang="T7">
                <a:pos x="T2" y="T3"/>
              </a:cxn>
              <a:cxn ang="T8">
                <a:pos x="T4" y="T5"/>
              </a:cxn>
            </a:cxnLst>
            <a:rect l="T9" t="T10" r="T11" b="T12"/>
            <a:pathLst>
              <a:path w="90" h="324">
                <a:moveTo>
                  <a:pt x="90" y="0"/>
                </a:moveTo>
                <a:cubicBezTo>
                  <a:pt x="45" y="49"/>
                  <a:pt x="0" y="99"/>
                  <a:pt x="0" y="153"/>
                </a:cubicBezTo>
                <a:cubicBezTo>
                  <a:pt x="0" y="207"/>
                  <a:pt x="45" y="265"/>
                  <a:pt x="90" y="324"/>
                </a:cubicBezTo>
              </a:path>
            </a:pathLst>
          </a:custGeom>
          <a:noFill/>
          <a:ln w="28575">
            <a:solidFill>
              <a:srgbClr val="800000"/>
            </a:solidFill>
            <a:prstDash val="sysDot"/>
            <a:round/>
            <a:headEnd/>
            <a:tailEnd/>
          </a:ln>
        </p:spPr>
        <p:txBody>
          <a:bodyPr/>
          <a:lstStyle/>
          <a:p>
            <a:endParaRPr lang="en-US"/>
          </a:p>
        </p:txBody>
      </p:sp>
      <p:sp>
        <p:nvSpPr>
          <p:cNvPr id="89093" name="Text Box 3"/>
          <p:cNvSpPr txBox="1">
            <a:spLocks noChangeArrowheads="1"/>
          </p:cNvSpPr>
          <p:nvPr/>
        </p:nvSpPr>
        <p:spPr bwMode="auto">
          <a:xfrm>
            <a:off x="457200" y="525463"/>
            <a:ext cx="7321550" cy="822325"/>
          </a:xfrm>
          <a:prstGeom prst="rect">
            <a:avLst/>
          </a:prstGeom>
          <a:noFill/>
          <a:ln w="9525">
            <a:noFill/>
            <a:miter lim="800000"/>
            <a:headEnd/>
            <a:tailEnd/>
          </a:ln>
        </p:spPr>
        <p:txBody>
          <a:bodyPr wrap="none">
            <a:spAutoFit/>
          </a:bodyPr>
          <a:lstStyle/>
          <a:p>
            <a:r>
              <a:rPr lang="en-US" sz="2400"/>
              <a:t>Which has more atoms:  </a:t>
            </a:r>
          </a:p>
          <a:p>
            <a:r>
              <a:rPr lang="en-US" sz="2400"/>
              <a:t>	30 g aluminum metal or 18 mL distilled water?</a:t>
            </a:r>
          </a:p>
        </p:txBody>
      </p:sp>
      <p:sp>
        <p:nvSpPr>
          <p:cNvPr id="79877" name="Text Box 5"/>
          <p:cNvSpPr txBox="1">
            <a:spLocks noChangeArrowheads="1"/>
          </p:cNvSpPr>
          <p:nvPr/>
        </p:nvSpPr>
        <p:spPr bwMode="auto">
          <a:xfrm>
            <a:off x="2117725" y="2181225"/>
            <a:ext cx="1998663" cy="336550"/>
          </a:xfrm>
          <a:prstGeom prst="rect">
            <a:avLst/>
          </a:prstGeom>
          <a:noFill/>
          <a:ln w="9525">
            <a:noFill/>
            <a:miter lim="800000"/>
            <a:headEnd/>
            <a:tailEnd/>
          </a:ln>
        </p:spPr>
        <p:txBody>
          <a:bodyPr wrap="none">
            <a:spAutoFit/>
          </a:bodyPr>
          <a:lstStyle/>
          <a:p>
            <a:r>
              <a:rPr lang="en-US" sz="1600"/>
              <a:t>x atoms Al = 30 g Al</a:t>
            </a:r>
            <a:endParaRPr lang="en-US" sz="1600" baseline="-25000"/>
          </a:p>
        </p:txBody>
      </p:sp>
      <p:sp>
        <p:nvSpPr>
          <p:cNvPr id="79878" name="Text Box 6"/>
          <p:cNvSpPr txBox="1">
            <a:spLocks noChangeArrowheads="1"/>
          </p:cNvSpPr>
          <p:nvPr/>
        </p:nvSpPr>
        <p:spPr bwMode="auto">
          <a:xfrm>
            <a:off x="4122738" y="2319338"/>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79879" name="Text Box 7"/>
          <p:cNvSpPr txBox="1">
            <a:spLocks noChangeArrowheads="1"/>
          </p:cNvSpPr>
          <p:nvPr/>
        </p:nvSpPr>
        <p:spPr bwMode="auto">
          <a:xfrm>
            <a:off x="6921500" y="2184400"/>
            <a:ext cx="2073275" cy="336550"/>
          </a:xfrm>
          <a:prstGeom prst="rect">
            <a:avLst/>
          </a:prstGeom>
          <a:noFill/>
          <a:ln w="9525">
            <a:noFill/>
            <a:miter lim="800000"/>
            <a:headEnd/>
            <a:tailEnd/>
          </a:ln>
        </p:spPr>
        <p:txBody>
          <a:bodyPr wrap="none">
            <a:spAutoFit/>
          </a:bodyPr>
          <a:lstStyle/>
          <a:p>
            <a:r>
              <a:rPr lang="en-US" sz="1600"/>
              <a:t>= 6.69</a:t>
            </a:r>
            <a:r>
              <a:rPr lang="en-US"/>
              <a:t>x</a:t>
            </a:r>
            <a:r>
              <a:rPr lang="en-US" sz="1600"/>
              <a:t>10</a:t>
            </a:r>
            <a:r>
              <a:rPr lang="en-US" sz="1600" baseline="30000"/>
              <a:t>23</a:t>
            </a:r>
            <a:r>
              <a:rPr lang="en-US" sz="1600"/>
              <a:t> atoms Al</a:t>
            </a:r>
            <a:endParaRPr lang="en-US" sz="1600" baseline="-25000"/>
          </a:p>
        </p:txBody>
      </p:sp>
      <p:sp>
        <p:nvSpPr>
          <p:cNvPr id="79880" name="Rectangle 8"/>
          <p:cNvSpPr>
            <a:spLocks noChangeArrowheads="1"/>
          </p:cNvSpPr>
          <p:nvPr/>
        </p:nvSpPr>
        <p:spPr bwMode="auto">
          <a:xfrm>
            <a:off x="4060825" y="2054225"/>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grpSp>
        <p:nvGrpSpPr>
          <p:cNvPr id="2" name="Group 10"/>
          <p:cNvGrpSpPr>
            <a:grpSpLocks/>
          </p:cNvGrpSpPr>
          <p:nvPr/>
        </p:nvGrpSpPr>
        <p:grpSpPr bwMode="auto">
          <a:xfrm>
            <a:off x="4110038" y="2092325"/>
            <a:ext cx="901700" cy="542925"/>
            <a:chOff x="2353" y="2935"/>
            <a:chExt cx="1505" cy="342"/>
          </a:xfrm>
        </p:grpSpPr>
        <p:sp>
          <p:nvSpPr>
            <p:cNvPr id="89226" name="AutoShape 1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27" name="Line 1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886" name="Line 14"/>
          <p:cNvSpPr>
            <a:spLocks noChangeShapeType="1"/>
          </p:cNvSpPr>
          <p:nvPr/>
        </p:nvSpPr>
        <p:spPr bwMode="auto">
          <a:xfrm flipV="1">
            <a:off x="3652838" y="2322513"/>
            <a:ext cx="396875" cy="90487"/>
          </a:xfrm>
          <a:prstGeom prst="line">
            <a:avLst/>
          </a:prstGeom>
          <a:noFill/>
          <a:ln w="9525">
            <a:solidFill>
              <a:srgbClr val="FF0000"/>
            </a:solidFill>
            <a:round/>
            <a:headEnd/>
            <a:tailEnd/>
          </a:ln>
        </p:spPr>
        <p:txBody>
          <a:bodyPr/>
          <a:lstStyle/>
          <a:p>
            <a:endParaRPr lang="en-US"/>
          </a:p>
        </p:txBody>
      </p:sp>
      <p:sp>
        <p:nvSpPr>
          <p:cNvPr id="79887" name="Line 15"/>
          <p:cNvSpPr>
            <a:spLocks noChangeShapeType="1"/>
          </p:cNvSpPr>
          <p:nvPr/>
        </p:nvSpPr>
        <p:spPr bwMode="auto">
          <a:xfrm flipV="1">
            <a:off x="4487863" y="2460625"/>
            <a:ext cx="423862" cy="90488"/>
          </a:xfrm>
          <a:prstGeom prst="line">
            <a:avLst/>
          </a:prstGeom>
          <a:noFill/>
          <a:ln w="9525">
            <a:solidFill>
              <a:srgbClr val="FF0000"/>
            </a:solidFill>
            <a:round/>
            <a:headEnd/>
            <a:tailEnd/>
          </a:ln>
        </p:spPr>
        <p:txBody>
          <a:bodyPr/>
          <a:lstStyle/>
          <a:p>
            <a:endParaRPr lang="en-US"/>
          </a:p>
        </p:txBody>
      </p:sp>
      <p:sp>
        <p:nvSpPr>
          <p:cNvPr id="79891" name="Line 19"/>
          <p:cNvSpPr>
            <a:spLocks noChangeShapeType="1"/>
          </p:cNvSpPr>
          <p:nvPr/>
        </p:nvSpPr>
        <p:spPr bwMode="auto">
          <a:xfrm flipV="1">
            <a:off x="4398963" y="2187575"/>
            <a:ext cx="552450" cy="96838"/>
          </a:xfrm>
          <a:prstGeom prst="line">
            <a:avLst/>
          </a:prstGeom>
          <a:noFill/>
          <a:ln w="9525">
            <a:solidFill>
              <a:srgbClr val="FF0000"/>
            </a:solidFill>
            <a:round/>
            <a:headEnd/>
            <a:tailEnd/>
          </a:ln>
        </p:spPr>
        <p:txBody>
          <a:bodyPr/>
          <a:lstStyle/>
          <a:p>
            <a:endParaRPr lang="en-US"/>
          </a:p>
        </p:txBody>
      </p:sp>
      <p:sp>
        <p:nvSpPr>
          <p:cNvPr id="79893" name="Rectangle 21"/>
          <p:cNvSpPr>
            <a:spLocks noChangeArrowheads="1"/>
          </p:cNvSpPr>
          <p:nvPr/>
        </p:nvSpPr>
        <p:spPr bwMode="auto">
          <a:xfrm>
            <a:off x="5019675" y="2047875"/>
            <a:ext cx="18891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Al</a:t>
            </a:r>
            <a:endParaRPr lang="en-US" sz="1600" baseline="-25000"/>
          </a:p>
        </p:txBody>
      </p:sp>
      <p:sp>
        <p:nvSpPr>
          <p:cNvPr id="79894" name="Rectangle 22"/>
          <p:cNvSpPr>
            <a:spLocks noChangeArrowheads="1"/>
          </p:cNvSpPr>
          <p:nvPr/>
        </p:nvSpPr>
        <p:spPr bwMode="auto">
          <a:xfrm>
            <a:off x="5462588" y="231775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grpSp>
        <p:nvGrpSpPr>
          <p:cNvPr id="3" name="Group 23"/>
          <p:cNvGrpSpPr>
            <a:grpSpLocks/>
          </p:cNvGrpSpPr>
          <p:nvPr/>
        </p:nvGrpSpPr>
        <p:grpSpPr bwMode="auto">
          <a:xfrm>
            <a:off x="5045075" y="2085975"/>
            <a:ext cx="1852613" cy="542925"/>
            <a:chOff x="3885" y="2931"/>
            <a:chExt cx="542" cy="342"/>
          </a:xfrm>
        </p:grpSpPr>
        <p:sp>
          <p:nvSpPr>
            <p:cNvPr id="89224" name="AutoShape 2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25" name="Line 2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899" name="Line 27"/>
          <p:cNvSpPr>
            <a:spLocks noChangeShapeType="1"/>
          </p:cNvSpPr>
          <p:nvPr/>
        </p:nvSpPr>
        <p:spPr bwMode="auto">
          <a:xfrm flipV="1">
            <a:off x="5727700" y="2468563"/>
            <a:ext cx="615950" cy="84137"/>
          </a:xfrm>
          <a:prstGeom prst="line">
            <a:avLst/>
          </a:prstGeom>
          <a:noFill/>
          <a:ln w="9525">
            <a:solidFill>
              <a:srgbClr val="FF0000"/>
            </a:solidFill>
            <a:round/>
            <a:headEnd/>
            <a:tailEnd/>
          </a:ln>
        </p:spPr>
        <p:txBody>
          <a:bodyPr/>
          <a:lstStyle/>
          <a:p>
            <a:endParaRPr lang="en-US"/>
          </a:p>
        </p:txBody>
      </p:sp>
      <p:sp>
        <p:nvSpPr>
          <p:cNvPr id="79900" name="Text Box 28"/>
          <p:cNvSpPr txBox="1">
            <a:spLocks noChangeArrowheads="1"/>
          </p:cNvSpPr>
          <p:nvPr/>
        </p:nvSpPr>
        <p:spPr bwMode="auto">
          <a:xfrm>
            <a:off x="966788" y="1676400"/>
            <a:ext cx="5899150" cy="366713"/>
          </a:xfrm>
          <a:prstGeom prst="rect">
            <a:avLst/>
          </a:prstGeom>
          <a:noFill/>
          <a:ln w="9525">
            <a:noFill/>
            <a:miter lim="800000"/>
            <a:headEnd/>
            <a:tailEnd/>
          </a:ln>
        </p:spPr>
        <p:txBody>
          <a:bodyPr wrap="none">
            <a:spAutoFit/>
          </a:bodyPr>
          <a:lstStyle/>
          <a:p>
            <a:r>
              <a:rPr lang="en-US" sz="1800"/>
              <a:t>How many atoms of aluminum are in 30 g of aluminum? </a:t>
            </a:r>
          </a:p>
        </p:txBody>
      </p:sp>
      <p:grpSp>
        <p:nvGrpSpPr>
          <p:cNvPr id="4" name="Group 29"/>
          <p:cNvGrpSpPr>
            <a:grpSpLocks/>
          </p:cNvGrpSpPr>
          <p:nvPr/>
        </p:nvGrpSpPr>
        <p:grpSpPr bwMode="auto">
          <a:xfrm>
            <a:off x="558800" y="2160588"/>
            <a:ext cx="1219200" cy="481012"/>
            <a:chOff x="186" y="1092"/>
            <a:chExt cx="768" cy="303"/>
          </a:xfrm>
        </p:grpSpPr>
        <p:sp>
          <p:nvSpPr>
            <p:cNvPr id="89219" name="Line 3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220" name="Line 3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221" name="Line 3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22" name="Line 3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23" name="Line 3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07" name="Oval 35"/>
          <p:cNvSpPr>
            <a:spLocks noChangeArrowheads="1"/>
          </p:cNvSpPr>
          <p:nvPr/>
        </p:nvSpPr>
        <p:spPr bwMode="auto">
          <a:xfrm>
            <a:off x="579438" y="210820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08" name="Text Box 36"/>
          <p:cNvSpPr txBox="1">
            <a:spLocks noChangeArrowheads="1"/>
          </p:cNvSpPr>
          <p:nvPr/>
        </p:nvSpPr>
        <p:spPr bwMode="auto">
          <a:xfrm>
            <a:off x="423863" y="2665413"/>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79911" name="Line 39"/>
          <p:cNvSpPr>
            <a:spLocks noChangeShapeType="1"/>
          </p:cNvSpPr>
          <p:nvPr/>
        </p:nvSpPr>
        <p:spPr bwMode="auto">
          <a:xfrm flipH="1">
            <a:off x="652463" y="2397125"/>
            <a:ext cx="239712" cy="228600"/>
          </a:xfrm>
          <a:prstGeom prst="line">
            <a:avLst/>
          </a:prstGeom>
          <a:noFill/>
          <a:ln w="31750">
            <a:solidFill>
              <a:srgbClr val="800000"/>
            </a:solidFill>
            <a:round/>
            <a:headEnd/>
            <a:tailEnd/>
          </a:ln>
        </p:spPr>
        <p:txBody>
          <a:bodyPr/>
          <a:lstStyle/>
          <a:p>
            <a:endParaRPr lang="en-US"/>
          </a:p>
        </p:txBody>
      </p:sp>
      <p:grpSp>
        <p:nvGrpSpPr>
          <p:cNvPr id="5" name="Group 40"/>
          <p:cNvGrpSpPr>
            <a:grpSpLocks/>
          </p:cNvGrpSpPr>
          <p:nvPr/>
        </p:nvGrpSpPr>
        <p:grpSpPr bwMode="auto">
          <a:xfrm>
            <a:off x="577850" y="2620963"/>
            <a:ext cx="88900" cy="88900"/>
            <a:chOff x="925" y="1217"/>
            <a:chExt cx="56" cy="56"/>
          </a:xfrm>
        </p:grpSpPr>
        <p:sp>
          <p:nvSpPr>
            <p:cNvPr id="89216" name="Oval 4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217" name="Line 4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218" name="Line 4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16" name="Line 44"/>
          <p:cNvSpPr>
            <a:spLocks noChangeShapeType="1"/>
          </p:cNvSpPr>
          <p:nvPr/>
        </p:nvSpPr>
        <p:spPr bwMode="auto">
          <a:xfrm>
            <a:off x="647700" y="2185988"/>
            <a:ext cx="258763" cy="219075"/>
          </a:xfrm>
          <a:prstGeom prst="line">
            <a:avLst/>
          </a:prstGeom>
          <a:noFill/>
          <a:ln w="31750">
            <a:solidFill>
              <a:srgbClr val="800000"/>
            </a:solidFill>
            <a:round/>
            <a:headEnd/>
            <a:tailEnd/>
          </a:ln>
        </p:spPr>
        <p:txBody>
          <a:bodyPr/>
          <a:lstStyle/>
          <a:p>
            <a:endParaRPr lang="en-US"/>
          </a:p>
        </p:txBody>
      </p:sp>
      <p:sp>
        <p:nvSpPr>
          <p:cNvPr id="79917" name="Text Box 45"/>
          <p:cNvSpPr txBox="1">
            <a:spLocks noChangeArrowheads="1"/>
          </p:cNvSpPr>
          <p:nvPr/>
        </p:nvSpPr>
        <p:spPr bwMode="auto">
          <a:xfrm>
            <a:off x="2117725" y="3009900"/>
            <a:ext cx="1998663" cy="336550"/>
          </a:xfrm>
          <a:prstGeom prst="rect">
            <a:avLst/>
          </a:prstGeom>
          <a:noFill/>
          <a:ln w="9525">
            <a:noFill/>
            <a:miter lim="800000"/>
            <a:headEnd/>
            <a:tailEnd/>
          </a:ln>
        </p:spPr>
        <p:txBody>
          <a:bodyPr wrap="none">
            <a:spAutoFit/>
          </a:bodyPr>
          <a:lstStyle/>
          <a:p>
            <a:r>
              <a:rPr lang="en-US" sz="1600"/>
              <a:t>x atoms Al = 30 g Al</a:t>
            </a:r>
            <a:endParaRPr lang="en-US" sz="1600" baseline="-25000"/>
          </a:p>
        </p:txBody>
      </p:sp>
      <p:sp>
        <p:nvSpPr>
          <p:cNvPr id="79918" name="Text Box 46"/>
          <p:cNvSpPr txBox="1">
            <a:spLocks noChangeArrowheads="1"/>
          </p:cNvSpPr>
          <p:nvPr/>
        </p:nvSpPr>
        <p:spPr bwMode="auto">
          <a:xfrm>
            <a:off x="4541838" y="31480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79919" name="Text Box 47"/>
          <p:cNvSpPr txBox="1">
            <a:spLocks noChangeArrowheads="1"/>
          </p:cNvSpPr>
          <p:nvPr/>
        </p:nvSpPr>
        <p:spPr bwMode="auto">
          <a:xfrm>
            <a:off x="5959475" y="3013075"/>
            <a:ext cx="2073275" cy="336550"/>
          </a:xfrm>
          <a:prstGeom prst="rect">
            <a:avLst/>
          </a:prstGeom>
          <a:noFill/>
          <a:ln w="9525">
            <a:noFill/>
            <a:miter lim="800000"/>
            <a:headEnd/>
            <a:tailEnd/>
          </a:ln>
        </p:spPr>
        <p:txBody>
          <a:bodyPr wrap="none">
            <a:spAutoFit/>
          </a:bodyPr>
          <a:lstStyle/>
          <a:p>
            <a:r>
              <a:rPr lang="en-US" sz="1600"/>
              <a:t>= 6.69</a:t>
            </a:r>
            <a:r>
              <a:rPr lang="en-US"/>
              <a:t>x</a:t>
            </a:r>
            <a:r>
              <a:rPr lang="en-US" sz="1600"/>
              <a:t>10</a:t>
            </a:r>
            <a:r>
              <a:rPr lang="en-US" sz="1600" baseline="30000"/>
              <a:t>23</a:t>
            </a:r>
            <a:r>
              <a:rPr lang="en-US" sz="1600"/>
              <a:t> atoms Al</a:t>
            </a:r>
            <a:endParaRPr lang="en-US" sz="1600" baseline="-25000"/>
          </a:p>
        </p:txBody>
      </p:sp>
      <p:sp>
        <p:nvSpPr>
          <p:cNvPr id="79920" name="Rectangle 48"/>
          <p:cNvSpPr>
            <a:spLocks noChangeArrowheads="1"/>
          </p:cNvSpPr>
          <p:nvPr/>
        </p:nvSpPr>
        <p:spPr bwMode="auto">
          <a:xfrm>
            <a:off x="4060825" y="2882900"/>
            <a:ext cx="18891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Al</a:t>
            </a:r>
          </a:p>
        </p:txBody>
      </p:sp>
      <p:grpSp>
        <p:nvGrpSpPr>
          <p:cNvPr id="6" name="Group 49"/>
          <p:cNvGrpSpPr>
            <a:grpSpLocks/>
          </p:cNvGrpSpPr>
          <p:nvPr/>
        </p:nvGrpSpPr>
        <p:grpSpPr bwMode="auto">
          <a:xfrm>
            <a:off x="4110038" y="2921000"/>
            <a:ext cx="1816100" cy="542925"/>
            <a:chOff x="2353" y="2935"/>
            <a:chExt cx="1505" cy="342"/>
          </a:xfrm>
        </p:grpSpPr>
        <p:sp>
          <p:nvSpPr>
            <p:cNvPr id="89214" name="AutoShape 5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15" name="Line 5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24" name="Line 52"/>
          <p:cNvSpPr>
            <a:spLocks noChangeShapeType="1"/>
          </p:cNvSpPr>
          <p:nvPr/>
        </p:nvSpPr>
        <p:spPr bwMode="auto">
          <a:xfrm flipV="1">
            <a:off x="3652838" y="3151188"/>
            <a:ext cx="396875" cy="90487"/>
          </a:xfrm>
          <a:prstGeom prst="line">
            <a:avLst/>
          </a:prstGeom>
          <a:noFill/>
          <a:ln w="9525">
            <a:solidFill>
              <a:srgbClr val="FF0000"/>
            </a:solidFill>
            <a:round/>
            <a:headEnd/>
            <a:tailEnd/>
          </a:ln>
        </p:spPr>
        <p:txBody>
          <a:bodyPr/>
          <a:lstStyle/>
          <a:p>
            <a:endParaRPr lang="en-US"/>
          </a:p>
        </p:txBody>
      </p:sp>
      <p:sp>
        <p:nvSpPr>
          <p:cNvPr id="79925" name="Line 53"/>
          <p:cNvSpPr>
            <a:spLocks noChangeShapeType="1"/>
          </p:cNvSpPr>
          <p:nvPr/>
        </p:nvSpPr>
        <p:spPr bwMode="auto">
          <a:xfrm flipV="1">
            <a:off x="4906963" y="3289300"/>
            <a:ext cx="423862" cy="90488"/>
          </a:xfrm>
          <a:prstGeom prst="line">
            <a:avLst/>
          </a:prstGeom>
          <a:noFill/>
          <a:ln w="9525">
            <a:solidFill>
              <a:srgbClr val="FF0000"/>
            </a:solidFill>
            <a:round/>
            <a:headEnd/>
            <a:tailEnd/>
          </a:ln>
        </p:spPr>
        <p:txBody>
          <a:bodyPr/>
          <a:lstStyle/>
          <a:p>
            <a:endParaRPr lang="en-US"/>
          </a:p>
        </p:txBody>
      </p:sp>
      <p:grpSp>
        <p:nvGrpSpPr>
          <p:cNvPr id="7" name="Group 61"/>
          <p:cNvGrpSpPr>
            <a:grpSpLocks/>
          </p:cNvGrpSpPr>
          <p:nvPr/>
        </p:nvGrpSpPr>
        <p:grpSpPr bwMode="auto">
          <a:xfrm>
            <a:off x="558800" y="2989263"/>
            <a:ext cx="1219200" cy="481012"/>
            <a:chOff x="186" y="1092"/>
            <a:chExt cx="768" cy="303"/>
          </a:xfrm>
        </p:grpSpPr>
        <p:sp>
          <p:nvSpPr>
            <p:cNvPr id="89209" name="Line 62"/>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210" name="Line 63"/>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211" name="Line 64"/>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12" name="Line 65"/>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13" name="Line 66"/>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39" name="Oval 67"/>
          <p:cNvSpPr>
            <a:spLocks noChangeArrowheads="1"/>
          </p:cNvSpPr>
          <p:nvPr/>
        </p:nvSpPr>
        <p:spPr bwMode="auto">
          <a:xfrm>
            <a:off x="579438" y="29368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40" name="Text Box 68"/>
          <p:cNvSpPr txBox="1">
            <a:spLocks noChangeArrowheads="1"/>
          </p:cNvSpPr>
          <p:nvPr/>
        </p:nvSpPr>
        <p:spPr bwMode="auto">
          <a:xfrm>
            <a:off x="423863" y="3494088"/>
            <a:ext cx="342900" cy="304800"/>
          </a:xfrm>
          <a:prstGeom prst="rect">
            <a:avLst/>
          </a:prstGeom>
          <a:noFill/>
          <a:ln w="9525">
            <a:noFill/>
            <a:miter lim="800000"/>
            <a:headEnd/>
            <a:tailEnd/>
          </a:ln>
        </p:spPr>
        <p:txBody>
          <a:bodyPr wrap="none">
            <a:spAutoFit/>
          </a:bodyPr>
          <a:lstStyle/>
          <a:p>
            <a:r>
              <a:rPr lang="en-US"/>
              <a:t>Al</a:t>
            </a:r>
            <a:endParaRPr lang="en-US" baseline="-25000"/>
          </a:p>
        </p:txBody>
      </p:sp>
      <p:grpSp>
        <p:nvGrpSpPr>
          <p:cNvPr id="8" name="Group 70"/>
          <p:cNvGrpSpPr>
            <a:grpSpLocks/>
          </p:cNvGrpSpPr>
          <p:nvPr/>
        </p:nvGrpSpPr>
        <p:grpSpPr bwMode="auto">
          <a:xfrm>
            <a:off x="577850" y="3449638"/>
            <a:ext cx="88900" cy="88900"/>
            <a:chOff x="925" y="1217"/>
            <a:chExt cx="56" cy="56"/>
          </a:xfrm>
        </p:grpSpPr>
        <p:sp>
          <p:nvSpPr>
            <p:cNvPr id="89206" name="Oval 7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207" name="Line 7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208" name="Line 7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48" name="Text Box 76"/>
          <p:cNvSpPr txBox="1">
            <a:spLocks noChangeArrowheads="1"/>
          </p:cNvSpPr>
          <p:nvPr/>
        </p:nvSpPr>
        <p:spPr bwMode="auto">
          <a:xfrm>
            <a:off x="98425" y="4429125"/>
            <a:ext cx="2135188" cy="336550"/>
          </a:xfrm>
          <a:prstGeom prst="rect">
            <a:avLst/>
          </a:prstGeom>
          <a:noFill/>
          <a:ln w="9525">
            <a:noFill/>
            <a:miter lim="800000"/>
            <a:headEnd/>
            <a:tailEnd/>
          </a:ln>
        </p:spPr>
        <p:txBody>
          <a:bodyPr wrap="none">
            <a:spAutoFit/>
          </a:bodyPr>
          <a:lstStyle/>
          <a:p>
            <a:r>
              <a:rPr lang="en-US" sz="1600"/>
              <a:t>x atoms = 18 mL H</a:t>
            </a:r>
            <a:r>
              <a:rPr lang="en-US" sz="1600" baseline="-25000"/>
              <a:t>2</a:t>
            </a:r>
            <a:r>
              <a:rPr lang="en-US" sz="1600"/>
              <a:t>O</a:t>
            </a:r>
            <a:endParaRPr lang="en-US" sz="1600" baseline="-25000"/>
          </a:p>
        </p:txBody>
      </p:sp>
      <p:sp>
        <p:nvSpPr>
          <p:cNvPr id="79949" name="Text Box 77"/>
          <p:cNvSpPr txBox="1">
            <a:spLocks noChangeArrowheads="1"/>
          </p:cNvSpPr>
          <p:nvPr/>
        </p:nvSpPr>
        <p:spPr bwMode="auto">
          <a:xfrm>
            <a:off x="2141538" y="4567238"/>
            <a:ext cx="1414462"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79950" name="Text Box 78"/>
          <p:cNvSpPr txBox="1">
            <a:spLocks noChangeArrowheads="1"/>
          </p:cNvSpPr>
          <p:nvPr/>
        </p:nvSpPr>
        <p:spPr bwMode="auto">
          <a:xfrm>
            <a:off x="7158038" y="5068888"/>
            <a:ext cx="1836737" cy="336550"/>
          </a:xfrm>
          <a:prstGeom prst="rect">
            <a:avLst/>
          </a:prstGeom>
          <a:noFill/>
          <a:ln w="9525">
            <a:noFill/>
            <a:miter lim="800000"/>
            <a:headEnd/>
            <a:tailEnd/>
          </a:ln>
        </p:spPr>
        <p:txBody>
          <a:bodyPr wrap="none">
            <a:spAutoFit/>
          </a:bodyPr>
          <a:lstStyle/>
          <a:p>
            <a:r>
              <a:rPr lang="en-US" sz="1600"/>
              <a:t>= 1.45</a:t>
            </a:r>
            <a:r>
              <a:rPr lang="en-US"/>
              <a:t>x</a:t>
            </a:r>
            <a:r>
              <a:rPr lang="en-US" sz="1600"/>
              <a:t>10</a:t>
            </a:r>
            <a:r>
              <a:rPr lang="en-US" sz="1600" baseline="30000"/>
              <a:t>21</a:t>
            </a:r>
            <a:r>
              <a:rPr lang="en-US" sz="1600"/>
              <a:t> atoms</a:t>
            </a:r>
            <a:endParaRPr lang="en-US" sz="1600" baseline="-25000"/>
          </a:p>
        </p:txBody>
      </p:sp>
      <p:sp>
        <p:nvSpPr>
          <p:cNvPr id="79951" name="Rectangle 79"/>
          <p:cNvSpPr>
            <a:spLocks noChangeArrowheads="1"/>
          </p:cNvSpPr>
          <p:nvPr/>
        </p:nvSpPr>
        <p:spPr bwMode="auto">
          <a:xfrm>
            <a:off x="2365375" y="43021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endParaRPr lang="en-US" sz="1600" baseline="-25000"/>
          </a:p>
        </p:txBody>
      </p:sp>
      <p:grpSp>
        <p:nvGrpSpPr>
          <p:cNvPr id="9" name="Group 80"/>
          <p:cNvGrpSpPr>
            <a:grpSpLocks/>
          </p:cNvGrpSpPr>
          <p:nvPr/>
        </p:nvGrpSpPr>
        <p:grpSpPr bwMode="auto">
          <a:xfrm>
            <a:off x="2185988" y="4340225"/>
            <a:ext cx="1301750" cy="542925"/>
            <a:chOff x="2353" y="2935"/>
            <a:chExt cx="1505" cy="342"/>
          </a:xfrm>
        </p:grpSpPr>
        <p:sp>
          <p:nvSpPr>
            <p:cNvPr id="89204" name="AutoShape 8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05" name="Line 8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55" name="Line 83"/>
          <p:cNvSpPr>
            <a:spLocks noChangeShapeType="1"/>
          </p:cNvSpPr>
          <p:nvPr/>
        </p:nvSpPr>
        <p:spPr bwMode="auto">
          <a:xfrm flipV="1">
            <a:off x="1633538" y="4570413"/>
            <a:ext cx="396875" cy="90487"/>
          </a:xfrm>
          <a:prstGeom prst="line">
            <a:avLst/>
          </a:prstGeom>
          <a:noFill/>
          <a:ln w="9525">
            <a:solidFill>
              <a:srgbClr val="FF0000"/>
            </a:solidFill>
            <a:round/>
            <a:headEnd/>
            <a:tailEnd/>
          </a:ln>
        </p:spPr>
        <p:txBody>
          <a:bodyPr/>
          <a:lstStyle/>
          <a:p>
            <a:endParaRPr lang="en-US"/>
          </a:p>
        </p:txBody>
      </p:sp>
      <p:sp>
        <p:nvSpPr>
          <p:cNvPr id="79956" name="Line 84"/>
          <p:cNvSpPr>
            <a:spLocks noChangeShapeType="1"/>
          </p:cNvSpPr>
          <p:nvPr/>
        </p:nvSpPr>
        <p:spPr bwMode="auto">
          <a:xfrm flipV="1">
            <a:off x="2735263" y="4687888"/>
            <a:ext cx="731837" cy="111125"/>
          </a:xfrm>
          <a:prstGeom prst="line">
            <a:avLst/>
          </a:prstGeom>
          <a:noFill/>
          <a:ln w="9525">
            <a:solidFill>
              <a:srgbClr val="FF0000"/>
            </a:solidFill>
            <a:round/>
            <a:headEnd/>
            <a:tailEnd/>
          </a:ln>
        </p:spPr>
        <p:txBody>
          <a:bodyPr/>
          <a:lstStyle/>
          <a:p>
            <a:endParaRPr lang="en-US"/>
          </a:p>
        </p:txBody>
      </p:sp>
      <p:sp>
        <p:nvSpPr>
          <p:cNvPr id="79957" name="Line 85"/>
          <p:cNvSpPr>
            <a:spLocks noChangeShapeType="1"/>
          </p:cNvSpPr>
          <p:nvPr/>
        </p:nvSpPr>
        <p:spPr bwMode="auto">
          <a:xfrm flipV="1">
            <a:off x="2614613" y="4427538"/>
            <a:ext cx="595312" cy="104775"/>
          </a:xfrm>
          <a:prstGeom prst="line">
            <a:avLst/>
          </a:prstGeom>
          <a:noFill/>
          <a:ln w="9525">
            <a:solidFill>
              <a:srgbClr val="FF0000"/>
            </a:solidFill>
            <a:round/>
            <a:headEnd/>
            <a:tailEnd/>
          </a:ln>
        </p:spPr>
        <p:txBody>
          <a:bodyPr/>
          <a:lstStyle/>
          <a:p>
            <a:endParaRPr lang="en-US"/>
          </a:p>
        </p:txBody>
      </p:sp>
      <p:sp>
        <p:nvSpPr>
          <p:cNvPr id="79958" name="Rectangle 86"/>
          <p:cNvSpPr>
            <a:spLocks noChangeArrowheads="1"/>
          </p:cNvSpPr>
          <p:nvPr/>
        </p:nvSpPr>
        <p:spPr bwMode="auto">
          <a:xfrm>
            <a:off x="3562350" y="4295775"/>
            <a:ext cx="1112838" cy="336550"/>
          </a:xfrm>
          <a:prstGeom prst="rect">
            <a:avLst/>
          </a:prstGeom>
          <a:noFill/>
          <a:ln w="9525">
            <a:noFill/>
            <a:miter lim="800000"/>
            <a:headEnd/>
            <a:tailEnd/>
          </a:ln>
        </p:spPr>
        <p:txBody>
          <a:bodyPr wrap="none">
            <a:spAutoFit/>
          </a:bodyPr>
          <a:lstStyle/>
          <a:p>
            <a:r>
              <a:rPr lang="en-US" sz="1600"/>
              <a:t>1</a:t>
            </a:r>
            <a:r>
              <a:rPr lang="en-US"/>
              <a:t> </a:t>
            </a:r>
            <a:r>
              <a:rPr lang="en-US" sz="1600"/>
              <a:t>mol H</a:t>
            </a:r>
            <a:r>
              <a:rPr lang="en-US" sz="1600" baseline="-25000"/>
              <a:t>2</a:t>
            </a:r>
            <a:r>
              <a:rPr lang="en-US" sz="1600"/>
              <a:t>O</a:t>
            </a:r>
            <a:endParaRPr lang="en-US" sz="1600" baseline="-25000"/>
          </a:p>
        </p:txBody>
      </p:sp>
      <p:sp>
        <p:nvSpPr>
          <p:cNvPr id="79959" name="Rectangle 87"/>
          <p:cNvSpPr>
            <a:spLocks noChangeArrowheads="1"/>
          </p:cNvSpPr>
          <p:nvPr/>
        </p:nvSpPr>
        <p:spPr bwMode="auto">
          <a:xfrm>
            <a:off x="3519488" y="4565650"/>
            <a:ext cx="1189037" cy="336550"/>
          </a:xfrm>
          <a:prstGeom prst="rect">
            <a:avLst/>
          </a:prstGeom>
          <a:noFill/>
          <a:ln w="9525">
            <a:noFill/>
            <a:miter lim="800000"/>
            <a:headEnd/>
            <a:tailEnd/>
          </a:ln>
        </p:spPr>
        <p:txBody>
          <a:bodyPr wrap="none">
            <a:spAutoFit/>
          </a:bodyPr>
          <a:lstStyle/>
          <a:p>
            <a:r>
              <a:rPr lang="en-US" sz="1600"/>
              <a:t>22.4 L H</a:t>
            </a:r>
            <a:r>
              <a:rPr lang="en-US" sz="1600" baseline="-25000"/>
              <a:t>2</a:t>
            </a:r>
            <a:r>
              <a:rPr lang="en-US" sz="1600"/>
              <a:t>O</a:t>
            </a:r>
            <a:endParaRPr lang="en-US" sz="1600" baseline="-25000"/>
          </a:p>
        </p:txBody>
      </p:sp>
      <p:grpSp>
        <p:nvGrpSpPr>
          <p:cNvPr id="10" name="Group 88"/>
          <p:cNvGrpSpPr>
            <a:grpSpLocks/>
          </p:cNvGrpSpPr>
          <p:nvPr/>
        </p:nvGrpSpPr>
        <p:grpSpPr bwMode="auto">
          <a:xfrm>
            <a:off x="3530600" y="4333875"/>
            <a:ext cx="1193800" cy="542925"/>
            <a:chOff x="3885" y="2931"/>
            <a:chExt cx="542" cy="342"/>
          </a:xfrm>
        </p:grpSpPr>
        <p:sp>
          <p:nvSpPr>
            <p:cNvPr id="89202"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03"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963" name="Line 91"/>
          <p:cNvSpPr>
            <a:spLocks noChangeShapeType="1"/>
          </p:cNvSpPr>
          <p:nvPr/>
        </p:nvSpPr>
        <p:spPr bwMode="auto">
          <a:xfrm flipV="1">
            <a:off x="4060825" y="4706938"/>
            <a:ext cx="566738" cy="93662"/>
          </a:xfrm>
          <a:prstGeom prst="line">
            <a:avLst/>
          </a:prstGeom>
          <a:noFill/>
          <a:ln w="9525">
            <a:solidFill>
              <a:srgbClr val="FF0000"/>
            </a:solidFill>
            <a:round/>
            <a:headEnd/>
            <a:tailEnd/>
          </a:ln>
        </p:spPr>
        <p:txBody>
          <a:bodyPr/>
          <a:lstStyle/>
          <a:p>
            <a:endParaRPr lang="en-US"/>
          </a:p>
        </p:txBody>
      </p:sp>
      <p:sp>
        <p:nvSpPr>
          <p:cNvPr id="79964" name="Text Box 92"/>
          <p:cNvSpPr txBox="1">
            <a:spLocks noChangeArrowheads="1"/>
          </p:cNvSpPr>
          <p:nvPr/>
        </p:nvSpPr>
        <p:spPr bwMode="auto">
          <a:xfrm>
            <a:off x="966788" y="3924300"/>
            <a:ext cx="4349750" cy="366713"/>
          </a:xfrm>
          <a:prstGeom prst="rect">
            <a:avLst/>
          </a:prstGeom>
          <a:noFill/>
          <a:ln w="9525">
            <a:noFill/>
            <a:miter lim="800000"/>
            <a:headEnd/>
            <a:tailEnd/>
          </a:ln>
        </p:spPr>
        <p:txBody>
          <a:bodyPr wrap="none">
            <a:spAutoFit/>
          </a:bodyPr>
          <a:lstStyle/>
          <a:p>
            <a:r>
              <a:rPr lang="en-US" sz="1800"/>
              <a:t>How many atoms are in 18 mL of water? </a:t>
            </a:r>
          </a:p>
        </p:txBody>
      </p:sp>
      <p:grpSp>
        <p:nvGrpSpPr>
          <p:cNvPr id="11" name="Group 93"/>
          <p:cNvGrpSpPr>
            <a:grpSpLocks/>
          </p:cNvGrpSpPr>
          <p:nvPr/>
        </p:nvGrpSpPr>
        <p:grpSpPr bwMode="auto">
          <a:xfrm>
            <a:off x="5408613" y="3714750"/>
            <a:ext cx="1219200" cy="481013"/>
            <a:chOff x="186" y="1092"/>
            <a:chExt cx="768" cy="303"/>
          </a:xfrm>
        </p:grpSpPr>
        <p:sp>
          <p:nvSpPr>
            <p:cNvPr id="89197" name="Line 9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198" name="Line 9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199" name="Line 9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00" name="Line 9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01" name="Line 9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71" name="Oval 99"/>
          <p:cNvSpPr>
            <a:spLocks noChangeArrowheads="1"/>
          </p:cNvSpPr>
          <p:nvPr/>
        </p:nvSpPr>
        <p:spPr bwMode="auto">
          <a:xfrm>
            <a:off x="5353050" y="39100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72" name="Text Box 100"/>
          <p:cNvSpPr txBox="1">
            <a:spLocks noChangeArrowheads="1"/>
          </p:cNvSpPr>
          <p:nvPr/>
        </p:nvSpPr>
        <p:spPr bwMode="auto">
          <a:xfrm>
            <a:off x="5235575" y="4219575"/>
            <a:ext cx="514350" cy="304800"/>
          </a:xfrm>
          <a:prstGeom prst="rect">
            <a:avLst/>
          </a:prstGeom>
          <a:noFill/>
          <a:ln w="9525">
            <a:noFill/>
            <a:miter lim="800000"/>
            <a:headEnd/>
            <a:tailEnd/>
          </a:ln>
        </p:spPr>
        <p:txBody>
          <a:bodyPr wrap="none">
            <a:spAutoFit/>
          </a:bodyPr>
          <a:lstStyle/>
          <a:p>
            <a:r>
              <a:rPr lang="en-US"/>
              <a:t>H</a:t>
            </a:r>
            <a:r>
              <a:rPr lang="en-US" baseline="-25000"/>
              <a:t>2</a:t>
            </a:r>
            <a:r>
              <a:rPr lang="en-US"/>
              <a:t>O</a:t>
            </a:r>
            <a:endParaRPr lang="en-US" baseline="-25000"/>
          </a:p>
        </p:txBody>
      </p:sp>
      <p:sp>
        <p:nvSpPr>
          <p:cNvPr id="79973" name="Line 101"/>
          <p:cNvSpPr>
            <a:spLocks noChangeShapeType="1"/>
          </p:cNvSpPr>
          <p:nvPr/>
        </p:nvSpPr>
        <p:spPr bwMode="auto">
          <a:xfrm flipH="1">
            <a:off x="5502275" y="3951288"/>
            <a:ext cx="239713" cy="228600"/>
          </a:xfrm>
          <a:prstGeom prst="line">
            <a:avLst/>
          </a:prstGeom>
          <a:noFill/>
          <a:ln w="31750">
            <a:solidFill>
              <a:srgbClr val="800000"/>
            </a:solidFill>
            <a:round/>
            <a:headEnd/>
            <a:tailEnd/>
          </a:ln>
        </p:spPr>
        <p:txBody>
          <a:bodyPr/>
          <a:lstStyle/>
          <a:p>
            <a:endParaRPr lang="en-US"/>
          </a:p>
        </p:txBody>
      </p:sp>
      <p:grpSp>
        <p:nvGrpSpPr>
          <p:cNvPr id="12" name="Group 102"/>
          <p:cNvGrpSpPr>
            <a:grpSpLocks/>
          </p:cNvGrpSpPr>
          <p:nvPr/>
        </p:nvGrpSpPr>
        <p:grpSpPr bwMode="auto">
          <a:xfrm>
            <a:off x="5437188" y="4156075"/>
            <a:ext cx="88900" cy="88900"/>
            <a:chOff x="925" y="1217"/>
            <a:chExt cx="56" cy="56"/>
          </a:xfrm>
        </p:grpSpPr>
        <p:sp>
          <p:nvSpPr>
            <p:cNvPr id="89194" name="Oval 103"/>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195" name="Line 104"/>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196" name="Line 105"/>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78" name="Line 106"/>
          <p:cNvSpPr>
            <a:spLocks noChangeShapeType="1"/>
          </p:cNvSpPr>
          <p:nvPr/>
        </p:nvSpPr>
        <p:spPr bwMode="auto">
          <a:xfrm>
            <a:off x="5434013" y="3959225"/>
            <a:ext cx="312737" cy="0"/>
          </a:xfrm>
          <a:prstGeom prst="line">
            <a:avLst/>
          </a:prstGeom>
          <a:noFill/>
          <a:ln w="31750">
            <a:solidFill>
              <a:srgbClr val="800000"/>
            </a:solidFill>
            <a:round/>
            <a:headEnd/>
            <a:tailEnd/>
          </a:ln>
        </p:spPr>
        <p:txBody>
          <a:bodyPr/>
          <a:lstStyle/>
          <a:p>
            <a:endParaRPr lang="en-US"/>
          </a:p>
        </p:txBody>
      </p:sp>
      <p:sp>
        <p:nvSpPr>
          <p:cNvPr id="79979" name="Text Box 107"/>
          <p:cNvSpPr txBox="1">
            <a:spLocks noChangeArrowheads="1"/>
          </p:cNvSpPr>
          <p:nvPr/>
        </p:nvSpPr>
        <p:spPr bwMode="auto">
          <a:xfrm>
            <a:off x="98425" y="5705475"/>
            <a:ext cx="2135188" cy="336550"/>
          </a:xfrm>
          <a:prstGeom prst="rect">
            <a:avLst/>
          </a:prstGeom>
          <a:noFill/>
          <a:ln w="9525">
            <a:noFill/>
            <a:miter lim="800000"/>
            <a:headEnd/>
            <a:tailEnd/>
          </a:ln>
        </p:spPr>
        <p:txBody>
          <a:bodyPr wrap="none">
            <a:spAutoFit/>
          </a:bodyPr>
          <a:lstStyle/>
          <a:p>
            <a:r>
              <a:rPr lang="en-US" sz="1600"/>
              <a:t>x atoms = 18 mL H</a:t>
            </a:r>
            <a:r>
              <a:rPr lang="en-US" sz="1600" baseline="-25000"/>
              <a:t>2</a:t>
            </a:r>
            <a:r>
              <a:rPr lang="en-US" sz="1600"/>
              <a:t>O</a:t>
            </a:r>
            <a:endParaRPr lang="en-US" sz="1600" baseline="-25000"/>
          </a:p>
        </p:txBody>
      </p:sp>
      <p:sp>
        <p:nvSpPr>
          <p:cNvPr id="79980" name="Text Box 108"/>
          <p:cNvSpPr txBox="1">
            <a:spLocks noChangeArrowheads="1"/>
          </p:cNvSpPr>
          <p:nvPr/>
        </p:nvSpPr>
        <p:spPr bwMode="auto">
          <a:xfrm>
            <a:off x="2103438" y="5843588"/>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endParaRPr lang="en-US" sz="1600" baseline="-25000"/>
          </a:p>
        </p:txBody>
      </p:sp>
      <p:sp>
        <p:nvSpPr>
          <p:cNvPr id="79981" name="Text Box 109"/>
          <p:cNvSpPr txBox="1">
            <a:spLocks noChangeArrowheads="1"/>
          </p:cNvSpPr>
          <p:nvPr/>
        </p:nvSpPr>
        <p:spPr bwMode="auto">
          <a:xfrm>
            <a:off x="6969125" y="6251575"/>
            <a:ext cx="1836738" cy="336550"/>
          </a:xfrm>
          <a:prstGeom prst="rect">
            <a:avLst/>
          </a:prstGeom>
          <a:noFill/>
          <a:ln w="9525">
            <a:noFill/>
            <a:miter lim="800000"/>
            <a:headEnd/>
            <a:tailEnd/>
          </a:ln>
        </p:spPr>
        <p:txBody>
          <a:bodyPr wrap="none">
            <a:spAutoFit/>
          </a:bodyPr>
          <a:lstStyle/>
          <a:p>
            <a:r>
              <a:rPr lang="en-US" sz="1600"/>
              <a:t>= 1.81</a:t>
            </a:r>
            <a:r>
              <a:rPr lang="en-US"/>
              <a:t>x</a:t>
            </a:r>
            <a:r>
              <a:rPr lang="en-US" sz="1600"/>
              <a:t>10</a:t>
            </a:r>
            <a:r>
              <a:rPr lang="en-US" sz="1600" baseline="30000"/>
              <a:t>24</a:t>
            </a:r>
            <a:r>
              <a:rPr lang="en-US" sz="1600"/>
              <a:t> atoms</a:t>
            </a:r>
            <a:endParaRPr lang="en-US" sz="1600" baseline="-25000"/>
          </a:p>
        </p:txBody>
      </p:sp>
      <p:sp>
        <p:nvSpPr>
          <p:cNvPr id="79982" name="Rectangle 110"/>
          <p:cNvSpPr>
            <a:spLocks noChangeArrowheads="1"/>
          </p:cNvSpPr>
          <p:nvPr/>
        </p:nvSpPr>
        <p:spPr bwMode="auto">
          <a:xfrm>
            <a:off x="2200275" y="5578475"/>
            <a:ext cx="906463" cy="336550"/>
          </a:xfrm>
          <a:prstGeom prst="rect">
            <a:avLst/>
          </a:prstGeom>
          <a:noFill/>
          <a:ln w="9525">
            <a:noFill/>
            <a:miter lim="800000"/>
            <a:headEnd/>
            <a:tailEnd/>
          </a:ln>
        </p:spPr>
        <p:txBody>
          <a:bodyPr wrap="none">
            <a:spAutoFit/>
          </a:bodyPr>
          <a:lstStyle/>
          <a:p>
            <a:r>
              <a:rPr lang="en-US" sz="1600"/>
              <a:t>1 g H</a:t>
            </a:r>
            <a:r>
              <a:rPr lang="en-US" sz="1600" baseline="-25000"/>
              <a:t>2</a:t>
            </a:r>
            <a:r>
              <a:rPr lang="en-US" sz="1600"/>
              <a:t>O</a:t>
            </a:r>
            <a:endParaRPr lang="en-US" sz="1600" baseline="-25000"/>
          </a:p>
        </p:txBody>
      </p:sp>
      <p:grpSp>
        <p:nvGrpSpPr>
          <p:cNvPr id="13" name="Group 111"/>
          <p:cNvGrpSpPr>
            <a:grpSpLocks/>
          </p:cNvGrpSpPr>
          <p:nvPr/>
        </p:nvGrpSpPr>
        <p:grpSpPr bwMode="auto">
          <a:xfrm>
            <a:off x="2170113" y="5616575"/>
            <a:ext cx="989012" cy="542925"/>
            <a:chOff x="2353" y="2935"/>
            <a:chExt cx="1505" cy="342"/>
          </a:xfrm>
        </p:grpSpPr>
        <p:sp>
          <p:nvSpPr>
            <p:cNvPr id="89192" name="AutoShape 112"/>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93" name="Line 113"/>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86" name="Line 114"/>
          <p:cNvSpPr>
            <a:spLocks noChangeShapeType="1"/>
          </p:cNvSpPr>
          <p:nvPr/>
        </p:nvSpPr>
        <p:spPr bwMode="auto">
          <a:xfrm flipV="1">
            <a:off x="1633538" y="5846763"/>
            <a:ext cx="396875" cy="90487"/>
          </a:xfrm>
          <a:prstGeom prst="line">
            <a:avLst/>
          </a:prstGeom>
          <a:noFill/>
          <a:ln w="9525">
            <a:solidFill>
              <a:srgbClr val="FF0000"/>
            </a:solidFill>
            <a:round/>
            <a:headEnd/>
            <a:tailEnd/>
          </a:ln>
        </p:spPr>
        <p:txBody>
          <a:bodyPr/>
          <a:lstStyle/>
          <a:p>
            <a:endParaRPr lang="en-US"/>
          </a:p>
        </p:txBody>
      </p:sp>
      <p:sp>
        <p:nvSpPr>
          <p:cNvPr id="79987" name="Line 115"/>
          <p:cNvSpPr>
            <a:spLocks noChangeShapeType="1"/>
          </p:cNvSpPr>
          <p:nvPr/>
        </p:nvSpPr>
        <p:spPr bwMode="auto">
          <a:xfrm flipV="1">
            <a:off x="2354263" y="5956300"/>
            <a:ext cx="747712" cy="119063"/>
          </a:xfrm>
          <a:prstGeom prst="line">
            <a:avLst/>
          </a:prstGeom>
          <a:noFill/>
          <a:ln w="9525">
            <a:solidFill>
              <a:srgbClr val="FF0000"/>
            </a:solidFill>
            <a:round/>
            <a:headEnd/>
            <a:tailEnd/>
          </a:ln>
        </p:spPr>
        <p:txBody>
          <a:bodyPr/>
          <a:lstStyle/>
          <a:p>
            <a:endParaRPr lang="en-US"/>
          </a:p>
        </p:txBody>
      </p:sp>
      <p:sp>
        <p:nvSpPr>
          <p:cNvPr id="79988" name="Line 116"/>
          <p:cNvSpPr>
            <a:spLocks noChangeShapeType="1"/>
          </p:cNvSpPr>
          <p:nvPr/>
        </p:nvSpPr>
        <p:spPr bwMode="auto">
          <a:xfrm flipV="1">
            <a:off x="2449513" y="5699125"/>
            <a:ext cx="628650" cy="109538"/>
          </a:xfrm>
          <a:prstGeom prst="line">
            <a:avLst/>
          </a:prstGeom>
          <a:noFill/>
          <a:ln w="9525">
            <a:solidFill>
              <a:srgbClr val="FF0000"/>
            </a:solidFill>
            <a:round/>
            <a:headEnd/>
            <a:tailEnd/>
          </a:ln>
        </p:spPr>
        <p:txBody>
          <a:bodyPr/>
          <a:lstStyle/>
          <a:p>
            <a:endParaRPr lang="en-US"/>
          </a:p>
        </p:txBody>
      </p:sp>
      <p:sp>
        <p:nvSpPr>
          <p:cNvPr id="79989" name="Rectangle 117"/>
          <p:cNvSpPr>
            <a:spLocks noChangeArrowheads="1"/>
          </p:cNvSpPr>
          <p:nvPr/>
        </p:nvSpPr>
        <p:spPr bwMode="auto">
          <a:xfrm>
            <a:off x="3165475" y="5572125"/>
            <a:ext cx="117792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 </a:t>
            </a:r>
            <a:endParaRPr lang="en-US" sz="1600" baseline="-25000"/>
          </a:p>
        </p:txBody>
      </p:sp>
      <p:sp>
        <p:nvSpPr>
          <p:cNvPr id="79990" name="Rectangle 118"/>
          <p:cNvSpPr>
            <a:spLocks noChangeArrowheads="1"/>
          </p:cNvSpPr>
          <p:nvPr/>
        </p:nvSpPr>
        <p:spPr bwMode="auto">
          <a:xfrm>
            <a:off x="3217863" y="5842000"/>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endParaRPr lang="en-US" sz="1600" baseline="-25000"/>
          </a:p>
        </p:txBody>
      </p:sp>
      <p:grpSp>
        <p:nvGrpSpPr>
          <p:cNvPr id="14" name="Group 119"/>
          <p:cNvGrpSpPr>
            <a:grpSpLocks/>
          </p:cNvGrpSpPr>
          <p:nvPr/>
        </p:nvGrpSpPr>
        <p:grpSpPr bwMode="auto">
          <a:xfrm>
            <a:off x="3190875" y="5610225"/>
            <a:ext cx="1071563" cy="542925"/>
            <a:chOff x="3885" y="2931"/>
            <a:chExt cx="542" cy="342"/>
          </a:xfrm>
        </p:grpSpPr>
        <p:sp>
          <p:nvSpPr>
            <p:cNvPr id="89190" name="AutoShape 12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91" name="Line 12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994" name="Line 122"/>
          <p:cNvSpPr>
            <a:spLocks noChangeShapeType="1"/>
          </p:cNvSpPr>
          <p:nvPr/>
        </p:nvSpPr>
        <p:spPr bwMode="auto">
          <a:xfrm flipV="1">
            <a:off x="3578225" y="5992813"/>
            <a:ext cx="615950" cy="84137"/>
          </a:xfrm>
          <a:prstGeom prst="line">
            <a:avLst/>
          </a:prstGeom>
          <a:noFill/>
          <a:ln w="9525">
            <a:solidFill>
              <a:srgbClr val="FF0000"/>
            </a:solidFill>
            <a:round/>
            <a:headEnd/>
            <a:tailEnd/>
          </a:ln>
        </p:spPr>
        <p:txBody>
          <a:bodyPr/>
          <a:lstStyle/>
          <a:p>
            <a:endParaRPr lang="en-US"/>
          </a:p>
        </p:txBody>
      </p:sp>
      <p:sp>
        <p:nvSpPr>
          <p:cNvPr id="79995" name="Text Box 123"/>
          <p:cNvSpPr txBox="1">
            <a:spLocks noChangeArrowheads="1"/>
          </p:cNvSpPr>
          <p:nvPr/>
        </p:nvSpPr>
        <p:spPr bwMode="auto">
          <a:xfrm>
            <a:off x="966788" y="5200650"/>
            <a:ext cx="4349750" cy="366713"/>
          </a:xfrm>
          <a:prstGeom prst="rect">
            <a:avLst/>
          </a:prstGeom>
          <a:noFill/>
          <a:ln w="9525">
            <a:noFill/>
            <a:miter lim="800000"/>
            <a:headEnd/>
            <a:tailEnd/>
          </a:ln>
        </p:spPr>
        <p:txBody>
          <a:bodyPr wrap="none">
            <a:spAutoFit/>
          </a:bodyPr>
          <a:lstStyle/>
          <a:p>
            <a:r>
              <a:rPr lang="en-US" sz="1800"/>
              <a:t>How many atoms are in 18 mL of water? </a:t>
            </a:r>
          </a:p>
        </p:txBody>
      </p:sp>
      <p:sp>
        <p:nvSpPr>
          <p:cNvPr id="80010" name="Text Box 138"/>
          <p:cNvSpPr txBox="1">
            <a:spLocks noChangeArrowheads="1"/>
          </p:cNvSpPr>
          <p:nvPr/>
        </p:nvSpPr>
        <p:spPr bwMode="auto">
          <a:xfrm>
            <a:off x="5154613" y="4537075"/>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grpSp>
        <p:nvGrpSpPr>
          <p:cNvPr id="15" name="Group 140"/>
          <p:cNvGrpSpPr>
            <a:grpSpLocks/>
          </p:cNvGrpSpPr>
          <p:nvPr/>
        </p:nvGrpSpPr>
        <p:grpSpPr bwMode="auto">
          <a:xfrm>
            <a:off x="4770438" y="4310063"/>
            <a:ext cx="2389187" cy="542925"/>
            <a:chOff x="2353" y="2935"/>
            <a:chExt cx="1505" cy="342"/>
          </a:xfrm>
        </p:grpSpPr>
        <p:sp>
          <p:nvSpPr>
            <p:cNvPr id="89188" name="AutoShape 14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9" name="Line 14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80015" name="Line 143"/>
          <p:cNvSpPr>
            <a:spLocks noChangeShapeType="1"/>
          </p:cNvSpPr>
          <p:nvPr/>
        </p:nvSpPr>
        <p:spPr bwMode="auto">
          <a:xfrm flipV="1">
            <a:off x="5519738" y="4678363"/>
            <a:ext cx="681037" cy="90487"/>
          </a:xfrm>
          <a:prstGeom prst="line">
            <a:avLst/>
          </a:prstGeom>
          <a:noFill/>
          <a:ln w="9525">
            <a:solidFill>
              <a:srgbClr val="FF0000"/>
            </a:solidFill>
            <a:round/>
            <a:headEnd/>
            <a:tailEnd/>
          </a:ln>
        </p:spPr>
        <p:txBody>
          <a:bodyPr/>
          <a:lstStyle/>
          <a:p>
            <a:endParaRPr lang="en-US"/>
          </a:p>
        </p:txBody>
      </p:sp>
      <p:sp>
        <p:nvSpPr>
          <p:cNvPr id="80016" name="Line 144"/>
          <p:cNvSpPr>
            <a:spLocks noChangeShapeType="1"/>
          </p:cNvSpPr>
          <p:nvPr/>
        </p:nvSpPr>
        <p:spPr bwMode="auto">
          <a:xfrm flipV="1">
            <a:off x="5697538" y="4395788"/>
            <a:ext cx="1395412" cy="106362"/>
          </a:xfrm>
          <a:prstGeom prst="line">
            <a:avLst/>
          </a:prstGeom>
          <a:noFill/>
          <a:ln w="9525">
            <a:solidFill>
              <a:srgbClr val="FF0000"/>
            </a:solidFill>
            <a:round/>
            <a:headEnd/>
            <a:tailEnd/>
          </a:ln>
        </p:spPr>
        <p:txBody>
          <a:bodyPr/>
          <a:lstStyle/>
          <a:p>
            <a:endParaRPr lang="en-US"/>
          </a:p>
        </p:txBody>
      </p:sp>
      <p:sp>
        <p:nvSpPr>
          <p:cNvPr id="80017" name="Rectangle 145"/>
          <p:cNvSpPr>
            <a:spLocks noChangeArrowheads="1"/>
          </p:cNvSpPr>
          <p:nvPr/>
        </p:nvSpPr>
        <p:spPr bwMode="auto">
          <a:xfrm>
            <a:off x="7423150" y="4265613"/>
            <a:ext cx="900113" cy="336550"/>
          </a:xfrm>
          <a:prstGeom prst="rect">
            <a:avLst/>
          </a:prstGeom>
          <a:noFill/>
          <a:ln w="9525">
            <a:noFill/>
            <a:miter lim="800000"/>
            <a:headEnd/>
            <a:tailEnd/>
          </a:ln>
        </p:spPr>
        <p:txBody>
          <a:bodyPr wrap="none">
            <a:spAutoFit/>
          </a:bodyPr>
          <a:lstStyle/>
          <a:p>
            <a:r>
              <a:rPr lang="en-US" sz="1600"/>
              <a:t>3</a:t>
            </a:r>
            <a:r>
              <a:rPr lang="en-US"/>
              <a:t> </a:t>
            </a:r>
            <a:r>
              <a:rPr lang="en-US" sz="1600"/>
              <a:t>atoms</a:t>
            </a:r>
            <a:endParaRPr lang="en-US" sz="1600" baseline="-25000"/>
          </a:p>
        </p:txBody>
      </p:sp>
      <p:sp>
        <p:nvSpPr>
          <p:cNvPr id="80018" name="Rectangle 146"/>
          <p:cNvSpPr>
            <a:spLocks noChangeArrowheads="1"/>
          </p:cNvSpPr>
          <p:nvPr/>
        </p:nvSpPr>
        <p:spPr bwMode="auto">
          <a:xfrm>
            <a:off x="7161213" y="4535488"/>
            <a:ext cx="1604962" cy="336550"/>
          </a:xfrm>
          <a:prstGeom prst="rect">
            <a:avLst/>
          </a:prstGeom>
          <a:noFill/>
          <a:ln w="9525">
            <a:noFill/>
            <a:miter lim="800000"/>
            <a:headEnd/>
            <a:tailEnd/>
          </a:ln>
        </p:spPr>
        <p:txBody>
          <a:bodyPr wrap="none">
            <a:spAutoFit/>
          </a:bodyPr>
          <a:lstStyle/>
          <a:p>
            <a:r>
              <a:rPr lang="en-US" sz="1600"/>
              <a:t>1 molecule H</a:t>
            </a:r>
            <a:r>
              <a:rPr lang="en-US" sz="1600" baseline="-25000"/>
              <a:t>2</a:t>
            </a:r>
            <a:r>
              <a:rPr lang="en-US" sz="1600"/>
              <a:t>O</a:t>
            </a:r>
            <a:endParaRPr lang="en-US" sz="1600" baseline="-25000"/>
          </a:p>
        </p:txBody>
      </p:sp>
      <p:grpSp>
        <p:nvGrpSpPr>
          <p:cNvPr id="16" name="Group 147"/>
          <p:cNvGrpSpPr>
            <a:grpSpLocks/>
          </p:cNvGrpSpPr>
          <p:nvPr/>
        </p:nvGrpSpPr>
        <p:grpSpPr bwMode="auto">
          <a:xfrm>
            <a:off x="7191375" y="4303713"/>
            <a:ext cx="1535113" cy="542925"/>
            <a:chOff x="3885" y="2931"/>
            <a:chExt cx="542" cy="342"/>
          </a:xfrm>
        </p:grpSpPr>
        <p:sp>
          <p:nvSpPr>
            <p:cNvPr id="89186" name="AutoShape 14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7" name="Line 14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80022" name="Line 150"/>
          <p:cNvSpPr>
            <a:spLocks noChangeShapeType="1"/>
          </p:cNvSpPr>
          <p:nvPr/>
        </p:nvSpPr>
        <p:spPr bwMode="auto">
          <a:xfrm flipV="1">
            <a:off x="7445375" y="4665663"/>
            <a:ext cx="1222375" cy="104775"/>
          </a:xfrm>
          <a:prstGeom prst="line">
            <a:avLst/>
          </a:prstGeom>
          <a:noFill/>
          <a:ln w="9525">
            <a:solidFill>
              <a:srgbClr val="FF0000"/>
            </a:solidFill>
            <a:round/>
            <a:headEnd/>
            <a:tailEnd/>
          </a:ln>
        </p:spPr>
        <p:txBody>
          <a:bodyPr/>
          <a:lstStyle/>
          <a:p>
            <a:endParaRPr lang="en-US"/>
          </a:p>
        </p:txBody>
      </p:sp>
      <p:sp>
        <p:nvSpPr>
          <p:cNvPr id="80023" name="Text Box 151"/>
          <p:cNvSpPr txBox="1">
            <a:spLocks noChangeArrowheads="1"/>
          </p:cNvSpPr>
          <p:nvPr/>
        </p:nvSpPr>
        <p:spPr bwMode="auto">
          <a:xfrm>
            <a:off x="4856163" y="5843588"/>
            <a:ext cx="1189037"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80024" name="Rectangle 152"/>
          <p:cNvSpPr>
            <a:spLocks noChangeArrowheads="1"/>
          </p:cNvSpPr>
          <p:nvPr/>
        </p:nvSpPr>
        <p:spPr bwMode="auto">
          <a:xfrm>
            <a:off x="4295775" y="5578475"/>
            <a:ext cx="2471738" cy="336550"/>
          </a:xfrm>
          <a:prstGeom prst="rect">
            <a:avLst/>
          </a:prstGeom>
          <a:noFill/>
          <a:ln w="9525">
            <a:noFill/>
            <a:miter lim="800000"/>
            <a:headEnd/>
            <a:tailEnd/>
          </a:ln>
        </p:spPr>
        <p:txBody>
          <a:bodyPr wrap="none">
            <a:spAutoFit/>
          </a:bodyPr>
          <a:lstStyle/>
          <a:p>
            <a:r>
              <a:rPr lang="en-US" sz="1600"/>
              <a:t>6.02x10</a:t>
            </a:r>
            <a:r>
              <a:rPr lang="en-US" sz="1600" baseline="30000"/>
              <a:t>23</a:t>
            </a:r>
            <a:r>
              <a:rPr lang="en-US" sz="1600"/>
              <a:t> molecules H</a:t>
            </a:r>
            <a:r>
              <a:rPr lang="en-US" sz="1600" baseline="-25000"/>
              <a:t>2</a:t>
            </a:r>
            <a:r>
              <a:rPr lang="en-US" sz="1600"/>
              <a:t>O</a:t>
            </a:r>
            <a:endParaRPr lang="en-US" sz="1600" baseline="-25000"/>
          </a:p>
        </p:txBody>
      </p:sp>
      <p:grpSp>
        <p:nvGrpSpPr>
          <p:cNvPr id="17" name="Group 153"/>
          <p:cNvGrpSpPr>
            <a:grpSpLocks/>
          </p:cNvGrpSpPr>
          <p:nvPr/>
        </p:nvGrpSpPr>
        <p:grpSpPr bwMode="auto">
          <a:xfrm>
            <a:off x="4303713" y="5616575"/>
            <a:ext cx="2468562" cy="542925"/>
            <a:chOff x="2353" y="2935"/>
            <a:chExt cx="1505" cy="342"/>
          </a:xfrm>
        </p:grpSpPr>
        <p:sp>
          <p:nvSpPr>
            <p:cNvPr id="89184" name="AutoShape 1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5" name="Line 1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80028" name="Line 156"/>
          <p:cNvSpPr>
            <a:spLocks noChangeShapeType="1"/>
          </p:cNvSpPr>
          <p:nvPr/>
        </p:nvSpPr>
        <p:spPr bwMode="auto">
          <a:xfrm flipV="1">
            <a:off x="5106988" y="5956300"/>
            <a:ext cx="747712" cy="119063"/>
          </a:xfrm>
          <a:prstGeom prst="line">
            <a:avLst/>
          </a:prstGeom>
          <a:noFill/>
          <a:ln w="9525">
            <a:solidFill>
              <a:srgbClr val="FF0000"/>
            </a:solidFill>
            <a:round/>
            <a:headEnd/>
            <a:tailEnd/>
          </a:ln>
        </p:spPr>
        <p:txBody>
          <a:bodyPr/>
          <a:lstStyle/>
          <a:p>
            <a:endParaRPr lang="en-US"/>
          </a:p>
        </p:txBody>
      </p:sp>
      <p:sp>
        <p:nvSpPr>
          <p:cNvPr id="80029" name="Line 157"/>
          <p:cNvSpPr>
            <a:spLocks noChangeShapeType="1"/>
          </p:cNvSpPr>
          <p:nvPr/>
        </p:nvSpPr>
        <p:spPr bwMode="auto">
          <a:xfrm flipV="1">
            <a:off x="5316538" y="5699125"/>
            <a:ext cx="1347787" cy="109538"/>
          </a:xfrm>
          <a:prstGeom prst="line">
            <a:avLst/>
          </a:prstGeom>
          <a:noFill/>
          <a:ln w="9525">
            <a:solidFill>
              <a:srgbClr val="FF0000"/>
            </a:solidFill>
            <a:round/>
            <a:headEnd/>
            <a:tailEnd/>
          </a:ln>
        </p:spPr>
        <p:txBody>
          <a:bodyPr/>
          <a:lstStyle/>
          <a:p>
            <a:endParaRPr lang="en-US"/>
          </a:p>
        </p:txBody>
      </p:sp>
      <p:sp>
        <p:nvSpPr>
          <p:cNvPr id="80030" name="Rectangle 158"/>
          <p:cNvSpPr>
            <a:spLocks noChangeArrowheads="1"/>
          </p:cNvSpPr>
          <p:nvPr/>
        </p:nvSpPr>
        <p:spPr bwMode="auto">
          <a:xfrm>
            <a:off x="7146925" y="5572125"/>
            <a:ext cx="965200" cy="336550"/>
          </a:xfrm>
          <a:prstGeom prst="rect">
            <a:avLst/>
          </a:prstGeom>
          <a:noFill/>
          <a:ln w="9525">
            <a:noFill/>
            <a:miter lim="800000"/>
            <a:headEnd/>
            <a:tailEnd/>
          </a:ln>
        </p:spPr>
        <p:txBody>
          <a:bodyPr wrap="none">
            <a:spAutoFit/>
          </a:bodyPr>
          <a:lstStyle/>
          <a:p>
            <a:r>
              <a:rPr lang="en-US" sz="1600"/>
              <a:t>3 atoms </a:t>
            </a:r>
            <a:endParaRPr lang="en-US" sz="1600" baseline="-25000"/>
          </a:p>
        </p:txBody>
      </p:sp>
      <p:sp>
        <p:nvSpPr>
          <p:cNvPr id="80031" name="Rectangle 159"/>
          <p:cNvSpPr>
            <a:spLocks noChangeArrowheads="1"/>
          </p:cNvSpPr>
          <p:nvPr/>
        </p:nvSpPr>
        <p:spPr bwMode="auto">
          <a:xfrm>
            <a:off x="6808788" y="5842000"/>
            <a:ext cx="1604962" cy="336550"/>
          </a:xfrm>
          <a:prstGeom prst="rect">
            <a:avLst/>
          </a:prstGeom>
          <a:noFill/>
          <a:ln w="9525">
            <a:noFill/>
            <a:miter lim="800000"/>
            <a:headEnd/>
            <a:tailEnd/>
          </a:ln>
        </p:spPr>
        <p:txBody>
          <a:bodyPr wrap="none">
            <a:spAutoFit/>
          </a:bodyPr>
          <a:lstStyle/>
          <a:p>
            <a:r>
              <a:rPr lang="en-US" sz="1600"/>
              <a:t>1 molecule H</a:t>
            </a:r>
            <a:r>
              <a:rPr lang="en-US" sz="1600" baseline="-25000"/>
              <a:t>2</a:t>
            </a:r>
            <a:r>
              <a:rPr lang="en-US" sz="1600"/>
              <a:t>O</a:t>
            </a:r>
            <a:endParaRPr lang="en-US" sz="1600" baseline="-25000"/>
          </a:p>
        </p:txBody>
      </p:sp>
      <p:grpSp>
        <p:nvGrpSpPr>
          <p:cNvPr id="18" name="Group 160"/>
          <p:cNvGrpSpPr>
            <a:grpSpLocks/>
          </p:cNvGrpSpPr>
          <p:nvPr/>
        </p:nvGrpSpPr>
        <p:grpSpPr bwMode="auto">
          <a:xfrm>
            <a:off x="6819900" y="5610225"/>
            <a:ext cx="1565275" cy="542925"/>
            <a:chOff x="3885" y="2931"/>
            <a:chExt cx="542" cy="342"/>
          </a:xfrm>
        </p:grpSpPr>
        <p:sp>
          <p:nvSpPr>
            <p:cNvPr id="89182" name="AutoShape 1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3" name="Line 1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80035" name="Line 163"/>
          <p:cNvSpPr>
            <a:spLocks noChangeShapeType="1"/>
          </p:cNvSpPr>
          <p:nvPr/>
        </p:nvSpPr>
        <p:spPr bwMode="auto">
          <a:xfrm flipV="1">
            <a:off x="7092950" y="5992813"/>
            <a:ext cx="1233488" cy="84137"/>
          </a:xfrm>
          <a:prstGeom prst="line">
            <a:avLst/>
          </a:prstGeom>
          <a:noFill/>
          <a:ln w="9525">
            <a:solidFill>
              <a:srgbClr val="FF0000"/>
            </a:solidFill>
            <a:round/>
            <a:headEnd/>
            <a:tailEnd/>
          </a:ln>
        </p:spPr>
        <p:txBody>
          <a:bodyPr/>
          <a:lstStyle/>
          <a:p>
            <a:endParaRPr lang="en-US"/>
          </a:p>
        </p:txBody>
      </p:sp>
      <p:sp>
        <p:nvSpPr>
          <p:cNvPr id="80036" name="Line 164"/>
          <p:cNvSpPr>
            <a:spLocks noChangeShapeType="1"/>
          </p:cNvSpPr>
          <p:nvPr/>
        </p:nvSpPr>
        <p:spPr bwMode="auto">
          <a:xfrm flipV="1">
            <a:off x="3421063" y="5688013"/>
            <a:ext cx="747712" cy="119062"/>
          </a:xfrm>
          <a:prstGeom prst="line">
            <a:avLst/>
          </a:prstGeom>
          <a:noFill/>
          <a:ln w="9525">
            <a:solidFill>
              <a:srgbClr val="FF0000"/>
            </a:solidFill>
            <a:round/>
            <a:headEnd/>
            <a:tailEnd/>
          </a:ln>
        </p:spPr>
        <p:txBody>
          <a:bodyPr/>
          <a:lstStyle/>
          <a:p>
            <a:endParaRPr lang="en-US"/>
          </a:p>
        </p:txBody>
      </p:sp>
      <p:sp>
        <p:nvSpPr>
          <p:cNvPr id="80037" name="Line 165"/>
          <p:cNvSpPr>
            <a:spLocks noChangeShapeType="1"/>
          </p:cNvSpPr>
          <p:nvPr/>
        </p:nvSpPr>
        <p:spPr bwMode="auto">
          <a:xfrm flipV="1">
            <a:off x="3811588" y="4427538"/>
            <a:ext cx="776287" cy="103187"/>
          </a:xfrm>
          <a:prstGeom prst="line">
            <a:avLst/>
          </a:prstGeom>
          <a:noFill/>
          <a:ln w="9525">
            <a:solidFill>
              <a:srgbClr val="FF0000"/>
            </a:solidFill>
            <a:round/>
            <a:headEnd/>
            <a:tailEnd/>
          </a:ln>
        </p:spPr>
        <p:txBody>
          <a:bodyPr/>
          <a:lstStyle/>
          <a:p>
            <a:endParaRPr lang="en-US"/>
          </a:p>
        </p:txBody>
      </p:sp>
      <p:sp>
        <p:nvSpPr>
          <p:cNvPr id="80039" name="Text Box 167"/>
          <p:cNvSpPr txBox="1">
            <a:spLocks noChangeArrowheads="1"/>
          </p:cNvSpPr>
          <p:nvPr/>
        </p:nvSpPr>
        <p:spPr bwMode="auto">
          <a:xfrm>
            <a:off x="7078663" y="3860800"/>
            <a:ext cx="1082675" cy="304800"/>
          </a:xfrm>
          <a:prstGeom prst="rect">
            <a:avLst/>
          </a:prstGeom>
          <a:noFill/>
          <a:ln w="9525">
            <a:noFill/>
            <a:miter lim="800000"/>
            <a:headEnd/>
            <a:tailEnd/>
          </a:ln>
          <a:effectLst/>
        </p:spPr>
        <p:txBody>
          <a:bodyPr wrap="none">
            <a:spAutoFit/>
          </a:bodyPr>
          <a:lstStyle/>
          <a:p>
            <a:pPr>
              <a:defRPr/>
            </a:pPr>
            <a:r>
              <a:rPr lang="en-US" b="1">
                <a:solidFill>
                  <a:srgbClr val="FF0000"/>
                </a:solidFill>
                <a:effectLst>
                  <a:outerShdw blurRad="38100" dist="38100" dir="2700000" algn="tl">
                    <a:srgbClr val="C0C0C0"/>
                  </a:outerShdw>
                </a:effectLst>
              </a:rPr>
              <a:t>W R O N G</a:t>
            </a:r>
          </a:p>
        </p:txBody>
      </p:sp>
      <p:sp>
        <p:nvSpPr>
          <p:cNvPr id="80040" name="Text Box 168"/>
          <p:cNvSpPr txBox="1">
            <a:spLocks noChangeArrowheads="1"/>
          </p:cNvSpPr>
          <p:nvPr/>
        </p:nvSpPr>
        <p:spPr bwMode="auto">
          <a:xfrm>
            <a:off x="1685925" y="6254750"/>
            <a:ext cx="2017713" cy="304800"/>
          </a:xfrm>
          <a:prstGeom prst="rect">
            <a:avLst/>
          </a:prstGeom>
          <a:noFill/>
          <a:ln w="9525">
            <a:noFill/>
            <a:miter lim="800000"/>
            <a:headEnd/>
            <a:tailEnd/>
          </a:ln>
        </p:spPr>
        <p:txBody>
          <a:bodyPr wrap="none">
            <a:spAutoFit/>
          </a:bodyPr>
          <a:lstStyle/>
          <a:p>
            <a:r>
              <a:rPr lang="en-US"/>
              <a:t>Recall, density of water</a:t>
            </a:r>
          </a:p>
        </p:txBody>
      </p:sp>
      <p:sp>
        <p:nvSpPr>
          <p:cNvPr id="80041" name="Text Box 169"/>
          <p:cNvSpPr txBox="1">
            <a:spLocks noChangeArrowheads="1"/>
          </p:cNvSpPr>
          <p:nvPr/>
        </p:nvSpPr>
        <p:spPr bwMode="auto">
          <a:xfrm>
            <a:off x="2487613" y="4948238"/>
            <a:ext cx="3594100" cy="304800"/>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LITERS is ONLY used for GASES @ STP</a:t>
            </a:r>
          </a:p>
        </p:txBody>
      </p:sp>
      <p:grpSp>
        <p:nvGrpSpPr>
          <p:cNvPr id="19" name="Group 170"/>
          <p:cNvGrpSpPr>
            <a:grpSpLocks/>
          </p:cNvGrpSpPr>
          <p:nvPr/>
        </p:nvGrpSpPr>
        <p:grpSpPr bwMode="auto">
          <a:xfrm>
            <a:off x="8274050" y="3646488"/>
            <a:ext cx="609600" cy="533400"/>
            <a:chOff x="4656" y="2976"/>
            <a:chExt cx="384" cy="336"/>
          </a:xfrm>
        </p:grpSpPr>
        <p:sp>
          <p:nvSpPr>
            <p:cNvPr id="89179" name="Oval 171"/>
            <p:cNvSpPr>
              <a:spLocks noChangeArrowheads="1"/>
            </p:cNvSpPr>
            <p:nvPr/>
          </p:nvSpPr>
          <p:spPr bwMode="auto">
            <a:xfrm>
              <a:off x="4896" y="302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89180" name="Oval 172"/>
            <p:cNvSpPr>
              <a:spLocks noChangeArrowheads="1"/>
            </p:cNvSpPr>
            <p:nvPr/>
          </p:nvSpPr>
          <p:spPr bwMode="auto">
            <a:xfrm>
              <a:off x="4656" y="302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89181" name="Oval 173"/>
            <p:cNvSpPr>
              <a:spLocks noChangeArrowheads="1"/>
            </p:cNvSpPr>
            <p:nvPr/>
          </p:nvSpPr>
          <p:spPr bwMode="auto">
            <a:xfrm>
              <a:off x="4656" y="29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9900"/>
                                        </p:tgtEl>
                                        <p:attrNameLst>
                                          <p:attrName>style.visibility</p:attrName>
                                        </p:attrNameLst>
                                      </p:cBhvr>
                                      <p:to>
                                        <p:strVal val="visible"/>
                                      </p:to>
                                    </p:set>
                                    <p:animEffect transition="in" filter="fade">
                                      <p:cBhvr>
                                        <p:cTn id="7" dur="1000"/>
                                        <p:tgtEl>
                                          <p:spTgt spid="79900"/>
                                        </p:tgtEl>
                                      </p:cBhvr>
                                    </p:animEffect>
                                    <p:anim calcmode="lin" valueType="num">
                                      <p:cBhvr>
                                        <p:cTn id="8" dur="1000" fill="hold"/>
                                        <p:tgtEl>
                                          <p:spTgt spid="79900"/>
                                        </p:tgtEl>
                                        <p:attrNameLst>
                                          <p:attrName>ppt_x</p:attrName>
                                        </p:attrNameLst>
                                      </p:cBhvr>
                                      <p:tavLst>
                                        <p:tav tm="0">
                                          <p:val>
                                            <p:strVal val="#ppt_x-.1"/>
                                          </p:val>
                                        </p:tav>
                                        <p:tav tm="100000">
                                          <p:val>
                                            <p:strVal val="#ppt_x"/>
                                          </p:val>
                                        </p:tav>
                                      </p:tavLst>
                                    </p:anim>
                                    <p:anim calcmode="lin" valueType="num">
                                      <p:cBhvr>
                                        <p:cTn id="9" dur="1000" fill="hold"/>
                                        <p:tgtEl>
                                          <p:spTgt spid="7990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9908"/>
                                        </p:tgtEl>
                                        <p:attrNameLst>
                                          <p:attrName>style.visibility</p:attrName>
                                        </p:attrNameLst>
                                      </p:cBhvr>
                                      <p:to>
                                        <p:strVal val="visible"/>
                                      </p:to>
                                    </p:set>
                                    <p:animEffect transition="in" filter="fade">
                                      <p:cBhvr>
                                        <p:cTn id="19" dur="1000"/>
                                        <p:tgtEl>
                                          <p:spTgt spid="79908"/>
                                        </p:tgtEl>
                                      </p:cBhvr>
                                    </p:animEffect>
                                    <p:anim calcmode="lin" valueType="num">
                                      <p:cBhvr>
                                        <p:cTn id="20" dur="1000" fill="hold"/>
                                        <p:tgtEl>
                                          <p:spTgt spid="79908"/>
                                        </p:tgtEl>
                                        <p:attrNameLst>
                                          <p:attrName>ppt_x</p:attrName>
                                        </p:attrNameLst>
                                      </p:cBhvr>
                                      <p:tavLst>
                                        <p:tav tm="0">
                                          <p:val>
                                            <p:strVal val="#ppt_x"/>
                                          </p:val>
                                        </p:tav>
                                        <p:tav tm="100000">
                                          <p:val>
                                            <p:strVal val="#ppt_x"/>
                                          </p:val>
                                        </p:tav>
                                      </p:tavLst>
                                    </p:anim>
                                    <p:anim calcmode="lin" valueType="num">
                                      <p:cBhvr>
                                        <p:cTn id="21" dur="1000" fill="hold"/>
                                        <p:tgtEl>
                                          <p:spTgt spid="7990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9907"/>
                                        </p:tgtEl>
                                        <p:attrNameLst>
                                          <p:attrName>style.visibility</p:attrName>
                                        </p:attrNameLst>
                                      </p:cBhvr>
                                      <p:to>
                                        <p:strVal val="visible"/>
                                      </p:to>
                                    </p:set>
                                    <p:anim calcmode="lin" valueType="num">
                                      <p:cBhvr>
                                        <p:cTn id="26" dur="500" fill="hold"/>
                                        <p:tgtEl>
                                          <p:spTgt spid="79907"/>
                                        </p:tgtEl>
                                        <p:attrNameLst>
                                          <p:attrName>ppt_w</p:attrName>
                                        </p:attrNameLst>
                                      </p:cBhvr>
                                      <p:tavLst>
                                        <p:tav tm="0">
                                          <p:val>
                                            <p:fltVal val="0"/>
                                          </p:val>
                                        </p:tav>
                                        <p:tav tm="100000">
                                          <p:val>
                                            <p:strVal val="#ppt_w"/>
                                          </p:val>
                                        </p:tav>
                                      </p:tavLst>
                                    </p:anim>
                                    <p:anim calcmode="lin" valueType="num">
                                      <p:cBhvr>
                                        <p:cTn id="27" dur="500" fill="hold"/>
                                        <p:tgtEl>
                                          <p:spTgt spid="79907"/>
                                        </p:tgtEl>
                                        <p:attrNameLst>
                                          <p:attrName>ppt_h</p:attrName>
                                        </p:attrNameLst>
                                      </p:cBhvr>
                                      <p:tavLst>
                                        <p:tav tm="0">
                                          <p:val>
                                            <p:fltVal val="0"/>
                                          </p:val>
                                        </p:tav>
                                        <p:tav tm="100000">
                                          <p:val>
                                            <p:strVal val="#ppt_h"/>
                                          </p:val>
                                        </p:tav>
                                      </p:tavLst>
                                    </p:anim>
                                    <p:animEffect transition="in" filter="fade">
                                      <p:cBhvr>
                                        <p:cTn id="28" dur="500"/>
                                        <p:tgtEl>
                                          <p:spTgt spid="7990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9916"/>
                                        </p:tgtEl>
                                        <p:attrNameLst>
                                          <p:attrName>style.visibility</p:attrName>
                                        </p:attrNameLst>
                                      </p:cBhvr>
                                      <p:to>
                                        <p:strVal val="visible"/>
                                      </p:to>
                                    </p:set>
                                    <p:animEffect transition="in" filter="wipe(left)">
                                      <p:cBhvr>
                                        <p:cTn id="40" dur="2000"/>
                                        <p:tgtEl>
                                          <p:spTgt spid="799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9911"/>
                                        </p:tgtEl>
                                        <p:attrNameLst>
                                          <p:attrName>style.visibility</p:attrName>
                                        </p:attrNameLst>
                                      </p:cBhvr>
                                      <p:to>
                                        <p:strVal val="visible"/>
                                      </p:to>
                                    </p:set>
                                    <p:animEffect transition="in" filter="wipe(right)">
                                      <p:cBhvr>
                                        <p:cTn id="45" dur="500"/>
                                        <p:tgtEl>
                                          <p:spTgt spid="79911"/>
                                        </p:tgtEl>
                                      </p:cBhvr>
                                    </p:animEffect>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79877"/>
                                        </p:tgtEl>
                                        <p:attrNameLst>
                                          <p:attrName>style.visibility</p:attrName>
                                        </p:attrNameLst>
                                      </p:cBhvr>
                                      <p:to>
                                        <p:strVal val="visible"/>
                                      </p:to>
                                    </p:set>
                                    <p:animEffect transition="in" filter="fade">
                                      <p:cBhvr>
                                        <p:cTn id="50" dur="1000"/>
                                        <p:tgtEl>
                                          <p:spTgt spid="79877"/>
                                        </p:tgtEl>
                                      </p:cBhvr>
                                    </p:animEffect>
                                    <p:anim calcmode="lin" valueType="num">
                                      <p:cBhvr>
                                        <p:cTn id="51" dur="1000" fill="hold"/>
                                        <p:tgtEl>
                                          <p:spTgt spid="79877"/>
                                        </p:tgtEl>
                                        <p:attrNameLst>
                                          <p:attrName>ppt_x</p:attrName>
                                        </p:attrNameLst>
                                      </p:cBhvr>
                                      <p:tavLst>
                                        <p:tav tm="0">
                                          <p:val>
                                            <p:strVal val="#ppt_x-.1"/>
                                          </p:val>
                                        </p:tav>
                                        <p:tav tm="100000">
                                          <p:val>
                                            <p:strVal val="#ppt_x"/>
                                          </p:val>
                                        </p:tav>
                                      </p:tavLst>
                                    </p:anim>
                                    <p:anim calcmode="lin" valueType="num">
                                      <p:cBhvr>
                                        <p:cTn id="52" dur="1000" fill="hold"/>
                                        <p:tgtEl>
                                          <p:spTgt spid="7987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9878"/>
                                        </p:tgtEl>
                                        <p:attrNameLst>
                                          <p:attrName>style.visibility</p:attrName>
                                        </p:attrNameLst>
                                      </p:cBhvr>
                                      <p:to>
                                        <p:strVal val="visible"/>
                                      </p:to>
                                    </p:set>
                                    <p:animEffect transition="in" filter="dissolve">
                                      <p:cBhvr>
                                        <p:cTn id="62" dur="500"/>
                                        <p:tgtEl>
                                          <p:spTgt spid="7987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9880"/>
                                        </p:tgtEl>
                                        <p:attrNameLst>
                                          <p:attrName>style.visibility</p:attrName>
                                        </p:attrNameLst>
                                      </p:cBhvr>
                                      <p:to>
                                        <p:strVal val="visible"/>
                                      </p:to>
                                    </p:set>
                                    <p:animEffect transition="in" filter="dissolve">
                                      <p:cBhvr>
                                        <p:cTn id="67" dur="500"/>
                                        <p:tgtEl>
                                          <p:spTgt spid="798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9886"/>
                                        </p:tgtEl>
                                        <p:attrNameLst>
                                          <p:attrName>style.visibility</p:attrName>
                                        </p:attrNameLst>
                                      </p:cBhvr>
                                      <p:to>
                                        <p:strVal val="visible"/>
                                      </p:to>
                                    </p:set>
                                    <p:animEffect transition="in" filter="wipe(down)">
                                      <p:cBhvr>
                                        <p:cTn id="72" dur="500"/>
                                        <p:tgtEl>
                                          <p:spTgt spid="79886"/>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79887"/>
                                        </p:tgtEl>
                                        <p:attrNameLst>
                                          <p:attrName>style.visibility</p:attrName>
                                        </p:attrNameLst>
                                      </p:cBhvr>
                                      <p:to>
                                        <p:strVal val="visible"/>
                                      </p:to>
                                    </p:set>
                                    <p:animEffect transition="in" filter="wipe(down)">
                                      <p:cBhvr>
                                        <p:cTn id="76" dur="500"/>
                                        <p:tgtEl>
                                          <p:spTgt spid="7988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20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79894"/>
                                        </p:tgtEl>
                                        <p:attrNameLst>
                                          <p:attrName>style.visibility</p:attrName>
                                        </p:attrNameLst>
                                      </p:cBhvr>
                                      <p:to>
                                        <p:strVal val="visible"/>
                                      </p:to>
                                    </p:set>
                                    <p:animEffect transition="in" filter="dissolve">
                                      <p:cBhvr>
                                        <p:cTn id="86" dur="500"/>
                                        <p:tgtEl>
                                          <p:spTgt spid="79894"/>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79893"/>
                                        </p:tgtEl>
                                        <p:attrNameLst>
                                          <p:attrName>style.visibility</p:attrName>
                                        </p:attrNameLst>
                                      </p:cBhvr>
                                      <p:to>
                                        <p:strVal val="visible"/>
                                      </p:to>
                                    </p:set>
                                    <p:animEffect transition="in" filter="dissolve">
                                      <p:cBhvr>
                                        <p:cTn id="91" dur="500"/>
                                        <p:tgtEl>
                                          <p:spTgt spid="7989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79891"/>
                                        </p:tgtEl>
                                        <p:attrNameLst>
                                          <p:attrName>style.visibility</p:attrName>
                                        </p:attrNameLst>
                                      </p:cBhvr>
                                      <p:to>
                                        <p:strVal val="visible"/>
                                      </p:to>
                                    </p:set>
                                    <p:animEffect transition="in" filter="wipe(down)">
                                      <p:cBhvr>
                                        <p:cTn id="96" dur="500"/>
                                        <p:tgtEl>
                                          <p:spTgt spid="79891"/>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79899"/>
                                        </p:tgtEl>
                                        <p:attrNameLst>
                                          <p:attrName>style.visibility</p:attrName>
                                        </p:attrNameLst>
                                      </p:cBhvr>
                                      <p:to>
                                        <p:strVal val="visible"/>
                                      </p:to>
                                    </p:set>
                                    <p:animEffect transition="in" filter="wipe(down)">
                                      <p:cBhvr>
                                        <p:cTn id="100" dur="500"/>
                                        <p:tgtEl>
                                          <p:spTgt spid="79899"/>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79879"/>
                                        </p:tgtEl>
                                        <p:attrNameLst>
                                          <p:attrName>style.visibility</p:attrName>
                                        </p:attrNameLst>
                                      </p:cBhvr>
                                      <p:to>
                                        <p:strVal val="visible"/>
                                      </p:to>
                                    </p:set>
                                    <p:anim calcmode="lin" valueType="num">
                                      <p:cBhvr>
                                        <p:cTn id="105" dur="500" fill="hold"/>
                                        <p:tgtEl>
                                          <p:spTgt spid="79879"/>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79879"/>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79879"/>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dissolve">
                                      <p:cBhvr>
                                        <p:cTn id="113" dur="500"/>
                                        <p:tgtEl>
                                          <p:spTgt spid="7"/>
                                        </p:tgtEl>
                                      </p:cBhvr>
                                    </p:animEffect>
                                  </p:childTnLst>
                                </p:cTn>
                              </p:par>
                              <p:par>
                                <p:cTn id="114" presetID="9" presetClass="emph" presetSubtype="0" grpId="1" nodeType="withEffect">
                                  <p:stCondLst>
                                    <p:cond delay="0"/>
                                  </p:stCondLst>
                                  <p:iterate type="lt">
                                    <p:tmAbs val="0"/>
                                  </p:iterate>
                                  <p:childTnLst>
                                    <p:set>
                                      <p:cBhvr rctx="PPT">
                                        <p:cTn id="115" dur="indefinite"/>
                                        <p:tgtEl>
                                          <p:spTgt spid="79877"/>
                                        </p:tgtEl>
                                        <p:attrNameLst>
                                          <p:attrName>style.opacity</p:attrName>
                                        </p:attrNameLst>
                                      </p:cBhvr>
                                      <p:to>
                                        <p:strVal val="0.5"/>
                                      </p:to>
                                    </p:set>
                                    <p:animEffect filter="image" prLst="opacity: 0.5">
                                      <p:cBhvr rctx="IE">
                                        <p:cTn id="116" dur="indefinite"/>
                                        <p:tgtEl>
                                          <p:spTgt spid="79877"/>
                                        </p:tgtEl>
                                      </p:cBhvr>
                                    </p:animEffect>
                                  </p:childTnLst>
                                </p:cTn>
                              </p:par>
                              <p:par>
                                <p:cTn id="117" presetID="9" presetClass="emph" presetSubtype="0" grpId="1" nodeType="withEffect">
                                  <p:stCondLst>
                                    <p:cond delay="0"/>
                                  </p:stCondLst>
                                  <p:childTnLst>
                                    <p:set>
                                      <p:cBhvr rctx="PPT">
                                        <p:cTn id="118" dur="indefinite"/>
                                        <p:tgtEl>
                                          <p:spTgt spid="79878"/>
                                        </p:tgtEl>
                                        <p:attrNameLst>
                                          <p:attrName>style.opacity</p:attrName>
                                        </p:attrNameLst>
                                      </p:cBhvr>
                                      <p:to>
                                        <p:strVal val="0.5"/>
                                      </p:to>
                                    </p:set>
                                    <p:animEffect filter="image" prLst="opacity: 0.5">
                                      <p:cBhvr rctx="IE">
                                        <p:cTn id="119" dur="indefinite"/>
                                        <p:tgtEl>
                                          <p:spTgt spid="79878"/>
                                        </p:tgtEl>
                                      </p:cBhvr>
                                    </p:animEffect>
                                  </p:childTnLst>
                                </p:cTn>
                              </p:par>
                              <p:par>
                                <p:cTn id="120" presetID="9" presetClass="emph" presetSubtype="0" grpId="1" nodeType="withEffect">
                                  <p:stCondLst>
                                    <p:cond delay="0"/>
                                  </p:stCondLst>
                                  <p:childTnLst>
                                    <p:set>
                                      <p:cBhvr rctx="PPT">
                                        <p:cTn id="121" dur="indefinite"/>
                                        <p:tgtEl>
                                          <p:spTgt spid="79879"/>
                                        </p:tgtEl>
                                        <p:attrNameLst>
                                          <p:attrName>style.opacity</p:attrName>
                                        </p:attrNameLst>
                                      </p:cBhvr>
                                      <p:to>
                                        <p:strVal val="0.5"/>
                                      </p:to>
                                    </p:set>
                                    <p:animEffect filter="image" prLst="opacity: 0.5">
                                      <p:cBhvr rctx="IE">
                                        <p:cTn id="122" dur="indefinite"/>
                                        <p:tgtEl>
                                          <p:spTgt spid="79879"/>
                                        </p:tgtEl>
                                      </p:cBhvr>
                                    </p:animEffect>
                                  </p:childTnLst>
                                </p:cTn>
                              </p:par>
                              <p:par>
                                <p:cTn id="123" presetID="9" presetClass="emph" presetSubtype="0" grpId="1" nodeType="withEffect">
                                  <p:stCondLst>
                                    <p:cond delay="0"/>
                                  </p:stCondLst>
                                  <p:childTnLst>
                                    <p:set>
                                      <p:cBhvr rctx="PPT">
                                        <p:cTn id="124" dur="indefinite"/>
                                        <p:tgtEl>
                                          <p:spTgt spid="79880"/>
                                        </p:tgtEl>
                                        <p:attrNameLst>
                                          <p:attrName>style.opacity</p:attrName>
                                        </p:attrNameLst>
                                      </p:cBhvr>
                                      <p:to>
                                        <p:strVal val="0.5"/>
                                      </p:to>
                                    </p:set>
                                    <p:animEffect filter="image" prLst="opacity: 0.5">
                                      <p:cBhvr rctx="IE">
                                        <p:cTn id="125" dur="indefinite"/>
                                        <p:tgtEl>
                                          <p:spTgt spid="79880"/>
                                        </p:tgtEl>
                                      </p:cBhvr>
                                    </p:animEffect>
                                  </p:childTnLst>
                                </p:cTn>
                              </p:par>
                              <p:par>
                                <p:cTn id="126" presetID="9" presetClass="emph" presetSubtype="0" nodeType="withEffect">
                                  <p:stCondLst>
                                    <p:cond delay="0"/>
                                  </p:stCondLst>
                                  <p:childTnLst>
                                    <p:set>
                                      <p:cBhvr rctx="PPT">
                                        <p:cTn id="127" dur="indefinite"/>
                                        <p:tgtEl>
                                          <p:spTgt spid="2"/>
                                        </p:tgtEl>
                                        <p:attrNameLst>
                                          <p:attrName>style.opacity</p:attrName>
                                        </p:attrNameLst>
                                      </p:cBhvr>
                                      <p:to>
                                        <p:strVal val="0.5"/>
                                      </p:to>
                                    </p:set>
                                    <p:animEffect filter="image" prLst="opacity: 0.5">
                                      <p:cBhvr rctx="IE">
                                        <p:cTn id="128" dur="indefinite"/>
                                        <p:tgtEl>
                                          <p:spTgt spid="2"/>
                                        </p:tgtEl>
                                      </p:cBhvr>
                                    </p:animEffect>
                                  </p:childTnLst>
                                </p:cTn>
                              </p:par>
                              <p:par>
                                <p:cTn id="129" presetID="9" presetClass="emph" presetSubtype="0" grpId="1" nodeType="withEffect">
                                  <p:stCondLst>
                                    <p:cond delay="0"/>
                                  </p:stCondLst>
                                  <p:childTnLst>
                                    <p:set>
                                      <p:cBhvr rctx="PPT">
                                        <p:cTn id="130" dur="indefinite"/>
                                        <p:tgtEl>
                                          <p:spTgt spid="79886"/>
                                        </p:tgtEl>
                                        <p:attrNameLst>
                                          <p:attrName>style.opacity</p:attrName>
                                        </p:attrNameLst>
                                      </p:cBhvr>
                                      <p:to>
                                        <p:strVal val="0.5"/>
                                      </p:to>
                                    </p:set>
                                    <p:animEffect filter="image" prLst="opacity: 0.5">
                                      <p:cBhvr rctx="IE">
                                        <p:cTn id="131" dur="indefinite"/>
                                        <p:tgtEl>
                                          <p:spTgt spid="79886"/>
                                        </p:tgtEl>
                                      </p:cBhvr>
                                    </p:animEffect>
                                  </p:childTnLst>
                                </p:cTn>
                              </p:par>
                              <p:par>
                                <p:cTn id="132" presetID="9" presetClass="emph" presetSubtype="0" grpId="1" nodeType="withEffect">
                                  <p:stCondLst>
                                    <p:cond delay="0"/>
                                  </p:stCondLst>
                                  <p:childTnLst>
                                    <p:set>
                                      <p:cBhvr rctx="PPT">
                                        <p:cTn id="133" dur="indefinite"/>
                                        <p:tgtEl>
                                          <p:spTgt spid="79887"/>
                                        </p:tgtEl>
                                        <p:attrNameLst>
                                          <p:attrName>style.opacity</p:attrName>
                                        </p:attrNameLst>
                                      </p:cBhvr>
                                      <p:to>
                                        <p:strVal val="0.5"/>
                                      </p:to>
                                    </p:set>
                                    <p:animEffect filter="image" prLst="opacity: 0.5">
                                      <p:cBhvr rctx="IE">
                                        <p:cTn id="134" dur="indefinite"/>
                                        <p:tgtEl>
                                          <p:spTgt spid="79887"/>
                                        </p:tgtEl>
                                      </p:cBhvr>
                                    </p:animEffect>
                                  </p:childTnLst>
                                </p:cTn>
                              </p:par>
                              <p:par>
                                <p:cTn id="135" presetID="9" presetClass="emph" presetSubtype="0" grpId="1" nodeType="withEffect">
                                  <p:stCondLst>
                                    <p:cond delay="0"/>
                                  </p:stCondLst>
                                  <p:childTnLst>
                                    <p:set>
                                      <p:cBhvr rctx="PPT">
                                        <p:cTn id="136" dur="indefinite"/>
                                        <p:tgtEl>
                                          <p:spTgt spid="79891"/>
                                        </p:tgtEl>
                                        <p:attrNameLst>
                                          <p:attrName>style.opacity</p:attrName>
                                        </p:attrNameLst>
                                      </p:cBhvr>
                                      <p:to>
                                        <p:strVal val="0.5"/>
                                      </p:to>
                                    </p:set>
                                    <p:animEffect filter="image" prLst="opacity: 0.5">
                                      <p:cBhvr rctx="IE">
                                        <p:cTn id="137" dur="indefinite"/>
                                        <p:tgtEl>
                                          <p:spTgt spid="79891"/>
                                        </p:tgtEl>
                                      </p:cBhvr>
                                    </p:animEffect>
                                  </p:childTnLst>
                                </p:cTn>
                              </p:par>
                              <p:par>
                                <p:cTn id="138" presetID="9" presetClass="emph" presetSubtype="0" grpId="1" nodeType="withEffect">
                                  <p:stCondLst>
                                    <p:cond delay="0"/>
                                  </p:stCondLst>
                                  <p:childTnLst>
                                    <p:set>
                                      <p:cBhvr rctx="PPT">
                                        <p:cTn id="139" dur="indefinite"/>
                                        <p:tgtEl>
                                          <p:spTgt spid="79893"/>
                                        </p:tgtEl>
                                        <p:attrNameLst>
                                          <p:attrName>style.opacity</p:attrName>
                                        </p:attrNameLst>
                                      </p:cBhvr>
                                      <p:to>
                                        <p:strVal val="0.5"/>
                                      </p:to>
                                    </p:set>
                                    <p:animEffect filter="image" prLst="opacity: 0.5">
                                      <p:cBhvr rctx="IE">
                                        <p:cTn id="140" dur="indefinite"/>
                                        <p:tgtEl>
                                          <p:spTgt spid="79893"/>
                                        </p:tgtEl>
                                      </p:cBhvr>
                                    </p:animEffect>
                                  </p:childTnLst>
                                </p:cTn>
                              </p:par>
                              <p:par>
                                <p:cTn id="141" presetID="9" presetClass="emph" presetSubtype="0" grpId="1" nodeType="withEffect">
                                  <p:stCondLst>
                                    <p:cond delay="0"/>
                                  </p:stCondLst>
                                  <p:childTnLst>
                                    <p:set>
                                      <p:cBhvr rctx="PPT">
                                        <p:cTn id="142" dur="indefinite"/>
                                        <p:tgtEl>
                                          <p:spTgt spid="79894"/>
                                        </p:tgtEl>
                                        <p:attrNameLst>
                                          <p:attrName>style.opacity</p:attrName>
                                        </p:attrNameLst>
                                      </p:cBhvr>
                                      <p:to>
                                        <p:strVal val="0.5"/>
                                      </p:to>
                                    </p:set>
                                    <p:animEffect filter="image" prLst="opacity: 0.5">
                                      <p:cBhvr rctx="IE">
                                        <p:cTn id="143" dur="indefinite"/>
                                        <p:tgtEl>
                                          <p:spTgt spid="79894"/>
                                        </p:tgtEl>
                                      </p:cBhvr>
                                    </p:animEffect>
                                  </p:childTnLst>
                                </p:cTn>
                              </p:par>
                              <p:par>
                                <p:cTn id="144" presetID="9" presetClass="emph" presetSubtype="0" nodeType="withEffect">
                                  <p:stCondLst>
                                    <p:cond delay="0"/>
                                  </p:stCondLst>
                                  <p:childTnLst>
                                    <p:set>
                                      <p:cBhvr rctx="PPT">
                                        <p:cTn id="145" dur="indefinite"/>
                                        <p:tgtEl>
                                          <p:spTgt spid="3"/>
                                        </p:tgtEl>
                                        <p:attrNameLst>
                                          <p:attrName>style.opacity</p:attrName>
                                        </p:attrNameLst>
                                      </p:cBhvr>
                                      <p:to>
                                        <p:strVal val="0.5"/>
                                      </p:to>
                                    </p:set>
                                    <p:animEffect filter="image" prLst="opacity: 0.5">
                                      <p:cBhvr rctx="IE">
                                        <p:cTn id="146" dur="indefinite"/>
                                        <p:tgtEl>
                                          <p:spTgt spid="3"/>
                                        </p:tgtEl>
                                      </p:cBhvr>
                                    </p:animEffect>
                                  </p:childTnLst>
                                </p:cTn>
                              </p:par>
                              <p:par>
                                <p:cTn id="147" presetID="9" presetClass="emph" presetSubtype="0" grpId="1" nodeType="withEffect">
                                  <p:stCondLst>
                                    <p:cond delay="0"/>
                                  </p:stCondLst>
                                  <p:childTnLst>
                                    <p:set>
                                      <p:cBhvr rctx="PPT">
                                        <p:cTn id="148" dur="indefinite"/>
                                        <p:tgtEl>
                                          <p:spTgt spid="79899"/>
                                        </p:tgtEl>
                                        <p:attrNameLst>
                                          <p:attrName>style.opacity</p:attrName>
                                        </p:attrNameLst>
                                      </p:cBhvr>
                                      <p:to>
                                        <p:strVal val="0.5"/>
                                      </p:to>
                                    </p:set>
                                    <p:animEffect filter="image" prLst="opacity: 0.5">
                                      <p:cBhvr rctx="IE">
                                        <p:cTn id="149" dur="indefinite"/>
                                        <p:tgtEl>
                                          <p:spTgt spid="79899"/>
                                        </p:tgtEl>
                                      </p:cBhvr>
                                    </p:animEffect>
                                  </p:childTnLst>
                                </p:cTn>
                              </p:par>
                              <p:par>
                                <p:cTn id="150" presetID="9" presetClass="emph" presetSubtype="0" grpId="1" nodeType="withEffect">
                                  <p:stCondLst>
                                    <p:cond delay="0"/>
                                  </p:stCondLst>
                                  <p:iterate type="lt">
                                    <p:tmAbs val="0"/>
                                  </p:iterate>
                                  <p:childTnLst>
                                    <p:set>
                                      <p:cBhvr rctx="PPT">
                                        <p:cTn id="151" dur="indefinite"/>
                                        <p:tgtEl>
                                          <p:spTgt spid="79900"/>
                                        </p:tgtEl>
                                        <p:attrNameLst>
                                          <p:attrName>style.opacity</p:attrName>
                                        </p:attrNameLst>
                                      </p:cBhvr>
                                      <p:to>
                                        <p:strVal val="0.5"/>
                                      </p:to>
                                    </p:set>
                                    <p:animEffect filter="image" prLst="opacity: 0.5">
                                      <p:cBhvr rctx="IE">
                                        <p:cTn id="152" dur="indefinite"/>
                                        <p:tgtEl>
                                          <p:spTgt spid="79900"/>
                                        </p:tgtEl>
                                      </p:cBhvr>
                                    </p:animEffect>
                                  </p:childTnLst>
                                </p:cTn>
                              </p:par>
                              <p:par>
                                <p:cTn id="153" presetID="9" presetClass="emph" presetSubtype="0" grpId="1" nodeType="withEffect">
                                  <p:stCondLst>
                                    <p:cond delay="0"/>
                                  </p:stCondLst>
                                  <p:childTnLst>
                                    <p:set>
                                      <p:cBhvr rctx="PPT">
                                        <p:cTn id="154" dur="indefinite"/>
                                        <p:tgtEl>
                                          <p:spTgt spid="79907"/>
                                        </p:tgtEl>
                                        <p:attrNameLst>
                                          <p:attrName>style.opacity</p:attrName>
                                        </p:attrNameLst>
                                      </p:cBhvr>
                                      <p:to>
                                        <p:strVal val="0.5"/>
                                      </p:to>
                                    </p:set>
                                    <p:animEffect filter="image" prLst="opacity: 0.5">
                                      <p:cBhvr rctx="IE">
                                        <p:cTn id="155" dur="indefinite"/>
                                        <p:tgtEl>
                                          <p:spTgt spid="79907"/>
                                        </p:tgtEl>
                                      </p:cBhvr>
                                    </p:animEffect>
                                  </p:childTnLst>
                                </p:cTn>
                              </p:par>
                              <p:par>
                                <p:cTn id="156" presetID="9" presetClass="emph" presetSubtype="0" grpId="1" nodeType="withEffect">
                                  <p:stCondLst>
                                    <p:cond delay="0"/>
                                  </p:stCondLst>
                                  <p:childTnLst>
                                    <p:set>
                                      <p:cBhvr rctx="PPT">
                                        <p:cTn id="157" dur="indefinite"/>
                                        <p:tgtEl>
                                          <p:spTgt spid="79908"/>
                                        </p:tgtEl>
                                        <p:attrNameLst>
                                          <p:attrName>style.opacity</p:attrName>
                                        </p:attrNameLst>
                                      </p:cBhvr>
                                      <p:to>
                                        <p:strVal val="0.5"/>
                                      </p:to>
                                    </p:set>
                                    <p:animEffect filter="image" prLst="opacity: 0.5">
                                      <p:cBhvr rctx="IE">
                                        <p:cTn id="158" dur="indefinite"/>
                                        <p:tgtEl>
                                          <p:spTgt spid="79908"/>
                                        </p:tgtEl>
                                      </p:cBhvr>
                                    </p:animEffect>
                                  </p:childTnLst>
                                </p:cTn>
                              </p:par>
                              <p:par>
                                <p:cTn id="159" presetID="9" presetClass="emph" presetSubtype="0" grpId="1" nodeType="withEffect">
                                  <p:stCondLst>
                                    <p:cond delay="0"/>
                                  </p:stCondLst>
                                  <p:childTnLst>
                                    <p:set>
                                      <p:cBhvr rctx="PPT">
                                        <p:cTn id="160" dur="indefinite"/>
                                        <p:tgtEl>
                                          <p:spTgt spid="79911"/>
                                        </p:tgtEl>
                                        <p:attrNameLst>
                                          <p:attrName>style.opacity</p:attrName>
                                        </p:attrNameLst>
                                      </p:cBhvr>
                                      <p:to>
                                        <p:strVal val="0.5"/>
                                      </p:to>
                                    </p:set>
                                    <p:animEffect filter="image" prLst="opacity: 0.5">
                                      <p:cBhvr rctx="IE">
                                        <p:cTn id="161" dur="indefinite"/>
                                        <p:tgtEl>
                                          <p:spTgt spid="79911"/>
                                        </p:tgtEl>
                                      </p:cBhvr>
                                    </p:animEffect>
                                  </p:childTnLst>
                                </p:cTn>
                              </p:par>
                              <p:par>
                                <p:cTn id="162" presetID="9" presetClass="emph" presetSubtype="0" nodeType="withEffect">
                                  <p:stCondLst>
                                    <p:cond delay="0"/>
                                  </p:stCondLst>
                                  <p:childTnLst>
                                    <p:set>
                                      <p:cBhvr rctx="PPT">
                                        <p:cTn id="163" dur="indefinite"/>
                                        <p:tgtEl>
                                          <p:spTgt spid="5"/>
                                        </p:tgtEl>
                                        <p:attrNameLst>
                                          <p:attrName>style.opacity</p:attrName>
                                        </p:attrNameLst>
                                      </p:cBhvr>
                                      <p:to>
                                        <p:strVal val="0.5"/>
                                      </p:to>
                                    </p:set>
                                    <p:animEffect filter="image" prLst="opacity: 0.5">
                                      <p:cBhvr rctx="IE">
                                        <p:cTn id="164" dur="indefinite"/>
                                        <p:tgtEl>
                                          <p:spTgt spid="5"/>
                                        </p:tgtEl>
                                      </p:cBhvr>
                                    </p:animEffect>
                                  </p:childTnLst>
                                </p:cTn>
                              </p:par>
                              <p:par>
                                <p:cTn id="165" presetID="9" presetClass="emph" presetSubtype="0" grpId="1" nodeType="withEffect">
                                  <p:stCondLst>
                                    <p:cond delay="0"/>
                                  </p:stCondLst>
                                  <p:childTnLst>
                                    <p:set>
                                      <p:cBhvr rctx="PPT">
                                        <p:cTn id="166" dur="indefinite"/>
                                        <p:tgtEl>
                                          <p:spTgt spid="79916"/>
                                        </p:tgtEl>
                                        <p:attrNameLst>
                                          <p:attrName>style.opacity</p:attrName>
                                        </p:attrNameLst>
                                      </p:cBhvr>
                                      <p:to>
                                        <p:strVal val="0.5"/>
                                      </p:to>
                                    </p:set>
                                    <p:animEffect filter="image" prLst="opacity: 0.5">
                                      <p:cBhvr rctx="IE">
                                        <p:cTn id="167" dur="indefinite"/>
                                        <p:tgtEl>
                                          <p:spTgt spid="79916"/>
                                        </p:tgtEl>
                                      </p:cBhvr>
                                    </p:animEffect>
                                  </p:childTnLst>
                                </p:cTn>
                              </p:par>
                            </p:childTnLst>
                          </p:cTn>
                        </p:par>
                      </p:childTnLst>
                    </p:cTn>
                  </p:par>
                  <p:par>
                    <p:cTn id="168" fill="hold">
                      <p:stCondLst>
                        <p:cond delay="indefinite"/>
                      </p:stCondLst>
                      <p:childTnLst>
                        <p:par>
                          <p:cTn id="169" fill="hold">
                            <p:stCondLst>
                              <p:cond delay="0"/>
                            </p:stCondLst>
                            <p:childTnLst>
                              <p:par>
                                <p:cTn id="170" presetID="47" presetClass="entr" presetSubtype="0" fill="hold" grpId="0" nodeType="clickEffect">
                                  <p:stCondLst>
                                    <p:cond delay="0"/>
                                  </p:stCondLst>
                                  <p:childTnLst>
                                    <p:set>
                                      <p:cBhvr>
                                        <p:cTn id="171" dur="1" fill="hold">
                                          <p:stCondLst>
                                            <p:cond delay="0"/>
                                          </p:stCondLst>
                                        </p:cTn>
                                        <p:tgtEl>
                                          <p:spTgt spid="79940"/>
                                        </p:tgtEl>
                                        <p:attrNameLst>
                                          <p:attrName>style.visibility</p:attrName>
                                        </p:attrNameLst>
                                      </p:cBhvr>
                                      <p:to>
                                        <p:strVal val="visible"/>
                                      </p:to>
                                    </p:set>
                                    <p:animEffect transition="in" filter="fade">
                                      <p:cBhvr>
                                        <p:cTn id="172" dur="1000"/>
                                        <p:tgtEl>
                                          <p:spTgt spid="79940"/>
                                        </p:tgtEl>
                                      </p:cBhvr>
                                    </p:animEffect>
                                    <p:anim calcmode="lin" valueType="num">
                                      <p:cBhvr>
                                        <p:cTn id="173" dur="1000" fill="hold"/>
                                        <p:tgtEl>
                                          <p:spTgt spid="79940"/>
                                        </p:tgtEl>
                                        <p:attrNameLst>
                                          <p:attrName>ppt_x</p:attrName>
                                        </p:attrNameLst>
                                      </p:cBhvr>
                                      <p:tavLst>
                                        <p:tav tm="0">
                                          <p:val>
                                            <p:strVal val="#ppt_x"/>
                                          </p:val>
                                        </p:tav>
                                        <p:tav tm="100000">
                                          <p:val>
                                            <p:strVal val="#ppt_x"/>
                                          </p:val>
                                        </p:tav>
                                      </p:tavLst>
                                    </p:anim>
                                    <p:anim calcmode="lin" valueType="num">
                                      <p:cBhvr>
                                        <p:cTn id="174" dur="1000" fill="hold"/>
                                        <p:tgtEl>
                                          <p:spTgt spid="79940"/>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79939"/>
                                        </p:tgtEl>
                                        <p:attrNameLst>
                                          <p:attrName>style.visibility</p:attrName>
                                        </p:attrNameLst>
                                      </p:cBhvr>
                                      <p:to>
                                        <p:strVal val="visible"/>
                                      </p:to>
                                    </p:set>
                                    <p:anim calcmode="lin" valueType="num">
                                      <p:cBhvr>
                                        <p:cTn id="179" dur="500" fill="hold"/>
                                        <p:tgtEl>
                                          <p:spTgt spid="79939"/>
                                        </p:tgtEl>
                                        <p:attrNameLst>
                                          <p:attrName>ppt_w</p:attrName>
                                        </p:attrNameLst>
                                      </p:cBhvr>
                                      <p:tavLst>
                                        <p:tav tm="0">
                                          <p:val>
                                            <p:fltVal val="0"/>
                                          </p:val>
                                        </p:tav>
                                        <p:tav tm="100000">
                                          <p:val>
                                            <p:strVal val="#ppt_w"/>
                                          </p:val>
                                        </p:tav>
                                      </p:tavLst>
                                    </p:anim>
                                    <p:anim calcmode="lin" valueType="num">
                                      <p:cBhvr>
                                        <p:cTn id="180" dur="500" fill="hold"/>
                                        <p:tgtEl>
                                          <p:spTgt spid="79939"/>
                                        </p:tgtEl>
                                        <p:attrNameLst>
                                          <p:attrName>ppt_h</p:attrName>
                                        </p:attrNameLst>
                                      </p:cBhvr>
                                      <p:tavLst>
                                        <p:tav tm="0">
                                          <p:val>
                                            <p:fltVal val="0"/>
                                          </p:val>
                                        </p:tav>
                                        <p:tav tm="100000">
                                          <p:val>
                                            <p:strVal val="#ppt_h"/>
                                          </p:val>
                                        </p:tav>
                                      </p:tavLst>
                                    </p:anim>
                                    <p:animEffect transition="in" filter="fade">
                                      <p:cBhvr>
                                        <p:cTn id="181" dur="500"/>
                                        <p:tgtEl>
                                          <p:spTgt spid="79939"/>
                                        </p:tgtEl>
                                      </p:cBhvr>
                                    </p:animEffect>
                                  </p:child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nodeType="clickEffect">
                                  <p:stCondLst>
                                    <p:cond delay="0"/>
                                  </p:stCondLst>
                                  <p:childTnLst>
                                    <p:set>
                                      <p:cBhvr>
                                        <p:cTn id="185" dur="1" fill="hold">
                                          <p:stCondLst>
                                            <p:cond delay="0"/>
                                          </p:stCondLst>
                                        </p:cTn>
                                        <p:tgtEl>
                                          <p:spTgt spid="8"/>
                                        </p:tgtEl>
                                        <p:attrNameLst>
                                          <p:attrName>style.visibility</p:attrName>
                                        </p:attrNameLst>
                                      </p:cBhvr>
                                      <p:to>
                                        <p:strVal val="visible"/>
                                      </p:to>
                                    </p:set>
                                    <p:anim calcmode="lin" valueType="num">
                                      <p:cBhvr>
                                        <p:cTn id="186" dur="500" fill="hold"/>
                                        <p:tgtEl>
                                          <p:spTgt spid="8"/>
                                        </p:tgtEl>
                                        <p:attrNameLst>
                                          <p:attrName>ppt_w</p:attrName>
                                        </p:attrNameLst>
                                      </p:cBhvr>
                                      <p:tavLst>
                                        <p:tav tm="0">
                                          <p:val>
                                            <p:fltVal val="0"/>
                                          </p:val>
                                        </p:tav>
                                        <p:tav tm="100000">
                                          <p:val>
                                            <p:strVal val="#ppt_w"/>
                                          </p:val>
                                        </p:tav>
                                      </p:tavLst>
                                    </p:anim>
                                    <p:anim calcmode="lin" valueType="num">
                                      <p:cBhvr>
                                        <p:cTn id="187" dur="500" fill="hold"/>
                                        <p:tgtEl>
                                          <p:spTgt spid="8"/>
                                        </p:tgtEl>
                                        <p:attrNameLst>
                                          <p:attrName>ppt_h</p:attrName>
                                        </p:attrNameLst>
                                      </p:cBhvr>
                                      <p:tavLst>
                                        <p:tav tm="0">
                                          <p:val>
                                            <p:fltVal val="0"/>
                                          </p:val>
                                        </p:tav>
                                        <p:tav tm="100000">
                                          <p:val>
                                            <p:strVal val="#ppt_h"/>
                                          </p:val>
                                        </p:tav>
                                      </p:tavLst>
                                    </p:anim>
                                    <p:animEffect transition="in" filter="fade">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grpId="0" nodeType="clickEffect">
                                  <p:stCondLst>
                                    <p:cond delay="0"/>
                                  </p:stCondLst>
                                  <p:childTnLst>
                                    <p:set>
                                      <p:cBhvr>
                                        <p:cTn id="192" dur="1" fill="hold">
                                          <p:stCondLst>
                                            <p:cond delay="0"/>
                                          </p:stCondLst>
                                        </p:cTn>
                                        <p:tgtEl>
                                          <p:spTgt spid="79947"/>
                                        </p:tgtEl>
                                        <p:attrNameLst>
                                          <p:attrName>style.visibility</p:attrName>
                                        </p:attrNameLst>
                                      </p:cBhvr>
                                      <p:to>
                                        <p:strVal val="visible"/>
                                      </p:to>
                                    </p:set>
                                    <p:animEffect transition="in" filter="wipe(up)">
                                      <p:cBhvr>
                                        <p:cTn id="193" dur="500"/>
                                        <p:tgtEl>
                                          <p:spTgt spid="79947"/>
                                        </p:tgtEl>
                                      </p:cBhvr>
                                    </p:animEffect>
                                  </p:childTnLst>
                                </p:cTn>
                              </p:par>
                            </p:childTnLst>
                          </p:cTn>
                        </p:par>
                      </p:childTnLst>
                    </p:cTn>
                  </p:par>
                  <p:par>
                    <p:cTn id="194" fill="hold">
                      <p:stCondLst>
                        <p:cond delay="indefinite"/>
                      </p:stCondLst>
                      <p:childTnLst>
                        <p:par>
                          <p:cTn id="195" fill="hold">
                            <p:stCondLst>
                              <p:cond delay="0"/>
                            </p:stCondLst>
                            <p:childTnLst>
                              <p:par>
                                <p:cTn id="196" presetID="40" presetClass="entr" presetSubtype="0" fill="hold" grpId="0" nodeType="clickEffect">
                                  <p:stCondLst>
                                    <p:cond delay="0"/>
                                  </p:stCondLst>
                                  <p:iterate type="lt">
                                    <p:tmPct val="10000"/>
                                  </p:iterate>
                                  <p:childTnLst>
                                    <p:set>
                                      <p:cBhvr>
                                        <p:cTn id="197" dur="1" fill="hold">
                                          <p:stCondLst>
                                            <p:cond delay="0"/>
                                          </p:stCondLst>
                                        </p:cTn>
                                        <p:tgtEl>
                                          <p:spTgt spid="79917"/>
                                        </p:tgtEl>
                                        <p:attrNameLst>
                                          <p:attrName>style.visibility</p:attrName>
                                        </p:attrNameLst>
                                      </p:cBhvr>
                                      <p:to>
                                        <p:strVal val="visible"/>
                                      </p:to>
                                    </p:set>
                                    <p:animEffect transition="in" filter="fade">
                                      <p:cBhvr>
                                        <p:cTn id="198" dur="1000"/>
                                        <p:tgtEl>
                                          <p:spTgt spid="79917"/>
                                        </p:tgtEl>
                                      </p:cBhvr>
                                    </p:animEffect>
                                    <p:anim calcmode="lin" valueType="num">
                                      <p:cBhvr>
                                        <p:cTn id="199" dur="1000" fill="hold"/>
                                        <p:tgtEl>
                                          <p:spTgt spid="79917"/>
                                        </p:tgtEl>
                                        <p:attrNameLst>
                                          <p:attrName>ppt_x</p:attrName>
                                        </p:attrNameLst>
                                      </p:cBhvr>
                                      <p:tavLst>
                                        <p:tav tm="0">
                                          <p:val>
                                            <p:strVal val="#ppt_x-.1"/>
                                          </p:val>
                                        </p:tav>
                                        <p:tav tm="100000">
                                          <p:val>
                                            <p:strVal val="#ppt_x"/>
                                          </p:val>
                                        </p:tav>
                                      </p:tavLst>
                                    </p:anim>
                                    <p:anim calcmode="lin" valueType="num">
                                      <p:cBhvr>
                                        <p:cTn id="200" dur="1000" fill="hold"/>
                                        <p:tgtEl>
                                          <p:spTgt spid="79917"/>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6"/>
                                        </p:tgtEl>
                                        <p:attrNameLst>
                                          <p:attrName>style.visibility</p:attrName>
                                        </p:attrNameLst>
                                      </p:cBhvr>
                                      <p:to>
                                        <p:strVal val="visible"/>
                                      </p:to>
                                    </p:set>
                                    <p:animEffect transition="in" filter="fade">
                                      <p:cBhvr>
                                        <p:cTn id="205" dur="2000"/>
                                        <p:tgtEl>
                                          <p:spTgt spid="6"/>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79918"/>
                                        </p:tgtEl>
                                        <p:attrNameLst>
                                          <p:attrName>style.visibility</p:attrName>
                                        </p:attrNameLst>
                                      </p:cBhvr>
                                      <p:to>
                                        <p:strVal val="visible"/>
                                      </p:to>
                                    </p:set>
                                    <p:animEffect transition="in" filter="dissolve">
                                      <p:cBhvr>
                                        <p:cTn id="210" dur="500"/>
                                        <p:tgtEl>
                                          <p:spTgt spid="79918"/>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79920"/>
                                        </p:tgtEl>
                                        <p:attrNameLst>
                                          <p:attrName>style.visibility</p:attrName>
                                        </p:attrNameLst>
                                      </p:cBhvr>
                                      <p:to>
                                        <p:strVal val="visible"/>
                                      </p:to>
                                    </p:set>
                                    <p:animEffect transition="in" filter="dissolve">
                                      <p:cBhvr>
                                        <p:cTn id="215" dur="500"/>
                                        <p:tgtEl>
                                          <p:spTgt spid="7992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4" fill="hold" grpId="0" nodeType="clickEffect">
                                  <p:stCondLst>
                                    <p:cond delay="0"/>
                                  </p:stCondLst>
                                  <p:childTnLst>
                                    <p:set>
                                      <p:cBhvr>
                                        <p:cTn id="219" dur="1" fill="hold">
                                          <p:stCondLst>
                                            <p:cond delay="0"/>
                                          </p:stCondLst>
                                        </p:cTn>
                                        <p:tgtEl>
                                          <p:spTgt spid="79924"/>
                                        </p:tgtEl>
                                        <p:attrNameLst>
                                          <p:attrName>style.visibility</p:attrName>
                                        </p:attrNameLst>
                                      </p:cBhvr>
                                      <p:to>
                                        <p:strVal val="visible"/>
                                      </p:to>
                                    </p:set>
                                    <p:animEffect transition="in" filter="wipe(down)">
                                      <p:cBhvr>
                                        <p:cTn id="220" dur="500"/>
                                        <p:tgtEl>
                                          <p:spTgt spid="79924"/>
                                        </p:tgtEl>
                                      </p:cBhvr>
                                    </p:animEffect>
                                  </p:childTnLst>
                                </p:cTn>
                              </p:par>
                            </p:childTnLst>
                          </p:cTn>
                        </p:par>
                        <p:par>
                          <p:cTn id="221" fill="hold">
                            <p:stCondLst>
                              <p:cond delay="500"/>
                            </p:stCondLst>
                            <p:childTnLst>
                              <p:par>
                                <p:cTn id="222" presetID="22" presetClass="entr" presetSubtype="4" fill="hold" grpId="0" nodeType="afterEffect">
                                  <p:stCondLst>
                                    <p:cond delay="0"/>
                                  </p:stCondLst>
                                  <p:childTnLst>
                                    <p:set>
                                      <p:cBhvr>
                                        <p:cTn id="223" dur="1" fill="hold">
                                          <p:stCondLst>
                                            <p:cond delay="0"/>
                                          </p:stCondLst>
                                        </p:cTn>
                                        <p:tgtEl>
                                          <p:spTgt spid="79925"/>
                                        </p:tgtEl>
                                        <p:attrNameLst>
                                          <p:attrName>style.visibility</p:attrName>
                                        </p:attrNameLst>
                                      </p:cBhvr>
                                      <p:to>
                                        <p:strVal val="visible"/>
                                      </p:to>
                                    </p:set>
                                    <p:animEffect transition="in" filter="wipe(down)">
                                      <p:cBhvr>
                                        <p:cTn id="224" dur="500"/>
                                        <p:tgtEl>
                                          <p:spTgt spid="79925"/>
                                        </p:tgtEl>
                                      </p:cBhvr>
                                    </p:animEffect>
                                  </p:childTnLst>
                                </p:cTn>
                              </p:par>
                            </p:childTnLst>
                          </p:cTn>
                        </p:par>
                      </p:childTnLst>
                    </p:cTn>
                  </p:par>
                  <p:par>
                    <p:cTn id="225" fill="hold">
                      <p:stCondLst>
                        <p:cond delay="indefinite"/>
                      </p:stCondLst>
                      <p:childTnLst>
                        <p:par>
                          <p:cTn id="226" fill="hold">
                            <p:stCondLst>
                              <p:cond delay="0"/>
                            </p:stCondLst>
                            <p:childTnLst>
                              <p:par>
                                <p:cTn id="227" presetID="39" presetClass="entr" presetSubtype="0" accel="100000" fill="hold" grpId="0" nodeType="clickEffect">
                                  <p:stCondLst>
                                    <p:cond delay="0"/>
                                  </p:stCondLst>
                                  <p:childTnLst>
                                    <p:set>
                                      <p:cBhvr>
                                        <p:cTn id="228" dur="1" fill="hold">
                                          <p:stCondLst>
                                            <p:cond delay="0"/>
                                          </p:stCondLst>
                                        </p:cTn>
                                        <p:tgtEl>
                                          <p:spTgt spid="79919"/>
                                        </p:tgtEl>
                                        <p:attrNameLst>
                                          <p:attrName>style.visibility</p:attrName>
                                        </p:attrNameLst>
                                      </p:cBhvr>
                                      <p:to>
                                        <p:strVal val="visible"/>
                                      </p:to>
                                    </p:set>
                                    <p:anim calcmode="lin" valueType="num">
                                      <p:cBhvr>
                                        <p:cTn id="229" dur="500" fill="hold"/>
                                        <p:tgtEl>
                                          <p:spTgt spid="79919"/>
                                        </p:tgtEl>
                                        <p:attrNameLst>
                                          <p:attrName>ppt_h</p:attrName>
                                        </p:attrNameLst>
                                      </p:cBhvr>
                                      <p:tavLst>
                                        <p:tav tm="0">
                                          <p:val>
                                            <p:strVal val="#ppt_h/20"/>
                                          </p:val>
                                        </p:tav>
                                        <p:tav tm="50000">
                                          <p:val>
                                            <p:strVal val="#ppt_h/20"/>
                                          </p:val>
                                        </p:tav>
                                        <p:tav tm="100000">
                                          <p:val>
                                            <p:strVal val="#ppt_h"/>
                                          </p:val>
                                        </p:tav>
                                      </p:tavLst>
                                    </p:anim>
                                    <p:anim calcmode="lin" valueType="num">
                                      <p:cBhvr>
                                        <p:cTn id="230" dur="500" fill="hold"/>
                                        <p:tgtEl>
                                          <p:spTgt spid="79919"/>
                                        </p:tgtEl>
                                        <p:attrNameLst>
                                          <p:attrName>ppt_w</p:attrName>
                                        </p:attrNameLst>
                                      </p:cBhvr>
                                      <p:tavLst>
                                        <p:tav tm="0">
                                          <p:val>
                                            <p:strVal val="#ppt_w+.3"/>
                                          </p:val>
                                        </p:tav>
                                        <p:tav tm="50000">
                                          <p:val>
                                            <p:strVal val="#ppt_w+.3"/>
                                          </p:val>
                                        </p:tav>
                                        <p:tav tm="100000">
                                          <p:val>
                                            <p:strVal val="#ppt_w"/>
                                          </p:val>
                                        </p:tav>
                                      </p:tavLst>
                                    </p:anim>
                                    <p:anim calcmode="lin" valueType="num">
                                      <p:cBhvr>
                                        <p:cTn id="231" dur="500" fill="hold"/>
                                        <p:tgtEl>
                                          <p:spTgt spid="79919"/>
                                        </p:tgtEl>
                                        <p:attrNameLst>
                                          <p:attrName>ppt_x</p:attrName>
                                        </p:attrNameLst>
                                      </p:cBhvr>
                                      <p:tavLst>
                                        <p:tav tm="0">
                                          <p:val>
                                            <p:strVal val="#ppt_x-.3"/>
                                          </p:val>
                                        </p:tav>
                                        <p:tav tm="50000">
                                          <p:val>
                                            <p:strVal val="#ppt_x"/>
                                          </p:val>
                                        </p:tav>
                                        <p:tav tm="100000">
                                          <p:val>
                                            <p:strVal val="#ppt_x"/>
                                          </p:val>
                                        </p:tav>
                                      </p:tavLst>
                                    </p:anim>
                                    <p:anim calcmode="lin" valueType="num">
                                      <p:cBhvr>
                                        <p:cTn id="232" dur="500" fill="hold"/>
                                        <p:tgtEl>
                                          <p:spTgt spid="79919"/>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9" presetClass="emph" presetSubtype="0" grpId="1" nodeType="clickEffect">
                                  <p:stCondLst>
                                    <p:cond delay="0"/>
                                  </p:stCondLst>
                                  <p:iterate type="lt">
                                    <p:tmAbs val="0"/>
                                  </p:iterate>
                                  <p:childTnLst>
                                    <p:set>
                                      <p:cBhvr rctx="PPT">
                                        <p:cTn id="236" dur="indefinite"/>
                                        <p:tgtEl>
                                          <p:spTgt spid="79917"/>
                                        </p:tgtEl>
                                        <p:attrNameLst>
                                          <p:attrName>style.opacity</p:attrName>
                                        </p:attrNameLst>
                                      </p:cBhvr>
                                      <p:to>
                                        <p:strVal val="0.5"/>
                                      </p:to>
                                    </p:set>
                                    <p:animEffect filter="image" prLst="opacity: 0.5">
                                      <p:cBhvr rctx="IE">
                                        <p:cTn id="237" dur="indefinite"/>
                                        <p:tgtEl>
                                          <p:spTgt spid="79917"/>
                                        </p:tgtEl>
                                      </p:cBhvr>
                                    </p:animEffect>
                                  </p:childTnLst>
                                </p:cTn>
                              </p:par>
                              <p:par>
                                <p:cTn id="238" presetID="9" presetClass="emph" presetSubtype="0" grpId="1" nodeType="withEffect">
                                  <p:stCondLst>
                                    <p:cond delay="0"/>
                                  </p:stCondLst>
                                  <p:childTnLst>
                                    <p:set>
                                      <p:cBhvr rctx="PPT">
                                        <p:cTn id="239" dur="indefinite"/>
                                        <p:tgtEl>
                                          <p:spTgt spid="79918"/>
                                        </p:tgtEl>
                                        <p:attrNameLst>
                                          <p:attrName>style.opacity</p:attrName>
                                        </p:attrNameLst>
                                      </p:cBhvr>
                                      <p:to>
                                        <p:strVal val="0.5"/>
                                      </p:to>
                                    </p:set>
                                    <p:animEffect filter="image" prLst="opacity: 0.5">
                                      <p:cBhvr rctx="IE">
                                        <p:cTn id="240" dur="indefinite"/>
                                        <p:tgtEl>
                                          <p:spTgt spid="79918"/>
                                        </p:tgtEl>
                                      </p:cBhvr>
                                    </p:animEffect>
                                  </p:childTnLst>
                                </p:cTn>
                              </p:par>
                              <p:par>
                                <p:cTn id="241" presetID="9" presetClass="emph" presetSubtype="0" grpId="1" nodeType="withEffect">
                                  <p:stCondLst>
                                    <p:cond delay="0"/>
                                  </p:stCondLst>
                                  <p:childTnLst>
                                    <p:set>
                                      <p:cBhvr rctx="PPT">
                                        <p:cTn id="242" dur="indefinite"/>
                                        <p:tgtEl>
                                          <p:spTgt spid="79920"/>
                                        </p:tgtEl>
                                        <p:attrNameLst>
                                          <p:attrName>style.opacity</p:attrName>
                                        </p:attrNameLst>
                                      </p:cBhvr>
                                      <p:to>
                                        <p:strVal val="0.5"/>
                                      </p:to>
                                    </p:set>
                                    <p:animEffect filter="image" prLst="opacity: 0.5">
                                      <p:cBhvr rctx="IE">
                                        <p:cTn id="243" dur="indefinite"/>
                                        <p:tgtEl>
                                          <p:spTgt spid="79920"/>
                                        </p:tgtEl>
                                      </p:cBhvr>
                                    </p:animEffect>
                                  </p:childTnLst>
                                </p:cTn>
                              </p:par>
                              <p:par>
                                <p:cTn id="244" presetID="9" presetClass="emph" presetSubtype="0" nodeType="withEffect">
                                  <p:stCondLst>
                                    <p:cond delay="0"/>
                                  </p:stCondLst>
                                  <p:childTnLst>
                                    <p:set>
                                      <p:cBhvr rctx="PPT">
                                        <p:cTn id="245" dur="indefinite"/>
                                        <p:tgtEl>
                                          <p:spTgt spid="6"/>
                                        </p:tgtEl>
                                        <p:attrNameLst>
                                          <p:attrName>style.opacity</p:attrName>
                                        </p:attrNameLst>
                                      </p:cBhvr>
                                      <p:to>
                                        <p:strVal val="0.5"/>
                                      </p:to>
                                    </p:set>
                                    <p:animEffect filter="image" prLst="opacity: 0.5">
                                      <p:cBhvr rctx="IE">
                                        <p:cTn id="246" dur="indefinite"/>
                                        <p:tgtEl>
                                          <p:spTgt spid="6"/>
                                        </p:tgtEl>
                                      </p:cBhvr>
                                    </p:animEffect>
                                  </p:childTnLst>
                                </p:cTn>
                              </p:par>
                              <p:par>
                                <p:cTn id="247" presetID="9" presetClass="emph" presetSubtype="0" grpId="1" nodeType="withEffect">
                                  <p:stCondLst>
                                    <p:cond delay="0"/>
                                  </p:stCondLst>
                                  <p:childTnLst>
                                    <p:set>
                                      <p:cBhvr rctx="PPT">
                                        <p:cTn id="248" dur="indefinite"/>
                                        <p:tgtEl>
                                          <p:spTgt spid="79924"/>
                                        </p:tgtEl>
                                        <p:attrNameLst>
                                          <p:attrName>style.opacity</p:attrName>
                                        </p:attrNameLst>
                                      </p:cBhvr>
                                      <p:to>
                                        <p:strVal val="0.5"/>
                                      </p:to>
                                    </p:set>
                                    <p:animEffect filter="image" prLst="opacity: 0.5">
                                      <p:cBhvr rctx="IE">
                                        <p:cTn id="249" dur="indefinite"/>
                                        <p:tgtEl>
                                          <p:spTgt spid="79924"/>
                                        </p:tgtEl>
                                      </p:cBhvr>
                                    </p:animEffect>
                                  </p:childTnLst>
                                </p:cTn>
                              </p:par>
                              <p:par>
                                <p:cTn id="250" presetID="9" presetClass="emph" presetSubtype="0" grpId="1" nodeType="withEffect">
                                  <p:stCondLst>
                                    <p:cond delay="0"/>
                                  </p:stCondLst>
                                  <p:childTnLst>
                                    <p:set>
                                      <p:cBhvr rctx="PPT">
                                        <p:cTn id="251" dur="indefinite"/>
                                        <p:tgtEl>
                                          <p:spTgt spid="79925"/>
                                        </p:tgtEl>
                                        <p:attrNameLst>
                                          <p:attrName>style.opacity</p:attrName>
                                        </p:attrNameLst>
                                      </p:cBhvr>
                                      <p:to>
                                        <p:strVal val="0.5"/>
                                      </p:to>
                                    </p:set>
                                    <p:animEffect filter="image" prLst="opacity: 0.5">
                                      <p:cBhvr rctx="IE">
                                        <p:cTn id="252" dur="indefinite"/>
                                        <p:tgtEl>
                                          <p:spTgt spid="79925"/>
                                        </p:tgtEl>
                                      </p:cBhvr>
                                    </p:animEffect>
                                  </p:childTnLst>
                                </p:cTn>
                              </p:par>
                              <p:par>
                                <p:cTn id="253" presetID="9" presetClass="emph" presetSubtype="0" grpId="1" nodeType="withEffect">
                                  <p:stCondLst>
                                    <p:cond delay="0"/>
                                  </p:stCondLst>
                                  <p:childTnLst>
                                    <p:set>
                                      <p:cBhvr rctx="PPT">
                                        <p:cTn id="254" dur="indefinite"/>
                                        <p:tgtEl>
                                          <p:spTgt spid="79939"/>
                                        </p:tgtEl>
                                        <p:attrNameLst>
                                          <p:attrName>style.opacity</p:attrName>
                                        </p:attrNameLst>
                                      </p:cBhvr>
                                      <p:to>
                                        <p:strVal val="0.5"/>
                                      </p:to>
                                    </p:set>
                                    <p:animEffect filter="image" prLst="opacity: 0.5">
                                      <p:cBhvr rctx="IE">
                                        <p:cTn id="255" dur="indefinite"/>
                                        <p:tgtEl>
                                          <p:spTgt spid="79939"/>
                                        </p:tgtEl>
                                      </p:cBhvr>
                                    </p:animEffect>
                                  </p:childTnLst>
                                </p:cTn>
                              </p:par>
                              <p:par>
                                <p:cTn id="256" presetID="9" presetClass="emph" presetSubtype="0" grpId="1" nodeType="withEffect">
                                  <p:stCondLst>
                                    <p:cond delay="0"/>
                                  </p:stCondLst>
                                  <p:childTnLst>
                                    <p:set>
                                      <p:cBhvr rctx="PPT">
                                        <p:cTn id="257" dur="indefinite"/>
                                        <p:tgtEl>
                                          <p:spTgt spid="79940"/>
                                        </p:tgtEl>
                                        <p:attrNameLst>
                                          <p:attrName>style.opacity</p:attrName>
                                        </p:attrNameLst>
                                      </p:cBhvr>
                                      <p:to>
                                        <p:strVal val="0.5"/>
                                      </p:to>
                                    </p:set>
                                    <p:animEffect filter="image" prLst="opacity: 0.5">
                                      <p:cBhvr rctx="IE">
                                        <p:cTn id="258" dur="indefinite"/>
                                        <p:tgtEl>
                                          <p:spTgt spid="79940"/>
                                        </p:tgtEl>
                                      </p:cBhvr>
                                    </p:animEffect>
                                  </p:childTnLst>
                                </p:cTn>
                              </p:par>
                              <p:par>
                                <p:cTn id="259" presetID="9" presetClass="emph" presetSubtype="0" nodeType="withEffect">
                                  <p:stCondLst>
                                    <p:cond delay="0"/>
                                  </p:stCondLst>
                                  <p:childTnLst>
                                    <p:set>
                                      <p:cBhvr rctx="PPT">
                                        <p:cTn id="260" dur="indefinite"/>
                                        <p:tgtEl>
                                          <p:spTgt spid="8"/>
                                        </p:tgtEl>
                                        <p:attrNameLst>
                                          <p:attrName>style.opacity</p:attrName>
                                        </p:attrNameLst>
                                      </p:cBhvr>
                                      <p:to>
                                        <p:strVal val="0.5"/>
                                      </p:to>
                                    </p:set>
                                    <p:animEffect filter="image" prLst="opacity: 0.5">
                                      <p:cBhvr rctx="IE">
                                        <p:cTn id="261" dur="indefinite"/>
                                        <p:tgtEl>
                                          <p:spTgt spid="8"/>
                                        </p:tgtEl>
                                      </p:cBhvr>
                                    </p:animEffect>
                                  </p:childTnLst>
                                </p:cTn>
                              </p:par>
                              <p:par>
                                <p:cTn id="262" presetID="9" presetClass="emph" presetSubtype="0" grpId="1" nodeType="withEffect">
                                  <p:stCondLst>
                                    <p:cond delay="0"/>
                                  </p:stCondLst>
                                  <p:childTnLst>
                                    <p:set>
                                      <p:cBhvr rctx="PPT">
                                        <p:cTn id="263" dur="indefinite"/>
                                        <p:tgtEl>
                                          <p:spTgt spid="79947"/>
                                        </p:tgtEl>
                                        <p:attrNameLst>
                                          <p:attrName>style.opacity</p:attrName>
                                        </p:attrNameLst>
                                      </p:cBhvr>
                                      <p:to>
                                        <p:strVal val="0.5"/>
                                      </p:to>
                                    </p:set>
                                    <p:animEffect filter="image" prLst="opacity: 0.5">
                                      <p:cBhvr rctx="IE">
                                        <p:cTn id="264" dur="indefinite"/>
                                        <p:tgtEl>
                                          <p:spTgt spid="79947"/>
                                        </p:tgtEl>
                                      </p:cBhvr>
                                    </p:animEffect>
                                  </p:childTnLst>
                                </p:cTn>
                              </p:par>
                            </p:childTnLst>
                          </p:cTn>
                        </p:par>
                      </p:childTnLst>
                    </p:cTn>
                  </p:par>
                  <p:par>
                    <p:cTn id="265" fill="hold">
                      <p:stCondLst>
                        <p:cond delay="indefinite"/>
                      </p:stCondLst>
                      <p:childTnLst>
                        <p:par>
                          <p:cTn id="266" fill="hold">
                            <p:stCondLst>
                              <p:cond delay="0"/>
                            </p:stCondLst>
                            <p:childTnLst>
                              <p:par>
                                <p:cTn id="267" presetID="40" presetClass="entr" presetSubtype="0" fill="hold" grpId="0" nodeType="clickEffect">
                                  <p:stCondLst>
                                    <p:cond delay="0"/>
                                  </p:stCondLst>
                                  <p:iterate type="lt">
                                    <p:tmPct val="10000"/>
                                  </p:iterate>
                                  <p:childTnLst>
                                    <p:set>
                                      <p:cBhvr>
                                        <p:cTn id="268" dur="1" fill="hold">
                                          <p:stCondLst>
                                            <p:cond delay="0"/>
                                          </p:stCondLst>
                                        </p:cTn>
                                        <p:tgtEl>
                                          <p:spTgt spid="79964"/>
                                        </p:tgtEl>
                                        <p:attrNameLst>
                                          <p:attrName>style.visibility</p:attrName>
                                        </p:attrNameLst>
                                      </p:cBhvr>
                                      <p:to>
                                        <p:strVal val="visible"/>
                                      </p:to>
                                    </p:set>
                                    <p:animEffect transition="in" filter="fade">
                                      <p:cBhvr>
                                        <p:cTn id="269" dur="1000"/>
                                        <p:tgtEl>
                                          <p:spTgt spid="79964"/>
                                        </p:tgtEl>
                                      </p:cBhvr>
                                    </p:animEffect>
                                    <p:anim calcmode="lin" valueType="num">
                                      <p:cBhvr>
                                        <p:cTn id="270" dur="1000" fill="hold"/>
                                        <p:tgtEl>
                                          <p:spTgt spid="79964"/>
                                        </p:tgtEl>
                                        <p:attrNameLst>
                                          <p:attrName>ppt_x</p:attrName>
                                        </p:attrNameLst>
                                      </p:cBhvr>
                                      <p:tavLst>
                                        <p:tav tm="0">
                                          <p:val>
                                            <p:strVal val="#ppt_x-.1"/>
                                          </p:val>
                                        </p:tav>
                                        <p:tav tm="100000">
                                          <p:val>
                                            <p:strVal val="#ppt_x"/>
                                          </p:val>
                                        </p:tav>
                                      </p:tavLst>
                                    </p:anim>
                                    <p:anim calcmode="lin" valueType="num">
                                      <p:cBhvr>
                                        <p:cTn id="271" dur="1000" fill="hold"/>
                                        <p:tgtEl>
                                          <p:spTgt spid="79964"/>
                                        </p:tgtEl>
                                        <p:attrNameLst>
                                          <p:attrName>ppt_y</p:attrName>
                                        </p:attrNameLst>
                                      </p:cBhvr>
                                      <p:tavLst>
                                        <p:tav tm="0">
                                          <p:val>
                                            <p:strVal val="#ppt_y"/>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9" presetClass="entr" presetSubtype="0" fill="hold" nodeType="clickEffect">
                                  <p:stCondLst>
                                    <p:cond delay="0"/>
                                  </p:stCondLst>
                                  <p:childTnLst>
                                    <p:set>
                                      <p:cBhvr>
                                        <p:cTn id="275" dur="1" fill="hold">
                                          <p:stCondLst>
                                            <p:cond delay="0"/>
                                          </p:stCondLst>
                                        </p:cTn>
                                        <p:tgtEl>
                                          <p:spTgt spid="11"/>
                                        </p:tgtEl>
                                        <p:attrNameLst>
                                          <p:attrName>style.visibility</p:attrName>
                                        </p:attrNameLst>
                                      </p:cBhvr>
                                      <p:to>
                                        <p:strVal val="visible"/>
                                      </p:to>
                                    </p:set>
                                    <p:animEffect transition="in" filter="dissolve">
                                      <p:cBhvr>
                                        <p:cTn id="276" dur="500"/>
                                        <p:tgtEl>
                                          <p:spTgt spid="11"/>
                                        </p:tgtEl>
                                      </p:cBhvr>
                                    </p:animEffect>
                                  </p:childTnLst>
                                </p:cTn>
                              </p:par>
                            </p:childTnLst>
                          </p:cTn>
                        </p:par>
                      </p:childTnLst>
                    </p:cTn>
                  </p:par>
                  <p:par>
                    <p:cTn id="277" fill="hold">
                      <p:stCondLst>
                        <p:cond delay="indefinite"/>
                      </p:stCondLst>
                      <p:childTnLst>
                        <p:par>
                          <p:cTn id="278" fill="hold">
                            <p:stCondLst>
                              <p:cond delay="0"/>
                            </p:stCondLst>
                            <p:childTnLst>
                              <p:par>
                                <p:cTn id="279" presetID="47" presetClass="entr" presetSubtype="0" fill="hold" grpId="0" nodeType="clickEffect">
                                  <p:stCondLst>
                                    <p:cond delay="0"/>
                                  </p:stCondLst>
                                  <p:childTnLst>
                                    <p:set>
                                      <p:cBhvr>
                                        <p:cTn id="280" dur="1" fill="hold">
                                          <p:stCondLst>
                                            <p:cond delay="0"/>
                                          </p:stCondLst>
                                        </p:cTn>
                                        <p:tgtEl>
                                          <p:spTgt spid="79972"/>
                                        </p:tgtEl>
                                        <p:attrNameLst>
                                          <p:attrName>style.visibility</p:attrName>
                                        </p:attrNameLst>
                                      </p:cBhvr>
                                      <p:to>
                                        <p:strVal val="visible"/>
                                      </p:to>
                                    </p:set>
                                    <p:animEffect transition="in" filter="fade">
                                      <p:cBhvr>
                                        <p:cTn id="281" dur="1000"/>
                                        <p:tgtEl>
                                          <p:spTgt spid="79972"/>
                                        </p:tgtEl>
                                      </p:cBhvr>
                                    </p:animEffect>
                                    <p:anim calcmode="lin" valueType="num">
                                      <p:cBhvr>
                                        <p:cTn id="282" dur="1000" fill="hold"/>
                                        <p:tgtEl>
                                          <p:spTgt spid="79972"/>
                                        </p:tgtEl>
                                        <p:attrNameLst>
                                          <p:attrName>ppt_x</p:attrName>
                                        </p:attrNameLst>
                                      </p:cBhvr>
                                      <p:tavLst>
                                        <p:tav tm="0">
                                          <p:val>
                                            <p:strVal val="#ppt_x"/>
                                          </p:val>
                                        </p:tav>
                                        <p:tav tm="100000">
                                          <p:val>
                                            <p:strVal val="#ppt_x"/>
                                          </p:val>
                                        </p:tav>
                                      </p:tavLst>
                                    </p:anim>
                                    <p:anim calcmode="lin" valueType="num">
                                      <p:cBhvr>
                                        <p:cTn id="283" dur="1000" fill="hold"/>
                                        <p:tgtEl>
                                          <p:spTgt spid="79972"/>
                                        </p:tgtEl>
                                        <p:attrNameLst>
                                          <p:attrName>ppt_y</p:attrName>
                                        </p:attrNameLst>
                                      </p:cBhvr>
                                      <p:tavLst>
                                        <p:tav tm="0">
                                          <p:val>
                                            <p:strVal val="#ppt_y-.1"/>
                                          </p:val>
                                        </p:tav>
                                        <p:tav tm="100000">
                                          <p:val>
                                            <p:strVal val="#ppt_y"/>
                                          </p:val>
                                        </p:tav>
                                      </p:tavLst>
                                    </p:anim>
                                  </p:childTnLst>
                                </p:cTn>
                              </p:par>
                            </p:childTnLst>
                          </p:cTn>
                        </p:par>
                      </p:childTnLst>
                    </p:cTn>
                  </p:par>
                  <p:par>
                    <p:cTn id="284" fill="hold">
                      <p:stCondLst>
                        <p:cond delay="indefinite"/>
                      </p:stCondLst>
                      <p:childTnLst>
                        <p:par>
                          <p:cTn id="285" fill="hold">
                            <p:stCondLst>
                              <p:cond delay="0"/>
                            </p:stCondLst>
                            <p:childTnLst>
                              <p:par>
                                <p:cTn id="286" presetID="53" presetClass="entr" presetSubtype="0" fill="hold" grpId="0" nodeType="clickEffect">
                                  <p:stCondLst>
                                    <p:cond delay="0"/>
                                  </p:stCondLst>
                                  <p:childTnLst>
                                    <p:set>
                                      <p:cBhvr>
                                        <p:cTn id="287" dur="1" fill="hold">
                                          <p:stCondLst>
                                            <p:cond delay="0"/>
                                          </p:stCondLst>
                                        </p:cTn>
                                        <p:tgtEl>
                                          <p:spTgt spid="79971"/>
                                        </p:tgtEl>
                                        <p:attrNameLst>
                                          <p:attrName>style.visibility</p:attrName>
                                        </p:attrNameLst>
                                      </p:cBhvr>
                                      <p:to>
                                        <p:strVal val="visible"/>
                                      </p:to>
                                    </p:set>
                                    <p:anim calcmode="lin" valueType="num">
                                      <p:cBhvr>
                                        <p:cTn id="288" dur="500" fill="hold"/>
                                        <p:tgtEl>
                                          <p:spTgt spid="79971"/>
                                        </p:tgtEl>
                                        <p:attrNameLst>
                                          <p:attrName>ppt_w</p:attrName>
                                        </p:attrNameLst>
                                      </p:cBhvr>
                                      <p:tavLst>
                                        <p:tav tm="0">
                                          <p:val>
                                            <p:fltVal val="0"/>
                                          </p:val>
                                        </p:tav>
                                        <p:tav tm="100000">
                                          <p:val>
                                            <p:strVal val="#ppt_w"/>
                                          </p:val>
                                        </p:tav>
                                      </p:tavLst>
                                    </p:anim>
                                    <p:anim calcmode="lin" valueType="num">
                                      <p:cBhvr>
                                        <p:cTn id="289" dur="500" fill="hold"/>
                                        <p:tgtEl>
                                          <p:spTgt spid="79971"/>
                                        </p:tgtEl>
                                        <p:attrNameLst>
                                          <p:attrName>ppt_h</p:attrName>
                                        </p:attrNameLst>
                                      </p:cBhvr>
                                      <p:tavLst>
                                        <p:tav tm="0">
                                          <p:val>
                                            <p:fltVal val="0"/>
                                          </p:val>
                                        </p:tav>
                                        <p:tav tm="100000">
                                          <p:val>
                                            <p:strVal val="#ppt_h"/>
                                          </p:val>
                                        </p:tav>
                                      </p:tavLst>
                                    </p:anim>
                                    <p:animEffect transition="in" filter="fade">
                                      <p:cBhvr>
                                        <p:cTn id="290" dur="500"/>
                                        <p:tgtEl>
                                          <p:spTgt spid="79971"/>
                                        </p:tgtEl>
                                      </p:cBhvr>
                                    </p:animEffect>
                                  </p:childTnLst>
                                </p:cTn>
                              </p:par>
                            </p:childTnLst>
                          </p:cTn>
                        </p:par>
                      </p:childTnLst>
                    </p:cTn>
                  </p:par>
                  <p:par>
                    <p:cTn id="291" fill="hold">
                      <p:stCondLst>
                        <p:cond delay="indefinite"/>
                      </p:stCondLst>
                      <p:childTnLst>
                        <p:par>
                          <p:cTn id="292" fill="hold">
                            <p:stCondLst>
                              <p:cond delay="0"/>
                            </p:stCondLst>
                            <p:childTnLst>
                              <p:par>
                                <p:cTn id="293" presetID="53" presetClass="entr" presetSubtype="0" fill="hold" nodeType="clickEffect">
                                  <p:stCondLst>
                                    <p:cond delay="0"/>
                                  </p:stCondLst>
                                  <p:childTnLst>
                                    <p:set>
                                      <p:cBhvr>
                                        <p:cTn id="294" dur="1" fill="hold">
                                          <p:stCondLst>
                                            <p:cond delay="0"/>
                                          </p:stCondLst>
                                        </p:cTn>
                                        <p:tgtEl>
                                          <p:spTgt spid="12"/>
                                        </p:tgtEl>
                                        <p:attrNameLst>
                                          <p:attrName>style.visibility</p:attrName>
                                        </p:attrNameLst>
                                      </p:cBhvr>
                                      <p:to>
                                        <p:strVal val="visible"/>
                                      </p:to>
                                    </p:set>
                                    <p:anim calcmode="lin" valueType="num">
                                      <p:cBhvr>
                                        <p:cTn id="295" dur="500" fill="hold"/>
                                        <p:tgtEl>
                                          <p:spTgt spid="12"/>
                                        </p:tgtEl>
                                        <p:attrNameLst>
                                          <p:attrName>ppt_w</p:attrName>
                                        </p:attrNameLst>
                                      </p:cBhvr>
                                      <p:tavLst>
                                        <p:tav tm="0">
                                          <p:val>
                                            <p:fltVal val="0"/>
                                          </p:val>
                                        </p:tav>
                                        <p:tav tm="100000">
                                          <p:val>
                                            <p:strVal val="#ppt_w"/>
                                          </p:val>
                                        </p:tav>
                                      </p:tavLst>
                                    </p:anim>
                                    <p:anim calcmode="lin" valueType="num">
                                      <p:cBhvr>
                                        <p:cTn id="296" dur="500" fill="hold"/>
                                        <p:tgtEl>
                                          <p:spTgt spid="12"/>
                                        </p:tgtEl>
                                        <p:attrNameLst>
                                          <p:attrName>ppt_h</p:attrName>
                                        </p:attrNameLst>
                                      </p:cBhvr>
                                      <p:tavLst>
                                        <p:tav tm="0">
                                          <p:val>
                                            <p:fltVal val="0"/>
                                          </p:val>
                                        </p:tav>
                                        <p:tav tm="100000">
                                          <p:val>
                                            <p:strVal val="#ppt_h"/>
                                          </p:val>
                                        </p:tav>
                                      </p:tavLst>
                                    </p:anim>
                                    <p:animEffect transition="in" filter="fade">
                                      <p:cBhvr>
                                        <p:cTn id="297" dur="500"/>
                                        <p:tgtEl>
                                          <p:spTgt spid="12"/>
                                        </p:tgtEl>
                                      </p:cBhvr>
                                    </p:animEffec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79978"/>
                                        </p:tgtEl>
                                        <p:attrNameLst>
                                          <p:attrName>style.visibility</p:attrName>
                                        </p:attrNameLst>
                                      </p:cBhvr>
                                      <p:to>
                                        <p:strVal val="visible"/>
                                      </p:to>
                                    </p:set>
                                    <p:animEffect transition="in" filter="wipe(left)">
                                      <p:cBhvr>
                                        <p:cTn id="302" dur="2000"/>
                                        <p:tgtEl>
                                          <p:spTgt spid="79978"/>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2" fill="hold" grpId="0" nodeType="clickEffect">
                                  <p:stCondLst>
                                    <p:cond delay="0"/>
                                  </p:stCondLst>
                                  <p:childTnLst>
                                    <p:set>
                                      <p:cBhvr>
                                        <p:cTn id="306" dur="1" fill="hold">
                                          <p:stCondLst>
                                            <p:cond delay="0"/>
                                          </p:stCondLst>
                                        </p:cTn>
                                        <p:tgtEl>
                                          <p:spTgt spid="79973"/>
                                        </p:tgtEl>
                                        <p:attrNameLst>
                                          <p:attrName>style.visibility</p:attrName>
                                        </p:attrNameLst>
                                      </p:cBhvr>
                                      <p:to>
                                        <p:strVal val="visible"/>
                                      </p:to>
                                    </p:set>
                                    <p:animEffect transition="in" filter="wipe(right)">
                                      <p:cBhvr>
                                        <p:cTn id="307" dur="500"/>
                                        <p:tgtEl>
                                          <p:spTgt spid="79973"/>
                                        </p:tgtEl>
                                      </p:cBhvr>
                                    </p:animEffect>
                                  </p:childTnLst>
                                </p:cTn>
                              </p:par>
                            </p:childTnLst>
                          </p:cTn>
                        </p:par>
                      </p:childTnLst>
                    </p:cTn>
                  </p:par>
                  <p:par>
                    <p:cTn id="308" fill="hold">
                      <p:stCondLst>
                        <p:cond delay="indefinite"/>
                      </p:stCondLst>
                      <p:childTnLst>
                        <p:par>
                          <p:cTn id="309" fill="hold">
                            <p:stCondLst>
                              <p:cond delay="0"/>
                            </p:stCondLst>
                            <p:childTnLst>
                              <p:par>
                                <p:cTn id="310" presetID="40" presetClass="entr" presetSubtype="0" fill="hold" grpId="0" nodeType="clickEffect">
                                  <p:stCondLst>
                                    <p:cond delay="0"/>
                                  </p:stCondLst>
                                  <p:iterate type="lt">
                                    <p:tmPct val="10000"/>
                                  </p:iterate>
                                  <p:childTnLst>
                                    <p:set>
                                      <p:cBhvr>
                                        <p:cTn id="311" dur="1" fill="hold">
                                          <p:stCondLst>
                                            <p:cond delay="0"/>
                                          </p:stCondLst>
                                        </p:cTn>
                                        <p:tgtEl>
                                          <p:spTgt spid="79948"/>
                                        </p:tgtEl>
                                        <p:attrNameLst>
                                          <p:attrName>style.visibility</p:attrName>
                                        </p:attrNameLst>
                                      </p:cBhvr>
                                      <p:to>
                                        <p:strVal val="visible"/>
                                      </p:to>
                                    </p:set>
                                    <p:animEffect transition="in" filter="fade">
                                      <p:cBhvr>
                                        <p:cTn id="312" dur="1000"/>
                                        <p:tgtEl>
                                          <p:spTgt spid="79948"/>
                                        </p:tgtEl>
                                      </p:cBhvr>
                                    </p:animEffect>
                                    <p:anim calcmode="lin" valueType="num">
                                      <p:cBhvr>
                                        <p:cTn id="313" dur="1000" fill="hold"/>
                                        <p:tgtEl>
                                          <p:spTgt spid="79948"/>
                                        </p:tgtEl>
                                        <p:attrNameLst>
                                          <p:attrName>ppt_x</p:attrName>
                                        </p:attrNameLst>
                                      </p:cBhvr>
                                      <p:tavLst>
                                        <p:tav tm="0">
                                          <p:val>
                                            <p:strVal val="#ppt_x-.1"/>
                                          </p:val>
                                        </p:tav>
                                        <p:tav tm="100000">
                                          <p:val>
                                            <p:strVal val="#ppt_x"/>
                                          </p:val>
                                        </p:tav>
                                      </p:tavLst>
                                    </p:anim>
                                    <p:anim calcmode="lin" valueType="num">
                                      <p:cBhvr>
                                        <p:cTn id="314" dur="1000" fill="hold"/>
                                        <p:tgtEl>
                                          <p:spTgt spid="79948"/>
                                        </p:tgtEl>
                                        <p:attrNameLst>
                                          <p:attrName>ppt_y</p:attrName>
                                        </p:attrNameLst>
                                      </p:cBhvr>
                                      <p:tavLst>
                                        <p:tav tm="0">
                                          <p:val>
                                            <p:strVal val="#ppt_y"/>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nodeType="clickEffect">
                                  <p:stCondLst>
                                    <p:cond delay="0"/>
                                  </p:stCondLst>
                                  <p:childTnLst>
                                    <p:set>
                                      <p:cBhvr>
                                        <p:cTn id="318" dur="1" fill="hold">
                                          <p:stCondLst>
                                            <p:cond delay="0"/>
                                          </p:stCondLst>
                                        </p:cTn>
                                        <p:tgtEl>
                                          <p:spTgt spid="9"/>
                                        </p:tgtEl>
                                        <p:attrNameLst>
                                          <p:attrName>style.visibility</p:attrName>
                                        </p:attrNameLst>
                                      </p:cBhvr>
                                      <p:to>
                                        <p:strVal val="visible"/>
                                      </p:to>
                                    </p:set>
                                    <p:animEffect transition="in" filter="fade">
                                      <p:cBhvr>
                                        <p:cTn id="319" dur="2000"/>
                                        <p:tgtEl>
                                          <p:spTgt spid="9"/>
                                        </p:tgtEl>
                                      </p:cBhvr>
                                    </p:animEffect>
                                  </p:childTnLst>
                                </p:cTn>
                              </p:par>
                            </p:childTnLst>
                          </p:cTn>
                        </p:par>
                      </p:childTnLst>
                    </p:cTn>
                  </p:par>
                  <p:par>
                    <p:cTn id="320" fill="hold">
                      <p:stCondLst>
                        <p:cond delay="indefinite"/>
                      </p:stCondLst>
                      <p:childTnLst>
                        <p:par>
                          <p:cTn id="321" fill="hold">
                            <p:stCondLst>
                              <p:cond delay="0"/>
                            </p:stCondLst>
                            <p:childTnLst>
                              <p:par>
                                <p:cTn id="322" presetID="9" presetClass="entr" presetSubtype="0" fill="hold" grpId="0" nodeType="clickEffect">
                                  <p:stCondLst>
                                    <p:cond delay="0"/>
                                  </p:stCondLst>
                                  <p:childTnLst>
                                    <p:set>
                                      <p:cBhvr>
                                        <p:cTn id="323" dur="1" fill="hold">
                                          <p:stCondLst>
                                            <p:cond delay="0"/>
                                          </p:stCondLst>
                                        </p:cTn>
                                        <p:tgtEl>
                                          <p:spTgt spid="79949"/>
                                        </p:tgtEl>
                                        <p:attrNameLst>
                                          <p:attrName>style.visibility</p:attrName>
                                        </p:attrNameLst>
                                      </p:cBhvr>
                                      <p:to>
                                        <p:strVal val="visible"/>
                                      </p:to>
                                    </p:set>
                                    <p:animEffect transition="in" filter="dissolve">
                                      <p:cBhvr>
                                        <p:cTn id="324" dur="500"/>
                                        <p:tgtEl>
                                          <p:spTgt spid="79949"/>
                                        </p:tgtEl>
                                      </p:cBhvr>
                                    </p:animEffect>
                                  </p:childTnLst>
                                </p:cTn>
                              </p:par>
                            </p:childTnLst>
                          </p:cTn>
                        </p:par>
                      </p:childTnLst>
                    </p:cTn>
                  </p:par>
                  <p:par>
                    <p:cTn id="325" fill="hold">
                      <p:stCondLst>
                        <p:cond delay="indefinite"/>
                      </p:stCondLst>
                      <p:childTnLst>
                        <p:par>
                          <p:cTn id="326" fill="hold">
                            <p:stCondLst>
                              <p:cond delay="0"/>
                            </p:stCondLst>
                            <p:childTnLst>
                              <p:par>
                                <p:cTn id="327" presetID="9" presetClass="entr" presetSubtype="0" fill="hold" grpId="0" nodeType="clickEffect">
                                  <p:stCondLst>
                                    <p:cond delay="0"/>
                                  </p:stCondLst>
                                  <p:childTnLst>
                                    <p:set>
                                      <p:cBhvr>
                                        <p:cTn id="328" dur="1" fill="hold">
                                          <p:stCondLst>
                                            <p:cond delay="0"/>
                                          </p:stCondLst>
                                        </p:cTn>
                                        <p:tgtEl>
                                          <p:spTgt spid="79951"/>
                                        </p:tgtEl>
                                        <p:attrNameLst>
                                          <p:attrName>style.visibility</p:attrName>
                                        </p:attrNameLst>
                                      </p:cBhvr>
                                      <p:to>
                                        <p:strVal val="visible"/>
                                      </p:to>
                                    </p:set>
                                    <p:animEffect transition="in" filter="dissolve">
                                      <p:cBhvr>
                                        <p:cTn id="329" dur="500"/>
                                        <p:tgtEl>
                                          <p:spTgt spid="79951"/>
                                        </p:tgtEl>
                                      </p:cBhvr>
                                    </p:animEffect>
                                  </p:childTnLst>
                                </p:cTn>
                              </p:par>
                            </p:childTnLst>
                          </p:cTn>
                        </p:par>
                      </p:childTnLst>
                    </p:cTn>
                  </p:par>
                  <p:par>
                    <p:cTn id="330" fill="hold">
                      <p:stCondLst>
                        <p:cond delay="indefinite"/>
                      </p:stCondLst>
                      <p:childTnLst>
                        <p:par>
                          <p:cTn id="331" fill="hold">
                            <p:stCondLst>
                              <p:cond delay="0"/>
                            </p:stCondLst>
                            <p:childTnLst>
                              <p:par>
                                <p:cTn id="332" presetID="22" presetClass="entr" presetSubtype="4" fill="hold" grpId="0" nodeType="clickEffect">
                                  <p:stCondLst>
                                    <p:cond delay="0"/>
                                  </p:stCondLst>
                                  <p:childTnLst>
                                    <p:set>
                                      <p:cBhvr>
                                        <p:cTn id="333" dur="1" fill="hold">
                                          <p:stCondLst>
                                            <p:cond delay="0"/>
                                          </p:stCondLst>
                                        </p:cTn>
                                        <p:tgtEl>
                                          <p:spTgt spid="79955"/>
                                        </p:tgtEl>
                                        <p:attrNameLst>
                                          <p:attrName>style.visibility</p:attrName>
                                        </p:attrNameLst>
                                      </p:cBhvr>
                                      <p:to>
                                        <p:strVal val="visible"/>
                                      </p:to>
                                    </p:set>
                                    <p:animEffect transition="in" filter="wipe(down)">
                                      <p:cBhvr>
                                        <p:cTn id="334" dur="500"/>
                                        <p:tgtEl>
                                          <p:spTgt spid="79955"/>
                                        </p:tgtEl>
                                      </p:cBhvr>
                                    </p:animEffect>
                                  </p:childTnLst>
                                </p:cTn>
                              </p:par>
                            </p:childTnLst>
                          </p:cTn>
                        </p:par>
                        <p:par>
                          <p:cTn id="335" fill="hold">
                            <p:stCondLst>
                              <p:cond delay="500"/>
                            </p:stCondLst>
                            <p:childTnLst>
                              <p:par>
                                <p:cTn id="336" presetID="22" presetClass="entr" presetSubtype="4" fill="hold" grpId="0" nodeType="afterEffect">
                                  <p:stCondLst>
                                    <p:cond delay="0"/>
                                  </p:stCondLst>
                                  <p:childTnLst>
                                    <p:set>
                                      <p:cBhvr>
                                        <p:cTn id="337" dur="1" fill="hold">
                                          <p:stCondLst>
                                            <p:cond delay="0"/>
                                          </p:stCondLst>
                                        </p:cTn>
                                        <p:tgtEl>
                                          <p:spTgt spid="79956"/>
                                        </p:tgtEl>
                                        <p:attrNameLst>
                                          <p:attrName>style.visibility</p:attrName>
                                        </p:attrNameLst>
                                      </p:cBhvr>
                                      <p:to>
                                        <p:strVal val="visible"/>
                                      </p:to>
                                    </p:set>
                                    <p:animEffect transition="in" filter="wipe(down)">
                                      <p:cBhvr>
                                        <p:cTn id="338" dur="500"/>
                                        <p:tgtEl>
                                          <p:spTgt spid="79956"/>
                                        </p:tgtEl>
                                      </p:cBhvr>
                                    </p:animEffect>
                                  </p:childTnLst>
                                </p:cTn>
                              </p:par>
                            </p:childTnLst>
                          </p:cTn>
                        </p:par>
                      </p:childTnLst>
                    </p:cTn>
                  </p:par>
                  <p:par>
                    <p:cTn id="339" fill="hold">
                      <p:stCondLst>
                        <p:cond delay="indefinite"/>
                      </p:stCondLst>
                      <p:childTnLst>
                        <p:par>
                          <p:cTn id="340" fill="hold">
                            <p:stCondLst>
                              <p:cond delay="0"/>
                            </p:stCondLst>
                            <p:childTnLst>
                              <p:par>
                                <p:cTn id="341" presetID="10" presetClass="entr" presetSubtype="0" fill="hold" nodeType="clickEffect">
                                  <p:stCondLst>
                                    <p:cond delay="0"/>
                                  </p:stCondLst>
                                  <p:childTnLst>
                                    <p:set>
                                      <p:cBhvr>
                                        <p:cTn id="342" dur="1" fill="hold">
                                          <p:stCondLst>
                                            <p:cond delay="0"/>
                                          </p:stCondLst>
                                        </p:cTn>
                                        <p:tgtEl>
                                          <p:spTgt spid="10"/>
                                        </p:tgtEl>
                                        <p:attrNameLst>
                                          <p:attrName>style.visibility</p:attrName>
                                        </p:attrNameLst>
                                      </p:cBhvr>
                                      <p:to>
                                        <p:strVal val="visible"/>
                                      </p:to>
                                    </p:set>
                                    <p:animEffect transition="in" filter="fade">
                                      <p:cBhvr>
                                        <p:cTn id="343" dur="2000"/>
                                        <p:tgtEl>
                                          <p:spTgt spid="10"/>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grpId="0" nodeType="clickEffect">
                                  <p:stCondLst>
                                    <p:cond delay="0"/>
                                  </p:stCondLst>
                                  <p:childTnLst>
                                    <p:set>
                                      <p:cBhvr>
                                        <p:cTn id="347" dur="1" fill="hold">
                                          <p:stCondLst>
                                            <p:cond delay="0"/>
                                          </p:stCondLst>
                                        </p:cTn>
                                        <p:tgtEl>
                                          <p:spTgt spid="79959"/>
                                        </p:tgtEl>
                                        <p:attrNameLst>
                                          <p:attrName>style.visibility</p:attrName>
                                        </p:attrNameLst>
                                      </p:cBhvr>
                                      <p:to>
                                        <p:strVal val="visible"/>
                                      </p:to>
                                    </p:set>
                                    <p:animEffect transition="in" filter="dissolve">
                                      <p:cBhvr>
                                        <p:cTn id="348" dur="500"/>
                                        <p:tgtEl>
                                          <p:spTgt spid="79959"/>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grpId="0" nodeType="clickEffect">
                                  <p:stCondLst>
                                    <p:cond delay="0"/>
                                  </p:stCondLst>
                                  <p:childTnLst>
                                    <p:set>
                                      <p:cBhvr>
                                        <p:cTn id="352" dur="1" fill="hold">
                                          <p:stCondLst>
                                            <p:cond delay="0"/>
                                          </p:stCondLst>
                                        </p:cTn>
                                        <p:tgtEl>
                                          <p:spTgt spid="79958"/>
                                        </p:tgtEl>
                                        <p:attrNameLst>
                                          <p:attrName>style.visibility</p:attrName>
                                        </p:attrNameLst>
                                      </p:cBhvr>
                                      <p:to>
                                        <p:strVal val="visible"/>
                                      </p:to>
                                    </p:set>
                                    <p:animEffect transition="in" filter="dissolve">
                                      <p:cBhvr>
                                        <p:cTn id="353" dur="500"/>
                                        <p:tgtEl>
                                          <p:spTgt spid="79958"/>
                                        </p:tgtEl>
                                      </p:cBhvr>
                                    </p:animEffect>
                                  </p:childTnLst>
                                </p:cTn>
                              </p:par>
                            </p:childTnLst>
                          </p:cTn>
                        </p:par>
                      </p:childTnLst>
                    </p:cTn>
                  </p:par>
                  <p:par>
                    <p:cTn id="354" fill="hold">
                      <p:stCondLst>
                        <p:cond delay="indefinite"/>
                      </p:stCondLst>
                      <p:childTnLst>
                        <p:par>
                          <p:cTn id="355" fill="hold">
                            <p:stCondLst>
                              <p:cond delay="0"/>
                            </p:stCondLst>
                            <p:childTnLst>
                              <p:par>
                                <p:cTn id="356" presetID="22" presetClass="entr" presetSubtype="4" fill="hold" grpId="0" nodeType="clickEffect">
                                  <p:stCondLst>
                                    <p:cond delay="0"/>
                                  </p:stCondLst>
                                  <p:childTnLst>
                                    <p:set>
                                      <p:cBhvr>
                                        <p:cTn id="357" dur="1" fill="hold">
                                          <p:stCondLst>
                                            <p:cond delay="0"/>
                                          </p:stCondLst>
                                        </p:cTn>
                                        <p:tgtEl>
                                          <p:spTgt spid="79957"/>
                                        </p:tgtEl>
                                        <p:attrNameLst>
                                          <p:attrName>style.visibility</p:attrName>
                                        </p:attrNameLst>
                                      </p:cBhvr>
                                      <p:to>
                                        <p:strVal val="visible"/>
                                      </p:to>
                                    </p:set>
                                    <p:animEffect transition="in" filter="wipe(down)">
                                      <p:cBhvr>
                                        <p:cTn id="358" dur="500"/>
                                        <p:tgtEl>
                                          <p:spTgt spid="79957"/>
                                        </p:tgtEl>
                                      </p:cBhvr>
                                    </p:animEffect>
                                  </p:childTnLst>
                                </p:cTn>
                              </p:par>
                            </p:childTnLst>
                          </p:cTn>
                        </p:par>
                        <p:par>
                          <p:cTn id="359" fill="hold">
                            <p:stCondLst>
                              <p:cond delay="500"/>
                            </p:stCondLst>
                            <p:childTnLst>
                              <p:par>
                                <p:cTn id="360" presetID="22" presetClass="entr" presetSubtype="4" fill="hold" grpId="0" nodeType="afterEffect">
                                  <p:stCondLst>
                                    <p:cond delay="0"/>
                                  </p:stCondLst>
                                  <p:childTnLst>
                                    <p:set>
                                      <p:cBhvr>
                                        <p:cTn id="361" dur="1" fill="hold">
                                          <p:stCondLst>
                                            <p:cond delay="0"/>
                                          </p:stCondLst>
                                        </p:cTn>
                                        <p:tgtEl>
                                          <p:spTgt spid="79963"/>
                                        </p:tgtEl>
                                        <p:attrNameLst>
                                          <p:attrName>style.visibility</p:attrName>
                                        </p:attrNameLst>
                                      </p:cBhvr>
                                      <p:to>
                                        <p:strVal val="visible"/>
                                      </p:to>
                                    </p:set>
                                    <p:animEffect transition="in" filter="wipe(down)">
                                      <p:cBhvr>
                                        <p:cTn id="362" dur="500"/>
                                        <p:tgtEl>
                                          <p:spTgt spid="79963"/>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nodeType="clickEffect">
                                  <p:stCondLst>
                                    <p:cond delay="0"/>
                                  </p:stCondLst>
                                  <p:childTnLst>
                                    <p:set>
                                      <p:cBhvr>
                                        <p:cTn id="366" dur="1" fill="hold">
                                          <p:stCondLst>
                                            <p:cond delay="0"/>
                                          </p:stCondLst>
                                        </p:cTn>
                                        <p:tgtEl>
                                          <p:spTgt spid="15"/>
                                        </p:tgtEl>
                                        <p:attrNameLst>
                                          <p:attrName>style.visibility</p:attrName>
                                        </p:attrNameLst>
                                      </p:cBhvr>
                                      <p:to>
                                        <p:strVal val="visible"/>
                                      </p:to>
                                    </p:set>
                                    <p:animEffect transition="in" filter="fade">
                                      <p:cBhvr>
                                        <p:cTn id="367" dur="2000"/>
                                        <p:tgtEl>
                                          <p:spTgt spid="15"/>
                                        </p:tgtEl>
                                      </p:cBhvr>
                                    </p:animEffect>
                                  </p:childTnLst>
                                </p:cTn>
                              </p:par>
                            </p:childTnLst>
                          </p:cTn>
                        </p:par>
                      </p:childTnLst>
                    </p:cTn>
                  </p:par>
                  <p:par>
                    <p:cTn id="368" fill="hold">
                      <p:stCondLst>
                        <p:cond delay="indefinite"/>
                      </p:stCondLst>
                      <p:childTnLst>
                        <p:par>
                          <p:cTn id="369" fill="hold">
                            <p:stCondLst>
                              <p:cond delay="0"/>
                            </p:stCondLst>
                            <p:childTnLst>
                              <p:par>
                                <p:cTn id="370" presetID="55" presetClass="exit" presetSubtype="0" fill="hold" grpId="2" nodeType="clickEffect">
                                  <p:stCondLst>
                                    <p:cond delay="0"/>
                                  </p:stCondLst>
                                  <p:childTnLst>
                                    <p:anim calcmode="lin" valueType="num">
                                      <p:cBhvr>
                                        <p:cTn id="371" dur="1000"/>
                                        <p:tgtEl>
                                          <p:spTgt spid="79972"/>
                                        </p:tgtEl>
                                        <p:attrNameLst>
                                          <p:attrName>ppt_w</p:attrName>
                                        </p:attrNameLst>
                                      </p:cBhvr>
                                      <p:tavLst>
                                        <p:tav tm="0">
                                          <p:val>
                                            <p:strVal val="ppt_w"/>
                                          </p:val>
                                        </p:tav>
                                        <p:tav tm="100000">
                                          <p:val>
                                            <p:strVal val="ppt_w*0.70"/>
                                          </p:val>
                                        </p:tav>
                                      </p:tavLst>
                                    </p:anim>
                                    <p:anim calcmode="lin" valueType="num">
                                      <p:cBhvr>
                                        <p:cTn id="372" dur="1000"/>
                                        <p:tgtEl>
                                          <p:spTgt spid="79972"/>
                                        </p:tgtEl>
                                        <p:attrNameLst>
                                          <p:attrName>ppt_h</p:attrName>
                                        </p:attrNameLst>
                                      </p:cBhvr>
                                      <p:tavLst>
                                        <p:tav tm="0">
                                          <p:val>
                                            <p:strVal val="ppt_h"/>
                                          </p:val>
                                        </p:tav>
                                        <p:tav tm="100000">
                                          <p:val>
                                            <p:strVal val="ppt_h"/>
                                          </p:val>
                                        </p:tav>
                                      </p:tavLst>
                                    </p:anim>
                                    <p:animEffect transition="out" filter="fade">
                                      <p:cBhvr>
                                        <p:cTn id="373" dur="1000"/>
                                        <p:tgtEl>
                                          <p:spTgt spid="79972"/>
                                        </p:tgtEl>
                                      </p:cBhvr>
                                    </p:animEffect>
                                    <p:set>
                                      <p:cBhvr>
                                        <p:cTn id="374" dur="1" fill="hold">
                                          <p:stCondLst>
                                            <p:cond delay="999"/>
                                          </p:stCondLst>
                                        </p:cTn>
                                        <p:tgtEl>
                                          <p:spTgt spid="79972"/>
                                        </p:tgtEl>
                                        <p:attrNameLst>
                                          <p:attrName>style.visibility</p:attrName>
                                        </p:attrNameLst>
                                      </p:cBhvr>
                                      <p:to>
                                        <p:strVal val="hidden"/>
                                      </p:to>
                                    </p:set>
                                  </p:childTnLst>
                                </p:cTn>
                              </p:par>
                              <p:par>
                                <p:cTn id="375" presetID="9" presetClass="exit" presetSubtype="0" fill="hold" nodeType="withEffect">
                                  <p:stCondLst>
                                    <p:cond delay="0"/>
                                  </p:stCondLst>
                                  <p:childTnLst>
                                    <p:animEffect transition="out" filter="dissolve">
                                      <p:cBhvr>
                                        <p:cTn id="376" dur="500"/>
                                        <p:tgtEl>
                                          <p:spTgt spid="11"/>
                                        </p:tgtEl>
                                      </p:cBhvr>
                                    </p:animEffect>
                                    <p:set>
                                      <p:cBhvr>
                                        <p:cTn id="377" dur="1" fill="hold">
                                          <p:stCondLst>
                                            <p:cond delay="499"/>
                                          </p:stCondLst>
                                        </p:cTn>
                                        <p:tgtEl>
                                          <p:spTgt spid="11"/>
                                        </p:tgtEl>
                                        <p:attrNameLst>
                                          <p:attrName>style.visibility</p:attrName>
                                        </p:attrNameLst>
                                      </p:cBhvr>
                                      <p:to>
                                        <p:strVal val="hidden"/>
                                      </p:to>
                                    </p:set>
                                  </p:childTnLst>
                                </p:cTn>
                              </p:par>
                              <p:par>
                                <p:cTn id="378" presetID="9" presetClass="exit" presetSubtype="0" fill="hold" grpId="1" nodeType="withEffect">
                                  <p:stCondLst>
                                    <p:cond delay="0"/>
                                  </p:stCondLst>
                                  <p:childTnLst>
                                    <p:animEffect transition="out" filter="dissolve">
                                      <p:cBhvr>
                                        <p:cTn id="379" dur="500"/>
                                        <p:tgtEl>
                                          <p:spTgt spid="79971"/>
                                        </p:tgtEl>
                                      </p:cBhvr>
                                    </p:animEffect>
                                    <p:set>
                                      <p:cBhvr>
                                        <p:cTn id="380" dur="1" fill="hold">
                                          <p:stCondLst>
                                            <p:cond delay="499"/>
                                          </p:stCondLst>
                                        </p:cTn>
                                        <p:tgtEl>
                                          <p:spTgt spid="79971"/>
                                        </p:tgtEl>
                                        <p:attrNameLst>
                                          <p:attrName>style.visibility</p:attrName>
                                        </p:attrNameLst>
                                      </p:cBhvr>
                                      <p:to>
                                        <p:strVal val="hidden"/>
                                      </p:to>
                                    </p:set>
                                  </p:childTnLst>
                                </p:cTn>
                              </p:par>
                              <p:par>
                                <p:cTn id="381" presetID="9" presetClass="exit" presetSubtype="0" fill="hold" grpId="1" nodeType="withEffect">
                                  <p:stCondLst>
                                    <p:cond delay="0"/>
                                  </p:stCondLst>
                                  <p:childTnLst>
                                    <p:animEffect transition="out" filter="dissolve">
                                      <p:cBhvr>
                                        <p:cTn id="382" dur="500"/>
                                        <p:tgtEl>
                                          <p:spTgt spid="79973"/>
                                        </p:tgtEl>
                                      </p:cBhvr>
                                    </p:animEffect>
                                    <p:set>
                                      <p:cBhvr>
                                        <p:cTn id="383" dur="1" fill="hold">
                                          <p:stCondLst>
                                            <p:cond delay="499"/>
                                          </p:stCondLst>
                                        </p:cTn>
                                        <p:tgtEl>
                                          <p:spTgt spid="79973"/>
                                        </p:tgtEl>
                                        <p:attrNameLst>
                                          <p:attrName>style.visibility</p:attrName>
                                        </p:attrNameLst>
                                      </p:cBhvr>
                                      <p:to>
                                        <p:strVal val="hidden"/>
                                      </p:to>
                                    </p:set>
                                  </p:childTnLst>
                                </p:cTn>
                              </p:par>
                              <p:par>
                                <p:cTn id="384" presetID="9" presetClass="exit" presetSubtype="0" fill="hold" nodeType="withEffect">
                                  <p:stCondLst>
                                    <p:cond delay="0"/>
                                  </p:stCondLst>
                                  <p:childTnLst>
                                    <p:animEffect transition="out" filter="dissolve">
                                      <p:cBhvr>
                                        <p:cTn id="385" dur="500"/>
                                        <p:tgtEl>
                                          <p:spTgt spid="12"/>
                                        </p:tgtEl>
                                      </p:cBhvr>
                                    </p:animEffect>
                                    <p:set>
                                      <p:cBhvr>
                                        <p:cTn id="386" dur="1" fill="hold">
                                          <p:stCondLst>
                                            <p:cond delay="499"/>
                                          </p:stCondLst>
                                        </p:cTn>
                                        <p:tgtEl>
                                          <p:spTgt spid="12"/>
                                        </p:tgtEl>
                                        <p:attrNameLst>
                                          <p:attrName>style.visibility</p:attrName>
                                        </p:attrNameLst>
                                      </p:cBhvr>
                                      <p:to>
                                        <p:strVal val="hidden"/>
                                      </p:to>
                                    </p:set>
                                  </p:childTnLst>
                                </p:cTn>
                              </p:par>
                              <p:par>
                                <p:cTn id="387" presetID="9" presetClass="exit" presetSubtype="0" fill="hold" grpId="1" nodeType="withEffect">
                                  <p:stCondLst>
                                    <p:cond delay="0"/>
                                  </p:stCondLst>
                                  <p:childTnLst>
                                    <p:animEffect transition="out" filter="dissolve">
                                      <p:cBhvr>
                                        <p:cTn id="388" dur="500"/>
                                        <p:tgtEl>
                                          <p:spTgt spid="79978"/>
                                        </p:tgtEl>
                                      </p:cBhvr>
                                    </p:animEffect>
                                    <p:set>
                                      <p:cBhvr>
                                        <p:cTn id="389" dur="1" fill="hold">
                                          <p:stCondLst>
                                            <p:cond delay="499"/>
                                          </p:stCondLst>
                                        </p:cTn>
                                        <p:tgtEl>
                                          <p:spTgt spid="79978"/>
                                        </p:tgtEl>
                                        <p:attrNameLst>
                                          <p:attrName>style.visibility</p:attrName>
                                        </p:attrNameLst>
                                      </p:cBhvr>
                                      <p:to>
                                        <p:strVal val="hidden"/>
                                      </p:to>
                                    </p:set>
                                  </p:childTnLst>
                                </p:cTn>
                              </p:par>
                            </p:childTnLst>
                          </p:cTn>
                        </p:par>
                      </p:childTnLst>
                    </p:cTn>
                  </p:par>
                  <p:par>
                    <p:cTn id="390" fill="hold">
                      <p:stCondLst>
                        <p:cond delay="indefinite"/>
                      </p:stCondLst>
                      <p:childTnLst>
                        <p:par>
                          <p:cTn id="391" fill="hold">
                            <p:stCondLst>
                              <p:cond delay="0"/>
                            </p:stCondLst>
                            <p:childTnLst>
                              <p:par>
                                <p:cTn id="392" presetID="9" presetClass="entr" presetSubtype="0" fill="hold" grpId="0" nodeType="clickEffect">
                                  <p:stCondLst>
                                    <p:cond delay="0"/>
                                  </p:stCondLst>
                                  <p:childTnLst>
                                    <p:set>
                                      <p:cBhvr>
                                        <p:cTn id="393" dur="1" fill="hold">
                                          <p:stCondLst>
                                            <p:cond delay="0"/>
                                          </p:stCondLst>
                                        </p:cTn>
                                        <p:tgtEl>
                                          <p:spTgt spid="80010"/>
                                        </p:tgtEl>
                                        <p:attrNameLst>
                                          <p:attrName>style.visibility</p:attrName>
                                        </p:attrNameLst>
                                      </p:cBhvr>
                                      <p:to>
                                        <p:strVal val="visible"/>
                                      </p:to>
                                    </p:set>
                                    <p:animEffect transition="in" filter="dissolve">
                                      <p:cBhvr>
                                        <p:cTn id="394" dur="500"/>
                                        <p:tgtEl>
                                          <p:spTgt spid="80010"/>
                                        </p:tgtEl>
                                      </p:cBhvr>
                                    </p:animEffect>
                                  </p:childTnLst>
                                </p:cTn>
                              </p:par>
                            </p:childTnLst>
                          </p:cTn>
                        </p:par>
                      </p:childTnLst>
                    </p:cTn>
                  </p:par>
                  <p:par>
                    <p:cTn id="395" fill="hold">
                      <p:stCondLst>
                        <p:cond delay="indefinite"/>
                      </p:stCondLst>
                      <p:childTnLst>
                        <p:par>
                          <p:cTn id="396" fill="hold">
                            <p:stCondLst>
                              <p:cond delay="0"/>
                            </p:stCondLst>
                            <p:childTnLst>
                              <p:par>
                                <p:cTn id="397" presetID="9" presetClass="entr" presetSubtype="0" fill="hold" grpId="0" nodeType="clickEffect">
                                  <p:stCondLst>
                                    <p:cond delay="0"/>
                                  </p:stCondLst>
                                  <p:childTnLst>
                                    <p:set>
                                      <p:cBhvr>
                                        <p:cTn id="398" dur="1" fill="hold">
                                          <p:stCondLst>
                                            <p:cond delay="0"/>
                                          </p:stCondLst>
                                        </p:cTn>
                                        <p:tgtEl>
                                          <p:spTgt spid="80011"/>
                                        </p:tgtEl>
                                        <p:attrNameLst>
                                          <p:attrName>style.visibility</p:attrName>
                                        </p:attrNameLst>
                                      </p:cBhvr>
                                      <p:to>
                                        <p:strVal val="visible"/>
                                      </p:to>
                                    </p:set>
                                    <p:animEffect transition="in" filter="dissolve">
                                      <p:cBhvr>
                                        <p:cTn id="399" dur="500"/>
                                        <p:tgtEl>
                                          <p:spTgt spid="80011"/>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ntr" presetSubtype="4" fill="hold" grpId="0" nodeType="clickEffect">
                                  <p:stCondLst>
                                    <p:cond delay="0"/>
                                  </p:stCondLst>
                                  <p:childTnLst>
                                    <p:set>
                                      <p:cBhvr>
                                        <p:cTn id="403" dur="1" fill="hold">
                                          <p:stCondLst>
                                            <p:cond delay="0"/>
                                          </p:stCondLst>
                                        </p:cTn>
                                        <p:tgtEl>
                                          <p:spTgt spid="80037"/>
                                        </p:tgtEl>
                                        <p:attrNameLst>
                                          <p:attrName>style.visibility</p:attrName>
                                        </p:attrNameLst>
                                      </p:cBhvr>
                                      <p:to>
                                        <p:strVal val="visible"/>
                                      </p:to>
                                    </p:set>
                                    <p:animEffect transition="in" filter="wipe(down)">
                                      <p:cBhvr>
                                        <p:cTn id="404" dur="500"/>
                                        <p:tgtEl>
                                          <p:spTgt spid="80037"/>
                                        </p:tgtEl>
                                      </p:cBhvr>
                                    </p:animEffect>
                                  </p:childTnLst>
                                </p:cTn>
                              </p:par>
                            </p:childTnLst>
                          </p:cTn>
                        </p:par>
                        <p:par>
                          <p:cTn id="405" fill="hold">
                            <p:stCondLst>
                              <p:cond delay="500"/>
                            </p:stCondLst>
                            <p:childTnLst>
                              <p:par>
                                <p:cTn id="406" presetID="22" presetClass="entr" presetSubtype="4" fill="hold" grpId="0" nodeType="afterEffect">
                                  <p:stCondLst>
                                    <p:cond delay="0"/>
                                  </p:stCondLst>
                                  <p:childTnLst>
                                    <p:set>
                                      <p:cBhvr>
                                        <p:cTn id="407" dur="1" fill="hold">
                                          <p:stCondLst>
                                            <p:cond delay="0"/>
                                          </p:stCondLst>
                                        </p:cTn>
                                        <p:tgtEl>
                                          <p:spTgt spid="80015"/>
                                        </p:tgtEl>
                                        <p:attrNameLst>
                                          <p:attrName>style.visibility</p:attrName>
                                        </p:attrNameLst>
                                      </p:cBhvr>
                                      <p:to>
                                        <p:strVal val="visible"/>
                                      </p:to>
                                    </p:set>
                                    <p:animEffect transition="in" filter="wipe(down)">
                                      <p:cBhvr>
                                        <p:cTn id="408" dur="500"/>
                                        <p:tgtEl>
                                          <p:spTgt spid="80015"/>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nodeType="clickEffect">
                                  <p:stCondLst>
                                    <p:cond delay="0"/>
                                  </p:stCondLst>
                                  <p:childTnLst>
                                    <p:set>
                                      <p:cBhvr>
                                        <p:cTn id="412" dur="1" fill="hold">
                                          <p:stCondLst>
                                            <p:cond delay="0"/>
                                          </p:stCondLst>
                                        </p:cTn>
                                        <p:tgtEl>
                                          <p:spTgt spid="16"/>
                                        </p:tgtEl>
                                        <p:attrNameLst>
                                          <p:attrName>style.visibility</p:attrName>
                                        </p:attrNameLst>
                                      </p:cBhvr>
                                      <p:to>
                                        <p:strVal val="visible"/>
                                      </p:to>
                                    </p:set>
                                    <p:animEffect transition="in" filter="fade">
                                      <p:cBhvr>
                                        <p:cTn id="413" dur="2000"/>
                                        <p:tgtEl>
                                          <p:spTgt spid="16"/>
                                        </p:tgtEl>
                                      </p:cBhvr>
                                    </p:animEffect>
                                  </p:childTnLst>
                                </p:cTn>
                              </p:par>
                            </p:childTnLst>
                          </p:cTn>
                        </p:par>
                      </p:childTnLst>
                    </p:cTn>
                  </p:par>
                  <p:par>
                    <p:cTn id="414" fill="hold">
                      <p:stCondLst>
                        <p:cond delay="indefinite"/>
                      </p:stCondLst>
                      <p:childTnLst>
                        <p:par>
                          <p:cTn id="415" fill="hold">
                            <p:stCondLst>
                              <p:cond delay="0"/>
                            </p:stCondLst>
                            <p:childTnLst>
                              <p:par>
                                <p:cTn id="416" presetID="9" presetClass="entr" presetSubtype="0" fill="hold" grpId="0" nodeType="clickEffect">
                                  <p:stCondLst>
                                    <p:cond delay="0"/>
                                  </p:stCondLst>
                                  <p:childTnLst>
                                    <p:set>
                                      <p:cBhvr>
                                        <p:cTn id="417" dur="1" fill="hold">
                                          <p:stCondLst>
                                            <p:cond delay="0"/>
                                          </p:stCondLst>
                                        </p:cTn>
                                        <p:tgtEl>
                                          <p:spTgt spid="80018"/>
                                        </p:tgtEl>
                                        <p:attrNameLst>
                                          <p:attrName>style.visibility</p:attrName>
                                        </p:attrNameLst>
                                      </p:cBhvr>
                                      <p:to>
                                        <p:strVal val="visible"/>
                                      </p:to>
                                    </p:set>
                                    <p:animEffect transition="in" filter="dissolve">
                                      <p:cBhvr>
                                        <p:cTn id="418" dur="500"/>
                                        <p:tgtEl>
                                          <p:spTgt spid="80018"/>
                                        </p:tgtEl>
                                      </p:cBhvr>
                                    </p:animEffect>
                                  </p:childTnLst>
                                </p:cTn>
                              </p:par>
                            </p:childTnLst>
                          </p:cTn>
                        </p:par>
                      </p:childTnLst>
                    </p:cTn>
                  </p:par>
                  <p:par>
                    <p:cTn id="419" fill="hold">
                      <p:stCondLst>
                        <p:cond delay="indefinite"/>
                      </p:stCondLst>
                      <p:childTnLst>
                        <p:par>
                          <p:cTn id="420" fill="hold">
                            <p:stCondLst>
                              <p:cond delay="0"/>
                            </p:stCondLst>
                            <p:childTnLst>
                              <p:par>
                                <p:cTn id="421" presetID="9" presetClass="entr" presetSubtype="0" fill="hold" nodeType="clickEffect">
                                  <p:stCondLst>
                                    <p:cond delay="0"/>
                                  </p:stCondLst>
                                  <p:childTnLst>
                                    <p:set>
                                      <p:cBhvr>
                                        <p:cTn id="422" dur="1" fill="hold">
                                          <p:stCondLst>
                                            <p:cond delay="0"/>
                                          </p:stCondLst>
                                        </p:cTn>
                                        <p:tgtEl>
                                          <p:spTgt spid="19"/>
                                        </p:tgtEl>
                                        <p:attrNameLst>
                                          <p:attrName>style.visibility</p:attrName>
                                        </p:attrNameLst>
                                      </p:cBhvr>
                                      <p:to>
                                        <p:strVal val="visible"/>
                                      </p:to>
                                    </p:set>
                                    <p:animEffect transition="in" filter="dissolve">
                                      <p:cBhvr>
                                        <p:cTn id="423" dur="500"/>
                                        <p:tgtEl>
                                          <p:spTgt spid="19"/>
                                        </p:tgtEl>
                                      </p:cBhvr>
                                    </p:animEffect>
                                  </p:childTnLst>
                                </p:cTn>
                              </p:par>
                            </p:childTnLst>
                          </p:cTn>
                        </p:par>
                      </p:childTnLst>
                    </p:cTn>
                  </p:par>
                  <p:par>
                    <p:cTn id="424" fill="hold">
                      <p:stCondLst>
                        <p:cond delay="indefinite"/>
                      </p:stCondLst>
                      <p:childTnLst>
                        <p:par>
                          <p:cTn id="425" fill="hold">
                            <p:stCondLst>
                              <p:cond delay="0"/>
                            </p:stCondLst>
                            <p:childTnLst>
                              <p:par>
                                <p:cTn id="426" presetID="9" presetClass="entr" presetSubtype="0" fill="hold" grpId="0" nodeType="clickEffect">
                                  <p:stCondLst>
                                    <p:cond delay="0"/>
                                  </p:stCondLst>
                                  <p:childTnLst>
                                    <p:set>
                                      <p:cBhvr>
                                        <p:cTn id="427" dur="1" fill="hold">
                                          <p:stCondLst>
                                            <p:cond delay="0"/>
                                          </p:stCondLst>
                                        </p:cTn>
                                        <p:tgtEl>
                                          <p:spTgt spid="80017"/>
                                        </p:tgtEl>
                                        <p:attrNameLst>
                                          <p:attrName>style.visibility</p:attrName>
                                        </p:attrNameLst>
                                      </p:cBhvr>
                                      <p:to>
                                        <p:strVal val="visible"/>
                                      </p:to>
                                    </p:set>
                                    <p:animEffect transition="in" filter="dissolve">
                                      <p:cBhvr>
                                        <p:cTn id="428" dur="500"/>
                                        <p:tgtEl>
                                          <p:spTgt spid="80017"/>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grpId="0" nodeType="clickEffect">
                                  <p:stCondLst>
                                    <p:cond delay="0"/>
                                  </p:stCondLst>
                                  <p:childTnLst>
                                    <p:set>
                                      <p:cBhvr>
                                        <p:cTn id="432" dur="1" fill="hold">
                                          <p:stCondLst>
                                            <p:cond delay="0"/>
                                          </p:stCondLst>
                                        </p:cTn>
                                        <p:tgtEl>
                                          <p:spTgt spid="80038"/>
                                        </p:tgtEl>
                                        <p:attrNameLst>
                                          <p:attrName>style.visibility</p:attrName>
                                        </p:attrNameLst>
                                      </p:cBhvr>
                                      <p:to>
                                        <p:strVal val="visible"/>
                                      </p:to>
                                    </p:set>
                                    <p:animEffect transition="in" filter="dissolve">
                                      <p:cBhvr>
                                        <p:cTn id="433" dur="500"/>
                                        <p:tgtEl>
                                          <p:spTgt spid="80038"/>
                                        </p:tgtEl>
                                      </p:cBhvr>
                                    </p:animEffect>
                                  </p:childTnLst>
                                </p:cTn>
                              </p:par>
                              <p:par>
                                <p:cTn id="434" presetID="9" presetClass="exit" presetSubtype="0" fill="hold" grpId="2" nodeType="withEffect">
                                  <p:stCondLst>
                                    <p:cond delay="0"/>
                                  </p:stCondLst>
                                  <p:childTnLst>
                                    <p:animEffect transition="out" filter="dissolve">
                                      <p:cBhvr>
                                        <p:cTn id="435" dur="500"/>
                                        <p:tgtEl>
                                          <p:spTgt spid="80011"/>
                                        </p:tgtEl>
                                      </p:cBhvr>
                                    </p:animEffect>
                                    <p:set>
                                      <p:cBhvr>
                                        <p:cTn id="436" dur="1" fill="hold">
                                          <p:stCondLst>
                                            <p:cond delay="499"/>
                                          </p:stCondLst>
                                        </p:cTn>
                                        <p:tgtEl>
                                          <p:spTgt spid="80011"/>
                                        </p:tgtEl>
                                        <p:attrNameLst>
                                          <p:attrName>style.visibility</p:attrName>
                                        </p:attrNameLst>
                                      </p:cBhvr>
                                      <p:to>
                                        <p:strVal val="hidden"/>
                                      </p:to>
                                    </p:set>
                                  </p:childTnLst>
                                </p:cTn>
                              </p:par>
                            </p:childTnLst>
                          </p:cTn>
                        </p:par>
                      </p:childTnLst>
                    </p:cTn>
                  </p:par>
                  <p:par>
                    <p:cTn id="437" fill="hold">
                      <p:stCondLst>
                        <p:cond delay="indefinite"/>
                      </p:stCondLst>
                      <p:childTnLst>
                        <p:par>
                          <p:cTn id="438" fill="hold">
                            <p:stCondLst>
                              <p:cond delay="0"/>
                            </p:stCondLst>
                            <p:childTnLst>
                              <p:par>
                                <p:cTn id="439" presetID="22" presetClass="entr" presetSubtype="4" fill="hold" grpId="0" nodeType="clickEffect">
                                  <p:stCondLst>
                                    <p:cond delay="0"/>
                                  </p:stCondLst>
                                  <p:childTnLst>
                                    <p:set>
                                      <p:cBhvr>
                                        <p:cTn id="440" dur="1" fill="hold">
                                          <p:stCondLst>
                                            <p:cond delay="0"/>
                                          </p:stCondLst>
                                        </p:cTn>
                                        <p:tgtEl>
                                          <p:spTgt spid="80016"/>
                                        </p:tgtEl>
                                        <p:attrNameLst>
                                          <p:attrName>style.visibility</p:attrName>
                                        </p:attrNameLst>
                                      </p:cBhvr>
                                      <p:to>
                                        <p:strVal val="visible"/>
                                      </p:to>
                                    </p:set>
                                    <p:animEffect transition="in" filter="wipe(down)">
                                      <p:cBhvr>
                                        <p:cTn id="441" dur="500"/>
                                        <p:tgtEl>
                                          <p:spTgt spid="80016"/>
                                        </p:tgtEl>
                                      </p:cBhvr>
                                    </p:animEffect>
                                  </p:childTnLst>
                                </p:cTn>
                              </p:par>
                            </p:childTnLst>
                          </p:cTn>
                        </p:par>
                        <p:par>
                          <p:cTn id="442" fill="hold">
                            <p:stCondLst>
                              <p:cond delay="500"/>
                            </p:stCondLst>
                            <p:childTnLst>
                              <p:par>
                                <p:cTn id="443" presetID="22" presetClass="entr" presetSubtype="4" fill="hold" grpId="0" nodeType="afterEffect">
                                  <p:stCondLst>
                                    <p:cond delay="0"/>
                                  </p:stCondLst>
                                  <p:childTnLst>
                                    <p:set>
                                      <p:cBhvr>
                                        <p:cTn id="444" dur="1" fill="hold">
                                          <p:stCondLst>
                                            <p:cond delay="0"/>
                                          </p:stCondLst>
                                        </p:cTn>
                                        <p:tgtEl>
                                          <p:spTgt spid="80022"/>
                                        </p:tgtEl>
                                        <p:attrNameLst>
                                          <p:attrName>style.visibility</p:attrName>
                                        </p:attrNameLst>
                                      </p:cBhvr>
                                      <p:to>
                                        <p:strVal val="visible"/>
                                      </p:to>
                                    </p:set>
                                    <p:animEffect transition="in" filter="wipe(down)">
                                      <p:cBhvr>
                                        <p:cTn id="445" dur="500"/>
                                        <p:tgtEl>
                                          <p:spTgt spid="80022"/>
                                        </p:tgtEl>
                                      </p:cBhvr>
                                    </p:animEffect>
                                  </p:childTnLst>
                                </p:cTn>
                              </p:par>
                            </p:childTnLst>
                          </p:cTn>
                        </p:par>
                      </p:childTnLst>
                    </p:cTn>
                  </p:par>
                  <p:par>
                    <p:cTn id="446" fill="hold">
                      <p:stCondLst>
                        <p:cond delay="indefinite"/>
                      </p:stCondLst>
                      <p:childTnLst>
                        <p:par>
                          <p:cTn id="447" fill="hold">
                            <p:stCondLst>
                              <p:cond delay="0"/>
                            </p:stCondLst>
                            <p:childTnLst>
                              <p:par>
                                <p:cTn id="448" presetID="39" presetClass="entr" presetSubtype="0" accel="100000" fill="hold" grpId="0" nodeType="clickEffect">
                                  <p:stCondLst>
                                    <p:cond delay="0"/>
                                  </p:stCondLst>
                                  <p:childTnLst>
                                    <p:set>
                                      <p:cBhvr>
                                        <p:cTn id="449" dur="1" fill="hold">
                                          <p:stCondLst>
                                            <p:cond delay="0"/>
                                          </p:stCondLst>
                                        </p:cTn>
                                        <p:tgtEl>
                                          <p:spTgt spid="79950"/>
                                        </p:tgtEl>
                                        <p:attrNameLst>
                                          <p:attrName>style.visibility</p:attrName>
                                        </p:attrNameLst>
                                      </p:cBhvr>
                                      <p:to>
                                        <p:strVal val="visible"/>
                                      </p:to>
                                    </p:set>
                                    <p:anim calcmode="lin" valueType="num">
                                      <p:cBhvr>
                                        <p:cTn id="450" dur="500" fill="hold"/>
                                        <p:tgtEl>
                                          <p:spTgt spid="79950"/>
                                        </p:tgtEl>
                                        <p:attrNameLst>
                                          <p:attrName>ppt_h</p:attrName>
                                        </p:attrNameLst>
                                      </p:cBhvr>
                                      <p:tavLst>
                                        <p:tav tm="0">
                                          <p:val>
                                            <p:strVal val="#ppt_h/20"/>
                                          </p:val>
                                        </p:tav>
                                        <p:tav tm="50000">
                                          <p:val>
                                            <p:strVal val="#ppt_h/20"/>
                                          </p:val>
                                        </p:tav>
                                        <p:tav tm="100000">
                                          <p:val>
                                            <p:strVal val="#ppt_h"/>
                                          </p:val>
                                        </p:tav>
                                      </p:tavLst>
                                    </p:anim>
                                    <p:anim calcmode="lin" valueType="num">
                                      <p:cBhvr>
                                        <p:cTn id="451" dur="500" fill="hold"/>
                                        <p:tgtEl>
                                          <p:spTgt spid="79950"/>
                                        </p:tgtEl>
                                        <p:attrNameLst>
                                          <p:attrName>ppt_w</p:attrName>
                                        </p:attrNameLst>
                                      </p:cBhvr>
                                      <p:tavLst>
                                        <p:tav tm="0">
                                          <p:val>
                                            <p:strVal val="#ppt_w+.3"/>
                                          </p:val>
                                        </p:tav>
                                        <p:tav tm="50000">
                                          <p:val>
                                            <p:strVal val="#ppt_w+.3"/>
                                          </p:val>
                                        </p:tav>
                                        <p:tav tm="100000">
                                          <p:val>
                                            <p:strVal val="#ppt_w"/>
                                          </p:val>
                                        </p:tav>
                                      </p:tavLst>
                                    </p:anim>
                                    <p:anim calcmode="lin" valueType="num">
                                      <p:cBhvr>
                                        <p:cTn id="452" dur="500" fill="hold"/>
                                        <p:tgtEl>
                                          <p:spTgt spid="79950"/>
                                        </p:tgtEl>
                                        <p:attrNameLst>
                                          <p:attrName>ppt_x</p:attrName>
                                        </p:attrNameLst>
                                      </p:cBhvr>
                                      <p:tavLst>
                                        <p:tav tm="0">
                                          <p:val>
                                            <p:strVal val="#ppt_x-.3"/>
                                          </p:val>
                                        </p:tav>
                                        <p:tav tm="50000">
                                          <p:val>
                                            <p:strVal val="#ppt_x"/>
                                          </p:val>
                                        </p:tav>
                                        <p:tav tm="100000">
                                          <p:val>
                                            <p:strVal val="#ppt_x"/>
                                          </p:val>
                                        </p:tav>
                                      </p:tavLst>
                                    </p:anim>
                                    <p:anim calcmode="lin" valueType="num">
                                      <p:cBhvr>
                                        <p:cTn id="453" dur="500" fill="hold"/>
                                        <p:tgtEl>
                                          <p:spTgt spid="79950"/>
                                        </p:tgtEl>
                                        <p:attrNameLst>
                                          <p:attrName>ppt_y</p:attrName>
                                        </p:attrNameLst>
                                      </p:cBhvr>
                                      <p:tavLst>
                                        <p:tav tm="0">
                                          <p:val>
                                            <p:strVal val="#ppt_y"/>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53" presetClass="entr" presetSubtype="0" fill="hold" grpId="0" nodeType="clickEffect">
                                  <p:stCondLst>
                                    <p:cond delay="0"/>
                                  </p:stCondLst>
                                  <p:childTnLst>
                                    <p:set>
                                      <p:cBhvr>
                                        <p:cTn id="457" dur="1" fill="hold">
                                          <p:stCondLst>
                                            <p:cond delay="0"/>
                                          </p:stCondLst>
                                        </p:cTn>
                                        <p:tgtEl>
                                          <p:spTgt spid="80039"/>
                                        </p:tgtEl>
                                        <p:attrNameLst>
                                          <p:attrName>style.visibility</p:attrName>
                                        </p:attrNameLst>
                                      </p:cBhvr>
                                      <p:to>
                                        <p:strVal val="visible"/>
                                      </p:to>
                                    </p:set>
                                    <p:anim calcmode="lin" valueType="num">
                                      <p:cBhvr>
                                        <p:cTn id="458" dur="500" fill="hold"/>
                                        <p:tgtEl>
                                          <p:spTgt spid="80039"/>
                                        </p:tgtEl>
                                        <p:attrNameLst>
                                          <p:attrName>ppt_w</p:attrName>
                                        </p:attrNameLst>
                                      </p:cBhvr>
                                      <p:tavLst>
                                        <p:tav tm="0">
                                          <p:val>
                                            <p:fltVal val="0"/>
                                          </p:val>
                                        </p:tav>
                                        <p:tav tm="100000">
                                          <p:val>
                                            <p:strVal val="#ppt_w"/>
                                          </p:val>
                                        </p:tav>
                                      </p:tavLst>
                                    </p:anim>
                                    <p:anim calcmode="lin" valueType="num">
                                      <p:cBhvr>
                                        <p:cTn id="459" dur="500" fill="hold"/>
                                        <p:tgtEl>
                                          <p:spTgt spid="80039"/>
                                        </p:tgtEl>
                                        <p:attrNameLst>
                                          <p:attrName>ppt_h</p:attrName>
                                        </p:attrNameLst>
                                      </p:cBhvr>
                                      <p:tavLst>
                                        <p:tav tm="0">
                                          <p:val>
                                            <p:fltVal val="0"/>
                                          </p:val>
                                        </p:tav>
                                        <p:tav tm="100000">
                                          <p:val>
                                            <p:strVal val="#ppt_h"/>
                                          </p:val>
                                        </p:tav>
                                      </p:tavLst>
                                    </p:anim>
                                    <p:animEffect transition="in" filter="fade">
                                      <p:cBhvr>
                                        <p:cTn id="460" dur="500"/>
                                        <p:tgtEl>
                                          <p:spTgt spid="80039"/>
                                        </p:tgtEl>
                                      </p:cBhvr>
                                    </p:animEffect>
                                  </p:childTnLst>
                                </p:cTn>
                              </p:par>
                            </p:childTnLst>
                          </p:cTn>
                        </p:par>
                      </p:childTnLst>
                    </p:cTn>
                  </p:par>
                  <p:par>
                    <p:cTn id="461" fill="hold">
                      <p:stCondLst>
                        <p:cond delay="indefinite"/>
                      </p:stCondLst>
                      <p:childTnLst>
                        <p:par>
                          <p:cTn id="462" fill="hold">
                            <p:stCondLst>
                              <p:cond delay="0"/>
                            </p:stCondLst>
                            <p:childTnLst>
                              <p:par>
                                <p:cTn id="463" presetID="40" presetClass="entr" presetSubtype="0" fill="hold" grpId="0" nodeType="clickEffect">
                                  <p:stCondLst>
                                    <p:cond delay="0"/>
                                  </p:stCondLst>
                                  <p:iterate type="lt">
                                    <p:tmPct val="10000"/>
                                  </p:iterate>
                                  <p:childTnLst>
                                    <p:set>
                                      <p:cBhvr>
                                        <p:cTn id="464" dur="1" fill="hold">
                                          <p:stCondLst>
                                            <p:cond delay="0"/>
                                          </p:stCondLst>
                                        </p:cTn>
                                        <p:tgtEl>
                                          <p:spTgt spid="79995"/>
                                        </p:tgtEl>
                                        <p:attrNameLst>
                                          <p:attrName>style.visibility</p:attrName>
                                        </p:attrNameLst>
                                      </p:cBhvr>
                                      <p:to>
                                        <p:strVal val="visible"/>
                                      </p:to>
                                    </p:set>
                                    <p:animEffect transition="in" filter="fade">
                                      <p:cBhvr>
                                        <p:cTn id="465" dur="1000"/>
                                        <p:tgtEl>
                                          <p:spTgt spid="79995"/>
                                        </p:tgtEl>
                                      </p:cBhvr>
                                    </p:animEffect>
                                    <p:anim calcmode="lin" valueType="num">
                                      <p:cBhvr>
                                        <p:cTn id="466" dur="1000" fill="hold"/>
                                        <p:tgtEl>
                                          <p:spTgt spid="79995"/>
                                        </p:tgtEl>
                                        <p:attrNameLst>
                                          <p:attrName>ppt_x</p:attrName>
                                        </p:attrNameLst>
                                      </p:cBhvr>
                                      <p:tavLst>
                                        <p:tav tm="0">
                                          <p:val>
                                            <p:strVal val="#ppt_x-.1"/>
                                          </p:val>
                                        </p:tav>
                                        <p:tav tm="100000">
                                          <p:val>
                                            <p:strVal val="#ppt_x"/>
                                          </p:val>
                                        </p:tav>
                                      </p:tavLst>
                                    </p:anim>
                                    <p:anim calcmode="lin" valueType="num">
                                      <p:cBhvr>
                                        <p:cTn id="467" dur="1000" fill="hold"/>
                                        <p:tgtEl>
                                          <p:spTgt spid="79995"/>
                                        </p:tgtEl>
                                        <p:attrNameLst>
                                          <p:attrName>ppt_y</p:attrName>
                                        </p:attrNameLst>
                                      </p:cBhvr>
                                      <p:tavLst>
                                        <p:tav tm="0">
                                          <p:val>
                                            <p:strVal val="#ppt_y"/>
                                          </p:val>
                                        </p:tav>
                                        <p:tav tm="100000">
                                          <p:val>
                                            <p:strVal val="#ppt_y"/>
                                          </p:val>
                                        </p:tav>
                                      </p:tavLst>
                                    </p:anim>
                                  </p:childTnLst>
                                </p:cTn>
                              </p:par>
                              <p:par>
                                <p:cTn id="468" presetID="9" presetClass="emph" presetSubtype="0" grpId="1" nodeType="withEffect">
                                  <p:stCondLst>
                                    <p:cond delay="0"/>
                                  </p:stCondLst>
                                  <p:childTnLst>
                                    <p:set>
                                      <p:cBhvr rctx="PPT">
                                        <p:cTn id="469" dur="indefinite"/>
                                        <p:tgtEl>
                                          <p:spTgt spid="80010"/>
                                        </p:tgtEl>
                                        <p:attrNameLst>
                                          <p:attrName>style.opacity</p:attrName>
                                        </p:attrNameLst>
                                      </p:cBhvr>
                                      <p:to>
                                        <p:strVal val="0.5"/>
                                      </p:to>
                                    </p:set>
                                    <p:animEffect filter="image" prLst="opacity: 0.5">
                                      <p:cBhvr rctx="IE">
                                        <p:cTn id="470" dur="indefinite"/>
                                        <p:tgtEl>
                                          <p:spTgt spid="80010"/>
                                        </p:tgtEl>
                                      </p:cBhvr>
                                    </p:animEffect>
                                  </p:childTnLst>
                                </p:cTn>
                              </p:par>
                              <p:par>
                                <p:cTn id="471" presetID="9" presetClass="emph" presetSubtype="0" grpId="1" nodeType="withEffect">
                                  <p:stCondLst>
                                    <p:cond delay="0"/>
                                  </p:stCondLst>
                                  <p:childTnLst>
                                    <p:set>
                                      <p:cBhvr rctx="PPT">
                                        <p:cTn id="472" dur="indefinite"/>
                                        <p:tgtEl>
                                          <p:spTgt spid="80011"/>
                                        </p:tgtEl>
                                        <p:attrNameLst>
                                          <p:attrName>style.opacity</p:attrName>
                                        </p:attrNameLst>
                                      </p:cBhvr>
                                      <p:to>
                                        <p:strVal val="0.5"/>
                                      </p:to>
                                    </p:set>
                                    <p:animEffect filter="image" prLst="opacity: 0.5">
                                      <p:cBhvr rctx="IE">
                                        <p:cTn id="473" dur="indefinite"/>
                                        <p:tgtEl>
                                          <p:spTgt spid="80011"/>
                                        </p:tgtEl>
                                      </p:cBhvr>
                                    </p:animEffect>
                                  </p:childTnLst>
                                </p:cTn>
                              </p:par>
                              <p:par>
                                <p:cTn id="474" presetID="9" presetClass="emph" presetSubtype="0" nodeType="withEffect">
                                  <p:stCondLst>
                                    <p:cond delay="0"/>
                                  </p:stCondLst>
                                  <p:childTnLst>
                                    <p:set>
                                      <p:cBhvr rctx="PPT">
                                        <p:cTn id="475" dur="indefinite"/>
                                        <p:tgtEl>
                                          <p:spTgt spid="15"/>
                                        </p:tgtEl>
                                        <p:attrNameLst>
                                          <p:attrName>style.opacity</p:attrName>
                                        </p:attrNameLst>
                                      </p:cBhvr>
                                      <p:to>
                                        <p:strVal val="0.5"/>
                                      </p:to>
                                    </p:set>
                                    <p:animEffect filter="image" prLst="opacity: 0.5">
                                      <p:cBhvr rctx="IE">
                                        <p:cTn id="476" dur="indefinite"/>
                                        <p:tgtEl>
                                          <p:spTgt spid="15"/>
                                        </p:tgtEl>
                                      </p:cBhvr>
                                    </p:animEffect>
                                  </p:childTnLst>
                                </p:cTn>
                              </p:par>
                              <p:par>
                                <p:cTn id="477" presetID="9" presetClass="emph" presetSubtype="0" grpId="1" nodeType="withEffect">
                                  <p:stCondLst>
                                    <p:cond delay="0"/>
                                  </p:stCondLst>
                                  <p:childTnLst>
                                    <p:set>
                                      <p:cBhvr rctx="PPT">
                                        <p:cTn id="478" dur="indefinite"/>
                                        <p:tgtEl>
                                          <p:spTgt spid="80015"/>
                                        </p:tgtEl>
                                        <p:attrNameLst>
                                          <p:attrName>style.opacity</p:attrName>
                                        </p:attrNameLst>
                                      </p:cBhvr>
                                      <p:to>
                                        <p:strVal val="0.5"/>
                                      </p:to>
                                    </p:set>
                                    <p:animEffect filter="image" prLst="opacity: 0.5">
                                      <p:cBhvr rctx="IE">
                                        <p:cTn id="479" dur="indefinite"/>
                                        <p:tgtEl>
                                          <p:spTgt spid="80015"/>
                                        </p:tgtEl>
                                      </p:cBhvr>
                                    </p:animEffect>
                                  </p:childTnLst>
                                </p:cTn>
                              </p:par>
                              <p:par>
                                <p:cTn id="480" presetID="9" presetClass="emph" presetSubtype="0" grpId="1" nodeType="withEffect">
                                  <p:stCondLst>
                                    <p:cond delay="0"/>
                                  </p:stCondLst>
                                  <p:childTnLst>
                                    <p:set>
                                      <p:cBhvr rctx="PPT">
                                        <p:cTn id="481" dur="indefinite"/>
                                        <p:tgtEl>
                                          <p:spTgt spid="80016"/>
                                        </p:tgtEl>
                                        <p:attrNameLst>
                                          <p:attrName>style.opacity</p:attrName>
                                        </p:attrNameLst>
                                      </p:cBhvr>
                                      <p:to>
                                        <p:strVal val="0.5"/>
                                      </p:to>
                                    </p:set>
                                    <p:animEffect filter="image" prLst="opacity: 0.5">
                                      <p:cBhvr rctx="IE">
                                        <p:cTn id="482" dur="indefinite"/>
                                        <p:tgtEl>
                                          <p:spTgt spid="80016"/>
                                        </p:tgtEl>
                                      </p:cBhvr>
                                    </p:animEffect>
                                  </p:childTnLst>
                                </p:cTn>
                              </p:par>
                              <p:par>
                                <p:cTn id="483" presetID="9" presetClass="emph" presetSubtype="0" grpId="1" nodeType="withEffect">
                                  <p:stCondLst>
                                    <p:cond delay="0"/>
                                  </p:stCondLst>
                                  <p:childTnLst>
                                    <p:set>
                                      <p:cBhvr rctx="PPT">
                                        <p:cTn id="484" dur="indefinite"/>
                                        <p:tgtEl>
                                          <p:spTgt spid="80017"/>
                                        </p:tgtEl>
                                        <p:attrNameLst>
                                          <p:attrName>style.opacity</p:attrName>
                                        </p:attrNameLst>
                                      </p:cBhvr>
                                      <p:to>
                                        <p:strVal val="0.5"/>
                                      </p:to>
                                    </p:set>
                                    <p:animEffect filter="image" prLst="opacity: 0.5">
                                      <p:cBhvr rctx="IE">
                                        <p:cTn id="485" dur="indefinite"/>
                                        <p:tgtEl>
                                          <p:spTgt spid="80017"/>
                                        </p:tgtEl>
                                      </p:cBhvr>
                                    </p:animEffect>
                                  </p:childTnLst>
                                </p:cTn>
                              </p:par>
                              <p:par>
                                <p:cTn id="486" presetID="9" presetClass="emph" presetSubtype="0" grpId="1" nodeType="withEffect">
                                  <p:stCondLst>
                                    <p:cond delay="0"/>
                                  </p:stCondLst>
                                  <p:childTnLst>
                                    <p:set>
                                      <p:cBhvr rctx="PPT">
                                        <p:cTn id="487" dur="indefinite"/>
                                        <p:tgtEl>
                                          <p:spTgt spid="80018"/>
                                        </p:tgtEl>
                                        <p:attrNameLst>
                                          <p:attrName>style.opacity</p:attrName>
                                        </p:attrNameLst>
                                      </p:cBhvr>
                                      <p:to>
                                        <p:strVal val="0.5"/>
                                      </p:to>
                                    </p:set>
                                    <p:animEffect filter="image" prLst="opacity: 0.5">
                                      <p:cBhvr rctx="IE">
                                        <p:cTn id="488" dur="indefinite"/>
                                        <p:tgtEl>
                                          <p:spTgt spid="80018"/>
                                        </p:tgtEl>
                                      </p:cBhvr>
                                    </p:animEffect>
                                  </p:childTnLst>
                                </p:cTn>
                              </p:par>
                              <p:par>
                                <p:cTn id="489" presetID="9" presetClass="emph" presetSubtype="0" nodeType="withEffect">
                                  <p:stCondLst>
                                    <p:cond delay="0"/>
                                  </p:stCondLst>
                                  <p:childTnLst>
                                    <p:set>
                                      <p:cBhvr rctx="PPT">
                                        <p:cTn id="490" dur="indefinite"/>
                                        <p:tgtEl>
                                          <p:spTgt spid="16"/>
                                        </p:tgtEl>
                                        <p:attrNameLst>
                                          <p:attrName>style.opacity</p:attrName>
                                        </p:attrNameLst>
                                      </p:cBhvr>
                                      <p:to>
                                        <p:strVal val="0.5"/>
                                      </p:to>
                                    </p:set>
                                    <p:animEffect filter="image" prLst="opacity: 0.5">
                                      <p:cBhvr rctx="IE">
                                        <p:cTn id="491" dur="indefinite"/>
                                        <p:tgtEl>
                                          <p:spTgt spid="16"/>
                                        </p:tgtEl>
                                      </p:cBhvr>
                                    </p:animEffect>
                                  </p:childTnLst>
                                </p:cTn>
                              </p:par>
                              <p:par>
                                <p:cTn id="492" presetID="9" presetClass="emph" presetSubtype="0" grpId="1" nodeType="withEffect">
                                  <p:stCondLst>
                                    <p:cond delay="0"/>
                                  </p:stCondLst>
                                  <p:childTnLst>
                                    <p:set>
                                      <p:cBhvr rctx="PPT">
                                        <p:cTn id="493" dur="indefinite"/>
                                        <p:tgtEl>
                                          <p:spTgt spid="80022"/>
                                        </p:tgtEl>
                                        <p:attrNameLst>
                                          <p:attrName>style.opacity</p:attrName>
                                        </p:attrNameLst>
                                      </p:cBhvr>
                                      <p:to>
                                        <p:strVal val="0.5"/>
                                      </p:to>
                                    </p:set>
                                    <p:animEffect filter="image" prLst="opacity: 0.5">
                                      <p:cBhvr rctx="IE">
                                        <p:cTn id="494" dur="indefinite"/>
                                        <p:tgtEl>
                                          <p:spTgt spid="80022"/>
                                        </p:tgtEl>
                                      </p:cBhvr>
                                    </p:animEffect>
                                  </p:childTnLst>
                                </p:cTn>
                              </p:par>
                              <p:par>
                                <p:cTn id="495" presetID="9" presetClass="emph" presetSubtype="0" grpId="1" nodeType="withEffect">
                                  <p:stCondLst>
                                    <p:cond delay="0"/>
                                  </p:stCondLst>
                                  <p:iterate type="lt">
                                    <p:tmAbs val="0"/>
                                  </p:iterate>
                                  <p:childTnLst>
                                    <p:set>
                                      <p:cBhvr rctx="PPT">
                                        <p:cTn id="496" dur="indefinite"/>
                                        <p:tgtEl>
                                          <p:spTgt spid="79948"/>
                                        </p:tgtEl>
                                        <p:attrNameLst>
                                          <p:attrName>style.opacity</p:attrName>
                                        </p:attrNameLst>
                                      </p:cBhvr>
                                      <p:to>
                                        <p:strVal val="0.5"/>
                                      </p:to>
                                    </p:set>
                                    <p:animEffect filter="image" prLst="opacity: 0.5">
                                      <p:cBhvr rctx="IE">
                                        <p:cTn id="497" dur="indefinite"/>
                                        <p:tgtEl>
                                          <p:spTgt spid="79948"/>
                                        </p:tgtEl>
                                      </p:cBhvr>
                                    </p:animEffect>
                                  </p:childTnLst>
                                </p:cTn>
                              </p:par>
                              <p:par>
                                <p:cTn id="498" presetID="9" presetClass="emph" presetSubtype="0" grpId="1" nodeType="withEffect">
                                  <p:stCondLst>
                                    <p:cond delay="0"/>
                                  </p:stCondLst>
                                  <p:childTnLst>
                                    <p:set>
                                      <p:cBhvr rctx="PPT">
                                        <p:cTn id="499" dur="indefinite"/>
                                        <p:tgtEl>
                                          <p:spTgt spid="79949"/>
                                        </p:tgtEl>
                                        <p:attrNameLst>
                                          <p:attrName>style.opacity</p:attrName>
                                        </p:attrNameLst>
                                      </p:cBhvr>
                                      <p:to>
                                        <p:strVal val="0.5"/>
                                      </p:to>
                                    </p:set>
                                    <p:animEffect filter="image" prLst="opacity: 0.5">
                                      <p:cBhvr rctx="IE">
                                        <p:cTn id="500" dur="indefinite"/>
                                        <p:tgtEl>
                                          <p:spTgt spid="79949"/>
                                        </p:tgtEl>
                                      </p:cBhvr>
                                    </p:animEffect>
                                  </p:childTnLst>
                                </p:cTn>
                              </p:par>
                              <p:par>
                                <p:cTn id="501" presetID="9" presetClass="emph" presetSubtype="0" grpId="1" nodeType="withEffect">
                                  <p:stCondLst>
                                    <p:cond delay="0"/>
                                  </p:stCondLst>
                                  <p:childTnLst>
                                    <p:set>
                                      <p:cBhvr rctx="PPT">
                                        <p:cTn id="502" dur="indefinite"/>
                                        <p:tgtEl>
                                          <p:spTgt spid="79950"/>
                                        </p:tgtEl>
                                        <p:attrNameLst>
                                          <p:attrName>style.opacity</p:attrName>
                                        </p:attrNameLst>
                                      </p:cBhvr>
                                      <p:to>
                                        <p:strVal val="0.5"/>
                                      </p:to>
                                    </p:set>
                                    <p:animEffect filter="image" prLst="opacity: 0.5">
                                      <p:cBhvr rctx="IE">
                                        <p:cTn id="503" dur="indefinite"/>
                                        <p:tgtEl>
                                          <p:spTgt spid="79950"/>
                                        </p:tgtEl>
                                      </p:cBhvr>
                                    </p:animEffect>
                                  </p:childTnLst>
                                </p:cTn>
                              </p:par>
                              <p:par>
                                <p:cTn id="504" presetID="9" presetClass="emph" presetSubtype="0" grpId="1" nodeType="withEffect">
                                  <p:stCondLst>
                                    <p:cond delay="0"/>
                                  </p:stCondLst>
                                  <p:childTnLst>
                                    <p:set>
                                      <p:cBhvr rctx="PPT">
                                        <p:cTn id="505" dur="indefinite"/>
                                        <p:tgtEl>
                                          <p:spTgt spid="79951"/>
                                        </p:tgtEl>
                                        <p:attrNameLst>
                                          <p:attrName>style.opacity</p:attrName>
                                        </p:attrNameLst>
                                      </p:cBhvr>
                                      <p:to>
                                        <p:strVal val="0.5"/>
                                      </p:to>
                                    </p:set>
                                    <p:animEffect filter="image" prLst="opacity: 0.5">
                                      <p:cBhvr rctx="IE">
                                        <p:cTn id="506" dur="indefinite"/>
                                        <p:tgtEl>
                                          <p:spTgt spid="79951"/>
                                        </p:tgtEl>
                                      </p:cBhvr>
                                    </p:animEffect>
                                  </p:childTnLst>
                                </p:cTn>
                              </p:par>
                              <p:par>
                                <p:cTn id="507" presetID="9" presetClass="emph" presetSubtype="0" nodeType="withEffect">
                                  <p:stCondLst>
                                    <p:cond delay="0"/>
                                  </p:stCondLst>
                                  <p:childTnLst>
                                    <p:set>
                                      <p:cBhvr rctx="PPT">
                                        <p:cTn id="508" dur="indefinite"/>
                                        <p:tgtEl>
                                          <p:spTgt spid="9"/>
                                        </p:tgtEl>
                                        <p:attrNameLst>
                                          <p:attrName>style.opacity</p:attrName>
                                        </p:attrNameLst>
                                      </p:cBhvr>
                                      <p:to>
                                        <p:strVal val="0.5"/>
                                      </p:to>
                                    </p:set>
                                    <p:animEffect filter="image" prLst="opacity: 0.5">
                                      <p:cBhvr rctx="IE">
                                        <p:cTn id="509" dur="indefinite"/>
                                        <p:tgtEl>
                                          <p:spTgt spid="9"/>
                                        </p:tgtEl>
                                      </p:cBhvr>
                                    </p:animEffect>
                                  </p:childTnLst>
                                </p:cTn>
                              </p:par>
                              <p:par>
                                <p:cTn id="510" presetID="9" presetClass="emph" presetSubtype="0" grpId="1" nodeType="withEffect">
                                  <p:stCondLst>
                                    <p:cond delay="0"/>
                                  </p:stCondLst>
                                  <p:childTnLst>
                                    <p:set>
                                      <p:cBhvr rctx="PPT">
                                        <p:cTn id="511" dur="indefinite"/>
                                        <p:tgtEl>
                                          <p:spTgt spid="79955"/>
                                        </p:tgtEl>
                                        <p:attrNameLst>
                                          <p:attrName>style.opacity</p:attrName>
                                        </p:attrNameLst>
                                      </p:cBhvr>
                                      <p:to>
                                        <p:strVal val="0.5"/>
                                      </p:to>
                                    </p:set>
                                    <p:animEffect filter="image" prLst="opacity: 0.5">
                                      <p:cBhvr rctx="IE">
                                        <p:cTn id="512" dur="indefinite"/>
                                        <p:tgtEl>
                                          <p:spTgt spid="79955"/>
                                        </p:tgtEl>
                                      </p:cBhvr>
                                    </p:animEffect>
                                  </p:childTnLst>
                                </p:cTn>
                              </p:par>
                              <p:par>
                                <p:cTn id="513" presetID="9" presetClass="emph" presetSubtype="0" grpId="1" nodeType="withEffect">
                                  <p:stCondLst>
                                    <p:cond delay="0"/>
                                  </p:stCondLst>
                                  <p:childTnLst>
                                    <p:set>
                                      <p:cBhvr rctx="PPT">
                                        <p:cTn id="514" dur="indefinite"/>
                                        <p:tgtEl>
                                          <p:spTgt spid="79956"/>
                                        </p:tgtEl>
                                        <p:attrNameLst>
                                          <p:attrName>style.opacity</p:attrName>
                                        </p:attrNameLst>
                                      </p:cBhvr>
                                      <p:to>
                                        <p:strVal val="0.5"/>
                                      </p:to>
                                    </p:set>
                                    <p:animEffect filter="image" prLst="opacity: 0.5">
                                      <p:cBhvr rctx="IE">
                                        <p:cTn id="515" dur="indefinite"/>
                                        <p:tgtEl>
                                          <p:spTgt spid="79956"/>
                                        </p:tgtEl>
                                      </p:cBhvr>
                                    </p:animEffect>
                                  </p:childTnLst>
                                </p:cTn>
                              </p:par>
                              <p:par>
                                <p:cTn id="516" presetID="9" presetClass="emph" presetSubtype="0" grpId="1" nodeType="withEffect">
                                  <p:stCondLst>
                                    <p:cond delay="0"/>
                                  </p:stCondLst>
                                  <p:childTnLst>
                                    <p:set>
                                      <p:cBhvr rctx="PPT">
                                        <p:cTn id="517" dur="indefinite"/>
                                        <p:tgtEl>
                                          <p:spTgt spid="79957"/>
                                        </p:tgtEl>
                                        <p:attrNameLst>
                                          <p:attrName>style.opacity</p:attrName>
                                        </p:attrNameLst>
                                      </p:cBhvr>
                                      <p:to>
                                        <p:strVal val="0.5"/>
                                      </p:to>
                                    </p:set>
                                    <p:animEffect filter="image" prLst="opacity: 0.5">
                                      <p:cBhvr rctx="IE">
                                        <p:cTn id="518" dur="indefinite"/>
                                        <p:tgtEl>
                                          <p:spTgt spid="79957"/>
                                        </p:tgtEl>
                                      </p:cBhvr>
                                    </p:animEffect>
                                  </p:childTnLst>
                                </p:cTn>
                              </p:par>
                              <p:par>
                                <p:cTn id="519" presetID="9" presetClass="emph" presetSubtype="0" grpId="1" nodeType="withEffect">
                                  <p:stCondLst>
                                    <p:cond delay="0"/>
                                  </p:stCondLst>
                                  <p:childTnLst>
                                    <p:set>
                                      <p:cBhvr rctx="PPT">
                                        <p:cTn id="520" dur="indefinite"/>
                                        <p:tgtEl>
                                          <p:spTgt spid="79958"/>
                                        </p:tgtEl>
                                        <p:attrNameLst>
                                          <p:attrName>style.opacity</p:attrName>
                                        </p:attrNameLst>
                                      </p:cBhvr>
                                      <p:to>
                                        <p:strVal val="0.5"/>
                                      </p:to>
                                    </p:set>
                                    <p:animEffect filter="image" prLst="opacity: 0.5">
                                      <p:cBhvr rctx="IE">
                                        <p:cTn id="521" dur="indefinite"/>
                                        <p:tgtEl>
                                          <p:spTgt spid="79958"/>
                                        </p:tgtEl>
                                      </p:cBhvr>
                                    </p:animEffect>
                                  </p:childTnLst>
                                </p:cTn>
                              </p:par>
                              <p:par>
                                <p:cTn id="522" presetID="9" presetClass="emph" presetSubtype="0" grpId="1" nodeType="withEffect">
                                  <p:stCondLst>
                                    <p:cond delay="0"/>
                                  </p:stCondLst>
                                  <p:childTnLst>
                                    <p:set>
                                      <p:cBhvr rctx="PPT">
                                        <p:cTn id="523" dur="indefinite"/>
                                        <p:tgtEl>
                                          <p:spTgt spid="79959"/>
                                        </p:tgtEl>
                                        <p:attrNameLst>
                                          <p:attrName>style.opacity</p:attrName>
                                        </p:attrNameLst>
                                      </p:cBhvr>
                                      <p:to>
                                        <p:strVal val="0.5"/>
                                      </p:to>
                                    </p:set>
                                    <p:animEffect filter="image" prLst="opacity: 0.5">
                                      <p:cBhvr rctx="IE">
                                        <p:cTn id="524" dur="indefinite"/>
                                        <p:tgtEl>
                                          <p:spTgt spid="79959"/>
                                        </p:tgtEl>
                                      </p:cBhvr>
                                    </p:animEffect>
                                  </p:childTnLst>
                                </p:cTn>
                              </p:par>
                              <p:par>
                                <p:cTn id="525" presetID="9" presetClass="emph" presetSubtype="0" nodeType="withEffect">
                                  <p:stCondLst>
                                    <p:cond delay="0"/>
                                  </p:stCondLst>
                                  <p:childTnLst>
                                    <p:set>
                                      <p:cBhvr rctx="PPT">
                                        <p:cTn id="526" dur="indefinite"/>
                                        <p:tgtEl>
                                          <p:spTgt spid="10"/>
                                        </p:tgtEl>
                                        <p:attrNameLst>
                                          <p:attrName>style.opacity</p:attrName>
                                        </p:attrNameLst>
                                      </p:cBhvr>
                                      <p:to>
                                        <p:strVal val="0.5"/>
                                      </p:to>
                                    </p:set>
                                    <p:animEffect filter="image" prLst="opacity: 0.5">
                                      <p:cBhvr rctx="IE">
                                        <p:cTn id="527" dur="indefinite"/>
                                        <p:tgtEl>
                                          <p:spTgt spid="10"/>
                                        </p:tgtEl>
                                      </p:cBhvr>
                                    </p:animEffect>
                                  </p:childTnLst>
                                </p:cTn>
                              </p:par>
                              <p:par>
                                <p:cTn id="528" presetID="9" presetClass="emph" presetSubtype="0" grpId="1" nodeType="withEffect">
                                  <p:stCondLst>
                                    <p:cond delay="0"/>
                                  </p:stCondLst>
                                  <p:childTnLst>
                                    <p:set>
                                      <p:cBhvr rctx="PPT">
                                        <p:cTn id="529" dur="indefinite"/>
                                        <p:tgtEl>
                                          <p:spTgt spid="79963"/>
                                        </p:tgtEl>
                                        <p:attrNameLst>
                                          <p:attrName>style.opacity</p:attrName>
                                        </p:attrNameLst>
                                      </p:cBhvr>
                                      <p:to>
                                        <p:strVal val="0.5"/>
                                      </p:to>
                                    </p:set>
                                    <p:animEffect filter="image" prLst="opacity: 0.5">
                                      <p:cBhvr rctx="IE">
                                        <p:cTn id="530" dur="indefinite"/>
                                        <p:tgtEl>
                                          <p:spTgt spid="79963"/>
                                        </p:tgtEl>
                                      </p:cBhvr>
                                    </p:animEffect>
                                  </p:childTnLst>
                                </p:cTn>
                              </p:par>
                              <p:par>
                                <p:cTn id="531" presetID="9" presetClass="emph" presetSubtype="0" grpId="1" nodeType="withEffect">
                                  <p:stCondLst>
                                    <p:cond delay="0"/>
                                  </p:stCondLst>
                                  <p:iterate type="lt">
                                    <p:tmAbs val="0"/>
                                  </p:iterate>
                                  <p:childTnLst>
                                    <p:set>
                                      <p:cBhvr rctx="PPT">
                                        <p:cTn id="532" dur="indefinite"/>
                                        <p:tgtEl>
                                          <p:spTgt spid="79964"/>
                                        </p:tgtEl>
                                        <p:attrNameLst>
                                          <p:attrName>style.opacity</p:attrName>
                                        </p:attrNameLst>
                                      </p:cBhvr>
                                      <p:to>
                                        <p:strVal val="0.5"/>
                                      </p:to>
                                    </p:set>
                                    <p:animEffect filter="image" prLst="opacity: 0.5">
                                      <p:cBhvr rctx="IE">
                                        <p:cTn id="533" dur="indefinite"/>
                                        <p:tgtEl>
                                          <p:spTgt spid="79964"/>
                                        </p:tgtEl>
                                      </p:cBhvr>
                                    </p:animEffect>
                                  </p:childTnLst>
                                </p:cTn>
                              </p:par>
                              <p:par>
                                <p:cTn id="534" presetID="9" presetClass="emph" presetSubtype="0" grpId="2" nodeType="withEffect">
                                  <p:stCondLst>
                                    <p:cond delay="0"/>
                                  </p:stCondLst>
                                  <p:childTnLst>
                                    <p:set>
                                      <p:cBhvr rctx="PPT">
                                        <p:cTn id="535" dur="indefinite"/>
                                        <p:tgtEl>
                                          <p:spTgt spid="79971"/>
                                        </p:tgtEl>
                                        <p:attrNameLst>
                                          <p:attrName>style.opacity</p:attrName>
                                        </p:attrNameLst>
                                      </p:cBhvr>
                                      <p:to>
                                        <p:strVal val="0.5"/>
                                      </p:to>
                                    </p:set>
                                    <p:animEffect filter="image" prLst="opacity: 0.5">
                                      <p:cBhvr rctx="IE">
                                        <p:cTn id="536" dur="indefinite"/>
                                        <p:tgtEl>
                                          <p:spTgt spid="79971"/>
                                        </p:tgtEl>
                                      </p:cBhvr>
                                    </p:animEffect>
                                  </p:childTnLst>
                                </p:cTn>
                              </p:par>
                              <p:par>
                                <p:cTn id="537" presetID="9" presetClass="emph" presetSubtype="0" grpId="1" nodeType="withEffect">
                                  <p:stCondLst>
                                    <p:cond delay="0"/>
                                  </p:stCondLst>
                                  <p:childTnLst>
                                    <p:set>
                                      <p:cBhvr rctx="PPT">
                                        <p:cTn id="538" dur="indefinite"/>
                                        <p:tgtEl>
                                          <p:spTgt spid="79972"/>
                                        </p:tgtEl>
                                        <p:attrNameLst>
                                          <p:attrName>style.opacity</p:attrName>
                                        </p:attrNameLst>
                                      </p:cBhvr>
                                      <p:to>
                                        <p:strVal val="0.5"/>
                                      </p:to>
                                    </p:set>
                                    <p:animEffect filter="image" prLst="opacity: 0.5">
                                      <p:cBhvr rctx="IE">
                                        <p:cTn id="539" dur="indefinite"/>
                                        <p:tgtEl>
                                          <p:spTgt spid="79972"/>
                                        </p:tgtEl>
                                      </p:cBhvr>
                                    </p:animEffect>
                                  </p:childTnLst>
                                </p:cTn>
                              </p:par>
                              <p:par>
                                <p:cTn id="540" presetID="9" presetClass="emph" presetSubtype="0" grpId="2" nodeType="withEffect">
                                  <p:stCondLst>
                                    <p:cond delay="0"/>
                                  </p:stCondLst>
                                  <p:childTnLst>
                                    <p:set>
                                      <p:cBhvr rctx="PPT">
                                        <p:cTn id="541" dur="indefinite"/>
                                        <p:tgtEl>
                                          <p:spTgt spid="79973"/>
                                        </p:tgtEl>
                                        <p:attrNameLst>
                                          <p:attrName>style.opacity</p:attrName>
                                        </p:attrNameLst>
                                      </p:cBhvr>
                                      <p:to>
                                        <p:strVal val="0.5"/>
                                      </p:to>
                                    </p:set>
                                    <p:animEffect filter="image" prLst="opacity: 0.5">
                                      <p:cBhvr rctx="IE">
                                        <p:cTn id="542" dur="indefinite"/>
                                        <p:tgtEl>
                                          <p:spTgt spid="79973"/>
                                        </p:tgtEl>
                                      </p:cBhvr>
                                    </p:animEffect>
                                  </p:childTnLst>
                                </p:cTn>
                              </p:par>
                              <p:par>
                                <p:cTn id="543" presetID="9" presetClass="emph" presetSubtype="0" nodeType="withEffect">
                                  <p:stCondLst>
                                    <p:cond delay="0"/>
                                  </p:stCondLst>
                                  <p:childTnLst>
                                    <p:set>
                                      <p:cBhvr rctx="PPT">
                                        <p:cTn id="544" dur="indefinite"/>
                                        <p:tgtEl>
                                          <p:spTgt spid="12"/>
                                        </p:tgtEl>
                                        <p:attrNameLst>
                                          <p:attrName>style.opacity</p:attrName>
                                        </p:attrNameLst>
                                      </p:cBhvr>
                                      <p:to>
                                        <p:strVal val="0.5"/>
                                      </p:to>
                                    </p:set>
                                    <p:animEffect filter="image" prLst="opacity: 0.5">
                                      <p:cBhvr rctx="IE">
                                        <p:cTn id="545" dur="indefinite"/>
                                        <p:tgtEl>
                                          <p:spTgt spid="12"/>
                                        </p:tgtEl>
                                      </p:cBhvr>
                                    </p:animEffect>
                                  </p:childTnLst>
                                </p:cTn>
                              </p:par>
                              <p:par>
                                <p:cTn id="546" presetID="9" presetClass="emph" presetSubtype="0" grpId="2" nodeType="withEffect">
                                  <p:stCondLst>
                                    <p:cond delay="0"/>
                                  </p:stCondLst>
                                  <p:childTnLst>
                                    <p:set>
                                      <p:cBhvr rctx="PPT">
                                        <p:cTn id="547" dur="indefinite"/>
                                        <p:tgtEl>
                                          <p:spTgt spid="79978"/>
                                        </p:tgtEl>
                                        <p:attrNameLst>
                                          <p:attrName>style.opacity</p:attrName>
                                        </p:attrNameLst>
                                      </p:cBhvr>
                                      <p:to>
                                        <p:strVal val="0.5"/>
                                      </p:to>
                                    </p:set>
                                    <p:animEffect filter="image" prLst="opacity: 0.5">
                                      <p:cBhvr rctx="IE">
                                        <p:cTn id="548" dur="indefinite"/>
                                        <p:tgtEl>
                                          <p:spTgt spid="79978"/>
                                        </p:tgtEl>
                                      </p:cBhvr>
                                    </p:animEffect>
                                  </p:childTnLst>
                                </p:cTn>
                              </p:par>
                              <p:par>
                                <p:cTn id="549" presetID="9" presetClass="emph" presetSubtype="0" grpId="1" nodeType="withEffect">
                                  <p:stCondLst>
                                    <p:cond delay="0"/>
                                  </p:stCondLst>
                                  <p:childTnLst>
                                    <p:set>
                                      <p:cBhvr rctx="PPT">
                                        <p:cTn id="550" dur="indefinite"/>
                                        <p:tgtEl>
                                          <p:spTgt spid="80038"/>
                                        </p:tgtEl>
                                        <p:attrNameLst>
                                          <p:attrName>style.opacity</p:attrName>
                                        </p:attrNameLst>
                                      </p:cBhvr>
                                      <p:to>
                                        <p:strVal val="0.5"/>
                                      </p:to>
                                    </p:set>
                                    <p:animEffect filter="image" prLst="opacity: 0.5">
                                      <p:cBhvr rctx="IE">
                                        <p:cTn id="551" dur="indefinite"/>
                                        <p:tgtEl>
                                          <p:spTgt spid="80038"/>
                                        </p:tgtEl>
                                      </p:cBhvr>
                                    </p:animEffect>
                                  </p:childTnLst>
                                </p:cTn>
                              </p:par>
                            </p:childTnLst>
                          </p:cTn>
                        </p:par>
                      </p:childTnLst>
                    </p:cTn>
                  </p:par>
                  <p:par>
                    <p:cTn id="552" fill="hold">
                      <p:stCondLst>
                        <p:cond delay="indefinite"/>
                      </p:stCondLst>
                      <p:childTnLst>
                        <p:par>
                          <p:cTn id="553" fill="hold">
                            <p:stCondLst>
                              <p:cond delay="0"/>
                            </p:stCondLst>
                            <p:childTnLst>
                              <p:par>
                                <p:cTn id="554" presetID="40" presetClass="entr" presetSubtype="0" fill="hold" grpId="0" nodeType="clickEffect">
                                  <p:stCondLst>
                                    <p:cond delay="0"/>
                                  </p:stCondLst>
                                  <p:iterate type="lt">
                                    <p:tmPct val="10000"/>
                                  </p:iterate>
                                  <p:childTnLst>
                                    <p:set>
                                      <p:cBhvr>
                                        <p:cTn id="555" dur="1" fill="hold">
                                          <p:stCondLst>
                                            <p:cond delay="0"/>
                                          </p:stCondLst>
                                        </p:cTn>
                                        <p:tgtEl>
                                          <p:spTgt spid="79979"/>
                                        </p:tgtEl>
                                        <p:attrNameLst>
                                          <p:attrName>style.visibility</p:attrName>
                                        </p:attrNameLst>
                                      </p:cBhvr>
                                      <p:to>
                                        <p:strVal val="visible"/>
                                      </p:to>
                                    </p:set>
                                    <p:animEffect transition="in" filter="fade">
                                      <p:cBhvr>
                                        <p:cTn id="556" dur="1000"/>
                                        <p:tgtEl>
                                          <p:spTgt spid="79979"/>
                                        </p:tgtEl>
                                      </p:cBhvr>
                                    </p:animEffect>
                                    <p:anim calcmode="lin" valueType="num">
                                      <p:cBhvr>
                                        <p:cTn id="557" dur="1000" fill="hold"/>
                                        <p:tgtEl>
                                          <p:spTgt spid="79979"/>
                                        </p:tgtEl>
                                        <p:attrNameLst>
                                          <p:attrName>ppt_x</p:attrName>
                                        </p:attrNameLst>
                                      </p:cBhvr>
                                      <p:tavLst>
                                        <p:tav tm="0">
                                          <p:val>
                                            <p:strVal val="#ppt_x-.1"/>
                                          </p:val>
                                        </p:tav>
                                        <p:tav tm="100000">
                                          <p:val>
                                            <p:strVal val="#ppt_x"/>
                                          </p:val>
                                        </p:tav>
                                      </p:tavLst>
                                    </p:anim>
                                    <p:anim calcmode="lin" valueType="num">
                                      <p:cBhvr>
                                        <p:cTn id="558" dur="1000" fill="hold"/>
                                        <p:tgtEl>
                                          <p:spTgt spid="79979"/>
                                        </p:tgtEl>
                                        <p:attrNameLst>
                                          <p:attrName>ppt_y</p:attrName>
                                        </p:attrNameLst>
                                      </p:cBhvr>
                                      <p:tavLst>
                                        <p:tav tm="0">
                                          <p:val>
                                            <p:strVal val="#ppt_y"/>
                                          </p:val>
                                        </p:tav>
                                        <p:tav tm="100000">
                                          <p:val>
                                            <p:strVal val="#ppt_y"/>
                                          </p:val>
                                        </p:tav>
                                      </p:tavLst>
                                    </p:anim>
                                  </p:childTnLst>
                                </p:cTn>
                              </p:par>
                            </p:childTnLst>
                          </p:cTn>
                        </p:par>
                      </p:childTnLst>
                    </p:cTn>
                  </p:par>
                  <p:par>
                    <p:cTn id="559" fill="hold">
                      <p:stCondLst>
                        <p:cond delay="indefinite"/>
                      </p:stCondLst>
                      <p:childTnLst>
                        <p:par>
                          <p:cTn id="560" fill="hold">
                            <p:stCondLst>
                              <p:cond delay="0"/>
                            </p:stCondLst>
                            <p:childTnLst>
                              <p:par>
                                <p:cTn id="561" presetID="10" presetClass="entr" presetSubtype="0" fill="hold" nodeType="clickEffect">
                                  <p:stCondLst>
                                    <p:cond delay="0"/>
                                  </p:stCondLst>
                                  <p:childTnLst>
                                    <p:set>
                                      <p:cBhvr>
                                        <p:cTn id="562" dur="1" fill="hold">
                                          <p:stCondLst>
                                            <p:cond delay="0"/>
                                          </p:stCondLst>
                                        </p:cTn>
                                        <p:tgtEl>
                                          <p:spTgt spid="13"/>
                                        </p:tgtEl>
                                        <p:attrNameLst>
                                          <p:attrName>style.visibility</p:attrName>
                                        </p:attrNameLst>
                                      </p:cBhvr>
                                      <p:to>
                                        <p:strVal val="visible"/>
                                      </p:to>
                                    </p:set>
                                    <p:animEffect transition="in" filter="fade">
                                      <p:cBhvr>
                                        <p:cTn id="563" dur="2000"/>
                                        <p:tgtEl>
                                          <p:spTgt spid="13"/>
                                        </p:tgtEl>
                                      </p:cBhvr>
                                    </p:animEffect>
                                  </p:childTnLst>
                                </p:cTn>
                              </p:par>
                            </p:childTnLst>
                          </p:cTn>
                        </p:par>
                      </p:childTnLst>
                    </p:cTn>
                  </p:par>
                  <p:par>
                    <p:cTn id="564" fill="hold">
                      <p:stCondLst>
                        <p:cond delay="indefinite"/>
                      </p:stCondLst>
                      <p:childTnLst>
                        <p:par>
                          <p:cTn id="565" fill="hold">
                            <p:stCondLst>
                              <p:cond delay="0"/>
                            </p:stCondLst>
                            <p:childTnLst>
                              <p:par>
                                <p:cTn id="566" presetID="9" presetClass="entr" presetSubtype="0" fill="hold" grpId="0" nodeType="clickEffect">
                                  <p:stCondLst>
                                    <p:cond delay="0"/>
                                  </p:stCondLst>
                                  <p:childTnLst>
                                    <p:set>
                                      <p:cBhvr>
                                        <p:cTn id="567" dur="1" fill="hold">
                                          <p:stCondLst>
                                            <p:cond delay="0"/>
                                          </p:stCondLst>
                                        </p:cTn>
                                        <p:tgtEl>
                                          <p:spTgt spid="79980"/>
                                        </p:tgtEl>
                                        <p:attrNameLst>
                                          <p:attrName>style.visibility</p:attrName>
                                        </p:attrNameLst>
                                      </p:cBhvr>
                                      <p:to>
                                        <p:strVal val="visible"/>
                                      </p:to>
                                    </p:set>
                                    <p:animEffect transition="in" filter="dissolve">
                                      <p:cBhvr>
                                        <p:cTn id="568" dur="500"/>
                                        <p:tgtEl>
                                          <p:spTgt spid="79980"/>
                                        </p:tgtEl>
                                      </p:cBhvr>
                                    </p:animEffect>
                                  </p:childTnLst>
                                </p:cTn>
                              </p:par>
                            </p:childTnLst>
                          </p:cTn>
                        </p:par>
                      </p:childTnLst>
                    </p:cTn>
                  </p:par>
                  <p:par>
                    <p:cTn id="569" fill="hold">
                      <p:stCondLst>
                        <p:cond delay="indefinite"/>
                      </p:stCondLst>
                      <p:childTnLst>
                        <p:par>
                          <p:cTn id="570" fill="hold">
                            <p:stCondLst>
                              <p:cond delay="0"/>
                            </p:stCondLst>
                            <p:childTnLst>
                              <p:par>
                                <p:cTn id="571" presetID="9" presetClass="entr" presetSubtype="0" fill="hold" grpId="0" nodeType="clickEffect">
                                  <p:stCondLst>
                                    <p:cond delay="0"/>
                                  </p:stCondLst>
                                  <p:childTnLst>
                                    <p:set>
                                      <p:cBhvr>
                                        <p:cTn id="572" dur="1" fill="hold">
                                          <p:stCondLst>
                                            <p:cond delay="0"/>
                                          </p:stCondLst>
                                        </p:cTn>
                                        <p:tgtEl>
                                          <p:spTgt spid="79982"/>
                                        </p:tgtEl>
                                        <p:attrNameLst>
                                          <p:attrName>style.visibility</p:attrName>
                                        </p:attrNameLst>
                                      </p:cBhvr>
                                      <p:to>
                                        <p:strVal val="visible"/>
                                      </p:to>
                                    </p:set>
                                    <p:animEffect transition="in" filter="dissolve">
                                      <p:cBhvr>
                                        <p:cTn id="573" dur="500"/>
                                        <p:tgtEl>
                                          <p:spTgt spid="79982"/>
                                        </p:tgtEl>
                                      </p:cBhvr>
                                    </p:animEffect>
                                  </p:childTnLst>
                                </p:cTn>
                              </p:par>
                            </p:childTnLst>
                          </p:cTn>
                        </p:par>
                      </p:childTnLst>
                    </p:cTn>
                  </p:par>
                  <p:par>
                    <p:cTn id="574" fill="hold">
                      <p:stCondLst>
                        <p:cond delay="indefinite"/>
                      </p:stCondLst>
                      <p:childTnLst>
                        <p:par>
                          <p:cTn id="575" fill="hold">
                            <p:stCondLst>
                              <p:cond delay="0"/>
                            </p:stCondLst>
                            <p:childTnLst>
                              <p:par>
                                <p:cTn id="576" presetID="42" presetClass="entr" presetSubtype="0" fill="hold" grpId="0" nodeType="clickEffect">
                                  <p:stCondLst>
                                    <p:cond delay="0"/>
                                  </p:stCondLst>
                                  <p:childTnLst>
                                    <p:set>
                                      <p:cBhvr>
                                        <p:cTn id="577" dur="1" fill="hold">
                                          <p:stCondLst>
                                            <p:cond delay="0"/>
                                          </p:stCondLst>
                                        </p:cTn>
                                        <p:tgtEl>
                                          <p:spTgt spid="80040"/>
                                        </p:tgtEl>
                                        <p:attrNameLst>
                                          <p:attrName>style.visibility</p:attrName>
                                        </p:attrNameLst>
                                      </p:cBhvr>
                                      <p:to>
                                        <p:strVal val="visible"/>
                                      </p:to>
                                    </p:set>
                                    <p:animEffect transition="in" filter="fade">
                                      <p:cBhvr>
                                        <p:cTn id="578" dur="1000"/>
                                        <p:tgtEl>
                                          <p:spTgt spid="80040"/>
                                        </p:tgtEl>
                                      </p:cBhvr>
                                    </p:animEffect>
                                    <p:anim calcmode="lin" valueType="num">
                                      <p:cBhvr>
                                        <p:cTn id="579" dur="1000" fill="hold"/>
                                        <p:tgtEl>
                                          <p:spTgt spid="80040"/>
                                        </p:tgtEl>
                                        <p:attrNameLst>
                                          <p:attrName>ppt_x</p:attrName>
                                        </p:attrNameLst>
                                      </p:cBhvr>
                                      <p:tavLst>
                                        <p:tav tm="0">
                                          <p:val>
                                            <p:strVal val="#ppt_x"/>
                                          </p:val>
                                        </p:tav>
                                        <p:tav tm="100000">
                                          <p:val>
                                            <p:strVal val="#ppt_x"/>
                                          </p:val>
                                        </p:tav>
                                      </p:tavLst>
                                    </p:anim>
                                    <p:anim calcmode="lin" valueType="num">
                                      <p:cBhvr>
                                        <p:cTn id="580" dur="1000" fill="hold"/>
                                        <p:tgtEl>
                                          <p:spTgt spid="80040"/>
                                        </p:tgtEl>
                                        <p:attrNameLst>
                                          <p:attrName>ppt_y</p:attrName>
                                        </p:attrNameLst>
                                      </p:cBhvr>
                                      <p:tavLst>
                                        <p:tav tm="0">
                                          <p:val>
                                            <p:strVal val="#ppt_y+.1"/>
                                          </p:val>
                                        </p:tav>
                                        <p:tav tm="100000">
                                          <p:val>
                                            <p:strVal val="#ppt_y"/>
                                          </p:val>
                                        </p:tav>
                                      </p:tavLst>
                                    </p:anim>
                                  </p:childTnLst>
                                </p:cTn>
                              </p:par>
                            </p:childTnLst>
                          </p:cTn>
                        </p:par>
                      </p:childTnLst>
                    </p:cTn>
                  </p:par>
                  <p:par>
                    <p:cTn id="581" fill="hold">
                      <p:stCondLst>
                        <p:cond delay="indefinite"/>
                      </p:stCondLst>
                      <p:childTnLst>
                        <p:par>
                          <p:cTn id="582" fill="hold">
                            <p:stCondLst>
                              <p:cond delay="0"/>
                            </p:stCondLst>
                            <p:childTnLst>
                              <p:par>
                                <p:cTn id="583" presetID="53" presetClass="exit" presetSubtype="0" fill="hold" grpId="1" nodeType="clickEffect">
                                  <p:stCondLst>
                                    <p:cond delay="0"/>
                                  </p:stCondLst>
                                  <p:childTnLst>
                                    <p:anim calcmode="lin" valueType="num">
                                      <p:cBhvr>
                                        <p:cTn id="584" dur="2000"/>
                                        <p:tgtEl>
                                          <p:spTgt spid="80040"/>
                                        </p:tgtEl>
                                        <p:attrNameLst>
                                          <p:attrName>ppt_w</p:attrName>
                                        </p:attrNameLst>
                                      </p:cBhvr>
                                      <p:tavLst>
                                        <p:tav tm="0">
                                          <p:val>
                                            <p:strVal val="ppt_w"/>
                                          </p:val>
                                        </p:tav>
                                        <p:tav tm="100000">
                                          <p:val>
                                            <p:fltVal val="0"/>
                                          </p:val>
                                        </p:tav>
                                      </p:tavLst>
                                    </p:anim>
                                    <p:anim calcmode="lin" valueType="num">
                                      <p:cBhvr>
                                        <p:cTn id="585" dur="2000"/>
                                        <p:tgtEl>
                                          <p:spTgt spid="80040"/>
                                        </p:tgtEl>
                                        <p:attrNameLst>
                                          <p:attrName>ppt_h</p:attrName>
                                        </p:attrNameLst>
                                      </p:cBhvr>
                                      <p:tavLst>
                                        <p:tav tm="0">
                                          <p:val>
                                            <p:strVal val="ppt_h"/>
                                          </p:val>
                                        </p:tav>
                                        <p:tav tm="100000">
                                          <p:val>
                                            <p:fltVal val="0"/>
                                          </p:val>
                                        </p:tav>
                                      </p:tavLst>
                                    </p:anim>
                                    <p:animEffect transition="out" filter="fade">
                                      <p:cBhvr>
                                        <p:cTn id="586" dur="2000"/>
                                        <p:tgtEl>
                                          <p:spTgt spid="80040"/>
                                        </p:tgtEl>
                                      </p:cBhvr>
                                    </p:animEffect>
                                    <p:set>
                                      <p:cBhvr>
                                        <p:cTn id="587" dur="1" fill="hold">
                                          <p:stCondLst>
                                            <p:cond delay="1999"/>
                                          </p:stCondLst>
                                        </p:cTn>
                                        <p:tgtEl>
                                          <p:spTgt spid="80040"/>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79986"/>
                                        </p:tgtEl>
                                        <p:attrNameLst>
                                          <p:attrName>style.visibility</p:attrName>
                                        </p:attrNameLst>
                                      </p:cBhvr>
                                      <p:to>
                                        <p:strVal val="visible"/>
                                      </p:to>
                                    </p:set>
                                    <p:animEffect transition="in" filter="wipe(down)">
                                      <p:cBhvr>
                                        <p:cTn id="592" dur="500"/>
                                        <p:tgtEl>
                                          <p:spTgt spid="79986"/>
                                        </p:tgtEl>
                                      </p:cBhvr>
                                    </p:animEffect>
                                  </p:childTnLst>
                                </p:cTn>
                              </p:par>
                            </p:childTnLst>
                          </p:cTn>
                        </p:par>
                        <p:par>
                          <p:cTn id="593" fill="hold">
                            <p:stCondLst>
                              <p:cond delay="500"/>
                            </p:stCondLst>
                            <p:childTnLst>
                              <p:par>
                                <p:cTn id="594" presetID="22" presetClass="entr" presetSubtype="4" fill="hold" grpId="0" nodeType="afterEffect">
                                  <p:stCondLst>
                                    <p:cond delay="0"/>
                                  </p:stCondLst>
                                  <p:childTnLst>
                                    <p:set>
                                      <p:cBhvr>
                                        <p:cTn id="595" dur="1" fill="hold">
                                          <p:stCondLst>
                                            <p:cond delay="0"/>
                                          </p:stCondLst>
                                        </p:cTn>
                                        <p:tgtEl>
                                          <p:spTgt spid="79987"/>
                                        </p:tgtEl>
                                        <p:attrNameLst>
                                          <p:attrName>style.visibility</p:attrName>
                                        </p:attrNameLst>
                                      </p:cBhvr>
                                      <p:to>
                                        <p:strVal val="visible"/>
                                      </p:to>
                                    </p:set>
                                    <p:animEffect transition="in" filter="wipe(down)">
                                      <p:cBhvr>
                                        <p:cTn id="596" dur="500"/>
                                        <p:tgtEl>
                                          <p:spTgt spid="79987"/>
                                        </p:tgtEl>
                                      </p:cBhvr>
                                    </p:animEffect>
                                  </p:childTnLst>
                                </p:cTn>
                              </p:par>
                            </p:childTnLst>
                          </p:cTn>
                        </p:par>
                      </p:childTnLst>
                    </p:cTn>
                  </p:par>
                  <p:par>
                    <p:cTn id="597" fill="hold">
                      <p:stCondLst>
                        <p:cond delay="indefinite"/>
                      </p:stCondLst>
                      <p:childTnLst>
                        <p:par>
                          <p:cTn id="598" fill="hold">
                            <p:stCondLst>
                              <p:cond delay="0"/>
                            </p:stCondLst>
                            <p:childTnLst>
                              <p:par>
                                <p:cTn id="599" presetID="10" presetClass="entr" presetSubtype="0" fill="hold" nodeType="clickEffect">
                                  <p:stCondLst>
                                    <p:cond delay="0"/>
                                  </p:stCondLst>
                                  <p:childTnLst>
                                    <p:set>
                                      <p:cBhvr>
                                        <p:cTn id="600" dur="1" fill="hold">
                                          <p:stCondLst>
                                            <p:cond delay="0"/>
                                          </p:stCondLst>
                                        </p:cTn>
                                        <p:tgtEl>
                                          <p:spTgt spid="14"/>
                                        </p:tgtEl>
                                        <p:attrNameLst>
                                          <p:attrName>style.visibility</p:attrName>
                                        </p:attrNameLst>
                                      </p:cBhvr>
                                      <p:to>
                                        <p:strVal val="visible"/>
                                      </p:to>
                                    </p:set>
                                    <p:animEffect transition="in" filter="fade">
                                      <p:cBhvr>
                                        <p:cTn id="601" dur="2000"/>
                                        <p:tgtEl>
                                          <p:spTgt spid="14"/>
                                        </p:tgtEl>
                                      </p:cBhvr>
                                    </p:animEffect>
                                  </p:childTnLst>
                                </p:cTn>
                              </p:par>
                            </p:childTnLst>
                          </p:cTn>
                        </p:par>
                      </p:childTnLst>
                    </p:cTn>
                  </p:par>
                  <p:par>
                    <p:cTn id="602" fill="hold">
                      <p:stCondLst>
                        <p:cond delay="indefinite"/>
                      </p:stCondLst>
                      <p:childTnLst>
                        <p:par>
                          <p:cTn id="603" fill="hold">
                            <p:stCondLst>
                              <p:cond delay="0"/>
                            </p:stCondLst>
                            <p:childTnLst>
                              <p:par>
                                <p:cTn id="604" presetID="9" presetClass="entr" presetSubtype="0" fill="hold" grpId="0" nodeType="clickEffect">
                                  <p:stCondLst>
                                    <p:cond delay="0"/>
                                  </p:stCondLst>
                                  <p:childTnLst>
                                    <p:set>
                                      <p:cBhvr>
                                        <p:cTn id="605" dur="1" fill="hold">
                                          <p:stCondLst>
                                            <p:cond delay="0"/>
                                          </p:stCondLst>
                                        </p:cTn>
                                        <p:tgtEl>
                                          <p:spTgt spid="79990"/>
                                        </p:tgtEl>
                                        <p:attrNameLst>
                                          <p:attrName>style.visibility</p:attrName>
                                        </p:attrNameLst>
                                      </p:cBhvr>
                                      <p:to>
                                        <p:strVal val="visible"/>
                                      </p:to>
                                    </p:set>
                                    <p:animEffect transition="in" filter="dissolve">
                                      <p:cBhvr>
                                        <p:cTn id="606" dur="500"/>
                                        <p:tgtEl>
                                          <p:spTgt spid="79990"/>
                                        </p:tgtEl>
                                      </p:cBhvr>
                                    </p:animEffect>
                                  </p:childTnLst>
                                </p:cTn>
                              </p:par>
                            </p:childTnLst>
                          </p:cTn>
                        </p:par>
                      </p:childTnLst>
                    </p:cTn>
                  </p:par>
                  <p:par>
                    <p:cTn id="607" fill="hold">
                      <p:stCondLst>
                        <p:cond delay="indefinite"/>
                      </p:stCondLst>
                      <p:childTnLst>
                        <p:par>
                          <p:cTn id="608" fill="hold">
                            <p:stCondLst>
                              <p:cond delay="0"/>
                            </p:stCondLst>
                            <p:childTnLst>
                              <p:par>
                                <p:cTn id="609" presetID="9" presetClass="entr" presetSubtype="0" fill="hold" grpId="0" nodeType="clickEffect">
                                  <p:stCondLst>
                                    <p:cond delay="0"/>
                                  </p:stCondLst>
                                  <p:childTnLst>
                                    <p:set>
                                      <p:cBhvr>
                                        <p:cTn id="610" dur="1" fill="hold">
                                          <p:stCondLst>
                                            <p:cond delay="0"/>
                                          </p:stCondLst>
                                        </p:cTn>
                                        <p:tgtEl>
                                          <p:spTgt spid="79989"/>
                                        </p:tgtEl>
                                        <p:attrNameLst>
                                          <p:attrName>style.visibility</p:attrName>
                                        </p:attrNameLst>
                                      </p:cBhvr>
                                      <p:to>
                                        <p:strVal val="visible"/>
                                      </p:to>
                                    </p:set>
                                    <p:animEffect transition="in" filter="dissolve">
                                      <p:cBhvr>
                                        <p:cTn id="611" dur="500"/>
                                        <p:tgtEl>
                                          <p:spTgt spid="79989"/>
                                        </p:tgtEl>
                                      </p:cBhvr>
                                    </p:animEffect>
                                  </p:childTnLst>
                                </p:cTn>
                              </p:par>
                            </p:childTnLst>
                          </p:cTn>
                        </p:par>
                      </p:childTnLst>
                    </p:cTn>
                  </p:par>
                  <p:par>
                    <p:cTn id="612" fill="hold">
                      <p:stCondLst>
                        <p:cond delay="indefinite"/>
                      </p:stCondLst>
                      <p:childTnLst>
                        <p:par>
                          <p:cTn id="613" fill="hold">
                            <p:stCondLst>
                              <p:cond delay="0"/>
                            </p:stCondLst>
                            <p:childTnLst>
                              <p:par>
                                <p:cTn id="614" presetID="22" presetClass="entr" presetSubtype="4" fill="hold" grpId="0" nodeType="clickEffect">
                                  <p:stCondLst>
                                    <p:cond delay="0"/>
                                  </p:stCondLst>
                                  <p:childTnLst>
                                    <p:set>
                                      <p:cBhvr>
                                        <p:cTn id="615" dur="1" fill="hold">
                                          <p:stCondLst>
                                            <p:cond delay="0"/>
                                          </p:stCondLst>
                                        </p:cTn>
                                        <p:tgtEl>
                                          <p:spTgt spid="79988"/>
                                        </p:tgtEl>
                                        <p:attrNameLst>
                                          <p:attrName>style.visibility</p:attrName>
                                        </p:attrNameLst>
                                      </p:cBhvr>
                                      <p:to>
                                        <p:strVal val="visible"/>
                                      </p:to>
                                    </p:set>
                                    <p:animEffect transition="in" filter="wipe(down)">
                                      <p:cBhvr>
                                        <p:cTn id="616" dur="500"/>
                                        <p:tgtEl>
                                          <p:spTgt spid="79988"/>
                                        </p:tgtEl>
                                      </p:cBhvr>
                                    </p:animEffect>
                                  </p:childTnLst>
                                </p:cTn>
                              </p:par>
                            </p:childTnLst>
                          </p:cTn>
                        </p:par>
                        <p:par>
                          <p:cTn id="617" fill="hold">
                            <p:stCondLst>
                              <p:cond delay="500"/>
                            </p:stCondLst>
                            <p:childTnLst>
                              <p:par>
                                <p:cTn id="618" presetID="22" presetClass="entr" presetSubtype="4" fill="hold" grpId="0" nodeType="afterEffect">
                                  <p:stCondLst>
                                    <p:cond delay="0"/>
                                  </p:stCondLst>
                                  <p:childTnLst>
                                    <p:set>
                                      <p:cBhvr>
                                        <p:cTn id="619" dur="1" fill="hold">
                                          <p:stCondLst>
                                            <p:cond delay="0"/>
                                          </p:stCondLst>
                                        </p:cTn>
                                        <p:tgtEl>
                                          <p:spTgt spid="79994"/>
                                        </p:tgtEl>
                                        <p:attrNameLst>
                                          <p:attrName>style.visibility</p:attrName>
                                        </p:attrNameLst>
                                      </p:cBhvr>
                                      <p:to>
                                        <p:strVal val="visible"/>
                                      </p:to>
                                    </p:set>
                                    <p:animEffect transition="in" filter="wipe(down)">
                                      <p:cBhvr>
                                        <p:cTn id="620" dur="500"/>
                                        <p:tgtEl>
                                          <p:spTgt spid="79994"/>
                                        </p:tgtEl>
                                      </p:cBhvr>
                                    </p:animEffect>
                                  </p:childTnLst>
                                </p:cTn>
                              </p:par>
                            </p:childTnLst>
                          </p:cTn>
                        </p:par>
                      </p:childTnLst>
                    </p:cTn>
                  </p:par>
                  <p:par>
                    <p:cTn id="621" fill="hold">
                      <p:stCondLst>
                        <p:cond delay="indefinite"/>
                      </p:stCondLst>
                      <p:childTnLst>
                        <p:par>
                          <p:cTn id="622" fill="hold">
                            <p:stCondLst>
                              <p:cond delay="0"/>
                            </p:stCondLst>
                            <p:childTnLst>
                              <p:par>
                                <p:cTn id="623" presetID="10" presetClass="entr" presetSubtype="0" fill="hold" nodeType="clickEffect">
                                  <p:stCondLst>
                                    <p:cond delay="0"/>
                                  </p:stCondLst>
                                  <p:childTnLst>
                                    <p:set>
                                      <p:cBhvr>
                                        <p:cTn id="624" dur="1" fill="hold">
                                          <p:stCondLst>
                                            <p:cond delay="0"/>
                                          </p:stCondLst>
                                        </p:cTn>
                                        <p:tgtEl>
                                          <p:spTgt spid="17"/>
                                        </p:tgtEl>
                                        <p:attrNameLst>
                                          <p:attrName>style.visibility</p:attrName>
                                        </p:attrNameLst>
                                      </p:cBhvr>
                                      <p:to>
                                        <p:strVal val="visible"/>
                                      </p:to>
                                    </p:set>
                                    <p:animEffect transition="in" filter="fade">
                                      <p:cBhvr>
                                        <p:cTn id="625" dur="2000"/>
                                        <p:tgtEl>
                                          <p:spTgt spid="17"/>
                                        </p:tgtEl>
                                      </p:cBhvr>
                                    </p:animEffect>
                                  </p:childTnLst>
                                </p:cTn>
                              </p:par>
                            </p:childTnLst>
                          </p:cTn>
                        </p:par>
                      </p:childTnLst>
                    </p:cTn>
                  </p:par>
                  <p:par>
                    <p:cTn id="626" fill="hold">
                      <p:stCondLst>
                        <p:cond delay="indefinite"/>
                      </p:stCondLst>
                      <p:childTnLst>
                        <p:par>
                          <p:cTn id="627" fill="hold">
                            <p:stCondLst>
                              <p:cond delay="0"/>
                            </p:stCondLst>
                            <p:childTnLst>
                              <p:par>
                                <p:cTn id="628" presetID="9" presetClass="entr" presetSubtype="0" fill="hold" grpId="0" nodeType="clickEffect">
                                  <p:stCondLst>
                                    <p:cond delay="0"/>
                                  </p:stCondLst>
                                  <p:childTnLst>
                                    <p:set>
                                      <p:cBhvr>
                                        <p:cTn id="629" dur="1" fill="hold">
                                          <p:stCondLst>
                                            <p:cond delay="0"/>
                                          </p:stCondLst>
                                        </p:cTn>
                                        <p:tgtEl>
                                          <p:spTgt spid="80023"/>
                                        </p:tgtEl>
                                        <p:attrNameLst>
                                          <p:attrName>style.visibility</p:attrName>
                                        </p:attrNameLst>
                                      </p:cBhvr>
                                      <p:to>
                                        <p:strVal val="visible"/>
                                      </p:to>
                                    </p:set>
                                    <p:animEffect transition="in" filter="dissolve">
                                      <p:cBhvr>
                                        <p:cTn id="630" dur="500"/>
                                        <p:tgtEl>
                                          <p:spTgt spid="80023"/>
                                        </p:tgtEl>
                                      </p:cBhvr>
                                    </p:animEffect>
                                  </p:childTnLst>
                                </p:cTn>
                              </p:par>
                            </p:childTnLst>
                          </p:cTn>
                        </p:par>
                      </p:childTnLst>
                    </p:cTn>
                  </p:par>
                  <p:par>
                    <p:cTn id="631" fill="hold">
                      <p:stCondLst>
                        <p:cond delay="indefinite"/>
                      </p:stCondLst>
                      <p:childTnLst>
                        <p:par>
                          <p:cTn id="632" fill="hold">
                            <p:stCondLst>
                              <p:cond delay="0"/>
                            </p:stCondLst>
                            <p:childTnLst>
                              <p:par>
                                <p:cTn id="633" presetID="9" presetClass="entr" presetSubtype="0" fill="hold" grpId="0" nodeType="clickEffect">
                                  <p:stCondLst>
                                    <p:cond delay="0"/>
                                  </p:stCondLst>
                                  <p:childTnLst>
                                    <p:set>
                                      <p:cBhvr>
                                        <p:cTn id="634" dur="1" fill="hold">
                                          <p:stCondLst>
                                            <p:cond delay="0"/>
                                          </p:stCondLst>
                                        </p:cTn>
                                        <p:tgtEl>
                                          <p:spTgt spid="80024"/>
                                        </p:tgtEl>
                                        <p:attrNameLst>
                                          <p:attrName>style.visibility</p:attrName>
                                        </p:attrNameLst>
                                      </p:cBhvr>
                                      <p:to>
                                        <p:strVal val="visible"/>
                                      </p:to>
                                    </p:set>
                                    <p:animEffect transition="in" filter="dissolve">
                                      <p:cBhvr>
                                        <p:cTn id="635" dur="500"/>
                                        <p:tgtEl>
                                          <p:spTgt spid="80024"/>
                                        </p:tgtEl>
                                      </p:cBhvr>
                                    </p:animEffect>
                                  </p:childTnLst>
                                </p:cTn>
                              </p:par>
                            </p:childTnLst>
                          </p:cTn>
                        </p:par>
                      </p:childTnLst>
                    </p:cTn>
                  </p:par>
                  <p:par>
                    <p:cTn id="636" fill="hold">
                      <p:stCondLst>
                        <p:cond delay="indefinite"/>
                      </p:stCondLst>
                      <p:childTnLst>
                        <p:par>
                          <p:cTn id="637" fill="hold">
                            <p:stCondLst>
                              <p:cond delay="0"/>
                            </p:stCondLst>
                            <p:childTnLst>
                              <p:par>
                                <p:cTn id="638" presetID="22" presetClass="entr" presetSubtype="4" fill="hold" grpId="0" nodeType="clickEffect">
                                  <p:stCondLst>
                                    <p:cond delay="0"/>
                                  </p:stCondLst>
                                  <p:childTnLst>
                                    <p:set>
                                      <p:cBhvr>
                                        <p:cTn id="639" dur="1" fill="hold">
                                          <p:stCondLst>
                                            <p:cond delay="0"/>
                                          </p:stCondLst>
                                        </p:cTn>
                                        <p:tgtEl>
                                          <p:spTgt spid="80036"/>
                                        </p:tgtEl>
                                        <p:attrNameLst>
                                          <p:attrName>style.visibility</p:attrName>
                                        </p:attrNameLst>
                                      </p:cBhvr>
                                      <p:to>
                                        <p:strVal val="visible"/>
                                      </p:to>
                                    </p:set>
                                    <p:animEffect transition="in" filter="wipe(down)">
                                      <p:cBhvr>
                                        <p:cTn id="640" dur="500"/>
                                        <p:tgtEl>
                                          <p:spTgt spid="80036"/>
                                        </p:tgtEl>
                                      </p:cBhvr>
                                    </p:animEffect>
                                  </p:childTnLst>
                                </p:cTn>
                              </p:par>
                            </p:childTnLst>
                          </p:cTn>
                        </p:par>
                        <p:par>
                          <p:cTn id="641" fill="hold">
                            <p:stCondLst>
                              <p:cond delay="500"/>
                            </p:stCondLst>
                            <p:childTnLst>
                              <p:par>
                                <p:cTn id="642" presetID="22" presetClass="entr" presetSubtype="4" fill="hold" grpId="0" nodeType="afterEffect">
                                  <p:stCondLst>
                                    <p:cond delay="0"/>
                                  </p:stCondLst>
                                  <p:childTnLst>
                                    <p:set>
                                      <p:cBhvr>
                                        <p:cTn id="643" dur="1" fill="hold">
                                          <p:stCondLst>
                                            <p:cond delay="0"/>
                                          </p:stCondLst>
                                        </p:cTn>
                                        <p:tgtEl>
                                          <p:spTgt spid="80028"/>
                                        </p:tgtEl>
                                        <p:attrNameLst>
                                          <p:attrName>style.visibility</p:attrName>
                                        </p:attrNameLst>
                                      </p:cBhvr>
                                      <p:to>
                                        <p:strVal val="visible"/>
                                      </p:to>
                                    </p:set>
                                    <p:animEffect transition="in" filter="wipe(down)">
                                      <p:cBhvr>
                                        <p:cTn id="644" dur="500"/>
                                        <p:tgtEl>
                                          <p:spTgt spid="80028"/>
                                        </p:tgtEl>
                                      </p:cBhvr>
                                    </p:animEffect>
                                  </p:childTnLst>
                                </p:cTn>
                              </p:par>
                            </p:childTnLst>
                          </p:cTn>
                        </p:par>
                      </p:childTnLst>
                    </p:cTn>
                  </p:par>
                  <p:par>
                    <p:cTn id="645" fill="hold">
                      <p:stCondLst>
                        <p:cond delay="indefinite"/>
                      </p:stCondLst>
                      <p:childTnLst>
                        <p:par>
                          <p:cTn id="646" fill="hold">
                            <p:stCondLst>
                              <p:cond delay="0"/>
                            </p:stCondLst>
                            <p:childTnLst>
                              <p:par>
                                <p:cTn id="647" presetID="10" presetClass="entr" presetSubtype="0" fill="hold" nodeType="clickEffect">
                                  <p:stCondLst>
                                    <p:cond delay="0"/>
                                  </p:stCondLst>
                                  <p:childTnLst>
                                    <p:set>
                                      <p:cBhvr>
                                        <p:cTn id="648" dur="1" fill="hold">
                                          <p:stCondLst>
                                            <p:cond delay="0"/>
                                          </p:stCondLst>
                                        </p:cTn>
                                        <p:tgtEl>
                                          <p:spTgt spid="18"/>
                                        </p:tgtEl>
                                        <p:attrNameLst>
                                          <p:attrName>style.visibility</p:attrName>
                                        </p:attrNameLst>
                                      </p:cBhvr>
                                      <p:to>
                                        <p:strVal val="visible"/>
                                      </p:to>
                                    </p:set>
                                    <p:animEffect transition="in" filter="fade">
                                      <p:cBhvr>
                                        <p:cTn id="649" dur="2000"/>
                                        <p:tgtEl>
                                          <p:spTgt spid="18"/>
                                        </p:tgtEl>
                                      </p:cBhvr>
                                    </p:animEffect>
                                  </p:childTnLst>
                                </p:cTn>
                              </p:par>
                            </p:childTnLst>
                          </p:cTn>
                        </p:par>
                      </p:childTnLst>
                    </p:cTn>
                  </p:par>
                  <p:par>
                    <p:cTn id="650" fill="hold">
                      <p:stCondLst>
                        <p:cond delay="indefinite"/>
                      </p:stCondLst>
                      <p:childTnLst>
                        <p:par>
                          <p:cTn id="651" fill="hold">
                            <p:stCondLst>
                              <p:cond delay="0"/>
                            </p:stCondLst>
                            <p:childTnLst>
                              <p:par>
                                <p:cTn id="652" presetID="9" presetClass="entr" presetSubtype="0" fill="hold" grpId="0" nodeType="clickEffect">
                                  <p:stCondLst>
                                    <p:cond delay="0"/>
                                  </p:stCondLst>
                                  <p:childTnLst>
                                    <p:set>
                                      <p:cBhvr>
                                        <p:cTn id="653" dur="1" fill="hold">
                                          <p:stCondLst>
                                            <p:cond delay="0"/>
                                          </p:stCondLst>
                                        </p:cTn>
                                        <p:tgtEl>
                                          <p:spTgt spid="80031"/>
                                        </p:tgtEl>
                                        <p:attrNameLst>
                                          <p:attrName>style.visibility</p:attrName>
                                        </p:attrNameLst>
                                      </p:cBhvr>
                                      <p:to>
                                        <p:strVal val="visible"/>
                                      </p:to>
                                    </p:set>
                                    <p:animEffect transition="in" filter="dissolve">
                                      <p:cBhvr>
                                        <p:cTn id="654" dur="500"/>
                                        <p:tgtEl>
                                          <p:spTgt spid="80031"/>
                                        </p:tgtEl>
                                      </p:cBhvr>
                                    </p:animEffect>
                                  </p:childTnLst>
                                </p:cTn>
                              </p:par>
                            </p:childTnLst>
                          </p:cTn>
                        </p:par>
                      </p:childTnLst>
                    </p:cTn>
                  </p:par>
                  <p:par>
                    <p:cTn id="655" fill="hold">
                      <p:stCondLst>
                        <p:cond delay="indefinite"/>
                      </p:stCondLst>
                      <p:childTnLst>
                        <p:par>
                          <p:cTn id="656" fill="hold">
                            <p:stCondLst>
                              <p:cond delay="0"/>
                            </p:stCondLst>
                            <p:childTnLst>
                              <p:par>
                                <p:cTn id="657" presetID="9" presetClass="entr" presetSubtype="0" fill="hold" grpId="0" nodeType="clickEffect">
                                  <p:stCondLst>
                                    <p:cond delay="0"/>
                                  </p:stCondLst>
                                  <p:childTnLst>
                                    <p:set>
                                      <p:cBhvr>
                                        <p:cTn id="658" dur="1" fill="hold">
                                          <p:stCondLst>
                                            <p:cond delay="0"/>
                                          </p:stCondLst>
                                        </p:cTn>
                                        <p:tgtEl>
                                          <p:spTgt spid="80030"/>
                                        </p:tgtEl>
                                        <p:attrNameLst>
                                          <p:attrName>style.visibility</p:attrName>
                                        </p:attrNameLst>
                                      </p:cBhvr>
                                      <p:to>
                                        <p:strVal val="visible"/>
                                      </p:to>
                                    </p:set>
                                    <p:animEffect transition="in" filter="dissolve">
                                      <p:cBhvr>
                                        <p:cTn id="659" dur="500"/>
                                        <p:tgtEl>
                                          <p:spTgt spid="80030"/>
                                        </p:tgtEl>
                                      </p:cBhvr>
                                    </p:animEffect>
                                  </p:childTnLst>
                                </p:cTn>
                              </p:par>
                            </p:childTnLst>
                          </p:cTn>
                        </p:par>
                      </p:childTnLst>
                    </p:cTn>
                  </p:par>
                  <p:par>
                    <p:cTn id="660" fill="hold">
                      <p:stCondLst>
                        <p:cond delay="indefinite"/>
                      </p:stCondLst>
                      <p:childTnLst>
                        <p:par>
                          <p:cTn id="661" fill="hold">
                            <p:stCondLst>
                              <p:cond delay="0"/>
                            </p:stCondLst>
                            <p:childTnLst>
                              <p:par>
                                <p:cTn id="662" presetID="22" presetClass="entr" presetSubtype="4" fill="hold" grpId="0" nodeType="clickEffect">
                                  <p:stCondLst>
                                    <p:cond delay="0"/>
                                  </p:stCondLst>
                                  <p:childTnLst>
                                    <p:set>
                                      <p:cBhvr>
                                        <p:cTn id="663" dur="1" fill="hold">
                                          <p:stCondLst>
                                            <p:cond delay="0"/>
                                          </p:stCondLst>
                                        </p:cTn>
                                        <p:tgtEl>
                                          <p:spTgt spid="80029"/>
                                        </p:tgtEl>
                                        <p:attrNameLst>
                                          <p:attrName>style.visibility</p:attrName>
                                        </p:attrNameLst>
                                      </p:cBhvr>
                                      <p:to>
                                        <p:strVal val="visible"/>
                                      </p:to>
                                    </p:set>
                                    <p:animEffect transition="in" filter="wipe(down)">
                                      <p:cBhvr>
                                        <p:cTn id="664" dur="500"/>
                                        <p:tgtEl>
                                          <p:spTgt spid="80029"/>
                                        </p:tgtEl>
                                      </p:cBhvr>
                                    </p:animEffect>
                                  </p:childTnLst>
                                </p:cTn>
                              </p:par>
                            </p:childTnLst>
                          </p:cTn>
                        </p:par>
                        <p:par>
                          <p:cTn id="665" fill="hold">
                            <p:stCondLst>
                              <p:cond delay="500"/>
                            </p:stCondLst>
                            <p:childTnLst>
                              <p:par>
                                <p:cTn id="666" presetID="22" presetClass="entr" presetSubtype="4" fill="hold" grpId="0" nodeType="afterEffect">
                                  <p:stCondLst>
                                    <p:cond delay="0"/>
                                  </p:stCondLst>
                                  <p:childTnLst>
                                    <p:set>
                                      <p:cBhvr>
                                        <p:cTn id="667" dur="1" fill="hold">
                                          <p:stCondLst>
                                            <p:cond delay="0"/>
                                          </p:stCondLst>
                                        </p:cTn>
                                        <p:tgtEl>
                                          <p:spTgt spid="80035"/>
                                        </p:tgtEl>
                                        <p:attrNameLst>
                                          <p:attrName>style.visibility</p:attrName>
                                        </p:attrNameLst>
                                      </p:cBhvr>
                                      <p:to>
                                        <p:strVal val="visible"/>
                                      </p:to>
                                    </p:set>
                                    <p:animEffect transition="in" filter="wipe(down)">
                                      <p:cBhvr>
                                        <p:cTn id="668" dur="500"/>
                                        <p:tgtEl>
                                          <p:spTgt spid="80035"/>
                                        </p:tgtEl>
                                      </p:cBhvr>
                                    </p:animEffect>
                                  </p:childTnLst>
                                </p:cTn>
                              </p:par>
                            </p:childTnLst>
                          </p:cTn>
                        </p:par>
                      </p:childTnLst>
                    </p:cTn>
                  </p:par>
                  <p:par>
                    <p:cTn id="669" fill="hold">
                      <p:stCondLst>
                        <p:cond delay="indefinite"/>
                      </p:stCondLst>
                      <p:childTnLst>
                        <p:par>
                          <p:cTn id="670" fill="hold">
                            <p:stCondLst>
                              <p:cond delay="0"/>
                            </p:stCondLst>
                            <p:childTnLst>
                              <p:par>
                                <p:cTn id="671" presetID="39" presetClass="entr" presetSubtype="0" accel="100000" fill="hold" grpId="0" nodeType="clickEffect">
                                  <p:stCondLst>
                                    <p:cond delay="0"/>
                                  </p:stCondLst>
                                  <p:childTnLst>
                                    <p:set>
                                      <p:cBhvr>
                                        <p:cTn id="672" dur="1" fill="hold">
                                          <p:stCondLst>
                                            <p:cond delay="0"/>
                                          </p:stCondLst>
                                        </p:cTn>
                                        <p:tgtEl>
                                          <p:spTgt spid="79981"/>
                                        </p:tgtEl>
                                        <p:attrNameLst>
                                          <p:attrName>style.visibility</p:attrName>
                                        </p:attrNameLst>
                                      </p:cBhvr>
                                      <p:to>
                                        <p:strVal val="visible"/>
                                      </p:to>
                                    </p:set>
                                    <p:anim calcmode="lin" valueType="num">
                                      <p:cBhvr>
                                        <p:cTn id="673" dur="500" fill="hold"/>
                                        <p:tgtEl>
                                          <p:spTgt spid="79981"/>
                                        </p:tgtEl>
                                        <p:attrNameLst>
                                          <p:attrName>ppt_h</p:attrName>
                                        </p:attrNameLst>
                                      </p:cBhvr>
                                      <p:tavLst>
                                        <p:tav tm="0">
                                          <p:val>
                                            <p:strVal val="#ppt_h/20"/>
                                          </p:val>
                                        </p:tav>
                                        <p:tav tm="50000">
                                          <p:val>
                                            <p:strVal val="#ppt_h/20"/>
                                          </p:val>
                                        </p:tav>
                                        <p:tav tm="100000">
                                          <p:val>
                                            <p:strVal val="#ppt_h"/>
                                          </p:val>
                                        </p:tav>
                                      </p:tavLst>
                                    </p:anim>
                                    <p:anim calcmode="lin" valueType="num">
                                      <p:cBhvr>
                                        <p:cTn id="674" dur="500" fill="hold"/>
                                        <p:tgtEl>
                                          <p:spTgt spid="79981"/>
                                        </p:tgtEl>
                                        <p:attrNameLst>
                                          <p:attrName>ppt_w</p:attrName>
                                        </p:attrNameLst>
                                      </p:cBhvr>
                                      <p:tavLst>
                                        <p:tav tm="0">
                                          <p:val>
                                            <p:strVal val="#ppt_w+.3"/>
                                          </p:val>
                                        </p:tav>
                                        <p:tav tm="50000">
                                          <p:val>
                                            <p:strVal val="#ppt_w+.3"/>
                                          </p:val>
                                        </p:tav>
                                        <p:tav tm="100000">
                                          <p:val>
                                            <p:strVal val="#ppt_w"/>
                                          </p:val>
                                        </p:tav>
                                      </p:tavLst>
                                    </p:anim>
                                    <p:anim calcmode="lin" valueType="num">
                                      <p:cBhvr>
                                        <p:cTn id="675" dur="500" fill="hold"/>
                                        <p:tgtEl>
                                          <p:spTgt spid="79981"/>
                                        </p:tgtEl>
                                        <p:attrNameLst>
                                          <p:attrName>ppt_x</p:attrName>
                                        </p:attrNameLst>
                                      </p:cBhvr>
                                      <p:tavLst>
                                        <p:tav tm="0">
                                          <p:val>
                                            <p:strVal val="#ppt_x-.3"/>
                                          </p:val>
                                        </p:tav>
                                        <p:tav tm="50000">
                                          <p:val>
                                            <p:strVal val="#ppt_x"/>
                                          </p:val>
                                        </p:tav>
                                        <p:tav tm="100000">
                                          <p:val>
                                            <p:strVal val="#ppt_x"/>
                                          </p:val>
                                        </p:tav>
                                      </p:tavLst>
                                    </p:anim>
                                    <p:anim calcmode="lin" valueType="num">
                                      <p:cBhvr>
                                        <p:cTn id="676" dur="500" fill="hold"/>
                                        <p:tgtEl>
                                          <p:spTgt spid="79981"/>
                                        </p:tgtEl>
                                        <p:attrNameLst>
                                          <p:attrName>ppt_y</p:attrName>
                                        </p:attrNameLst>
                                      </p:cBhvr>
                                      <p:tavLst>
                                        <p:tav tm="0">
                                          <p:val>
                                            <p:strVal val="#ppt_y"/>
                                          </p:val>
                                        </p:tav>
                                        <p:tav tm="100000">
                                          <p:val>
                                            <p:strVal val="#ppt_y"/>
                                          </p:val>
                                        </p:tav>
                                      </p:tavLst>
                                    </p:anim>
                                  </p:childTnLst>
                                </p:cTn>
                              </p:par>
                            </p:childTnLst>
                          </p:cTn>
                        </p:par>
                      </p:childTnLst>
                    </p:cTn>
                  </p:par>
                  <p:par>
                    <p:cTn id="677" fill="hold">
                      <p:stCondLst>
                        <p:cond delay="indefinite"/>
                      </p:stCondLst>
                      <p:childTnLst>
                        <p:par>
                          <p:cTn id="678" fill="hold">
                            <p:stCondLst>
                              <p:cond delay="0"/>
                            </p:stCondLst>
                            <p:childTnLst>
                              <p:par>
                                <p:cTn id="679" presetID="9" presetClass="emph" presetSubtype="0" grpId="1" nodeType="clickEffect">
                                  <p:stCondLst>
                                    <p:cond delay="0"/>
                                  </p:stCondLst>
                                  <p:iterate type="lt">
                                    <p:tmAbs val="0"/>
                                  </p:iterate>
                                  <p:childTnLst>
                                    <p:set>
                                      <p:cBhvr rctx="PPT">
                                        <p:cTn id="680" dur="indefinite"/>
                                        <p:tgtEl>
                                          <p:spTgt spid="79979"/>
                                        </p:tgtEl>
                                        <p:attrNameLst>
                                          <p:attrName>style.opacity</p:attrName>
                                        </p:attrNameLst>
                                      </p:cBhvr>
                                      <p:to>
                                        <p:strVal val="0.5"/>
                                      </p:to>
                                    </p:set>
                                    <p:animEffect filter="image" prLst="opacity: 0.5">
                                      <p:cBhvr rctx="IE">
                                        <p:cTn id="681" dur="indefinite"/>
                                        <p:tgtEl>
                                          <p:spTgt spid="79979"/>
                                        </p:tgtEl>
                                      </p:cBhvr>
                                    </p:animEffect>
                                  </p:childTnLst>
                                </p:cTn>
                              </p:par>
                              <p:par>
                                <p:cTn id="682" presetID="9" presetClass="emph" presetSubtype="0" grpId="1" nodeType="withEffect">
                                  <p:stCondLst>
                                    <p:cond delay="0"/>
                                  </p:stCondLst>
                                  <p:childTnLst>
                                    <p:set>
                                      <p:cBhvr rctx="PPT">
                                        <p:cTn id="683" dur="indefinite"/>
                                        <p:tgtEl>
                                          <p:spTgt spid="79980"/>
                                        </p:tgtEl>
                                        <p:attrNameLst>
                                          <p:attrName>style.opacity</p:attrName>
                                        </p:attrNameLst>
                                      </p:cBhvr>
                                      <p:to>
                                        <p:strVal val="0.5"/>
                                      </p:to>
                                    </p:set>
                                    <p:animEffect filter="image" prLst="opacity: 0.5">
                                      <p:cBhvr rctx="IE">
                                        <p:cTn id="684" dur="indefinite"/>
                                        <p:tgtEl>
                                          <p:spTgt spid="79980"/>
                                        </p:tgtEl>
                                      </p:cBhvr>
                                    </p:animEffect>
                                  </p:childTnLst>
                                </p:cTn>
                              </p:par>
                              <p:par>
                                <p:cTn id="685" presetID="9" presetClass="emph" presetSubtype="0" grpId="1" nodeType="withEffect">
                                  <p:stCondLst>
                                    <p:cond delay="0"/>
                                  </p:stCondLst>
                                  <p:childTnLst>
                                    <p:set>
                                      <p:cBhvr rctx="PPT">
                                        <p:cTn id="686" dur="indefinite"/>
                                        <p:tgtEl>
                                          <p:spTgt spid="79982"/>
                                        </p:tgtEl>
                                        <p:attrNameLst>
                                          <p:attrName>style.opacity</p:attrName>
                                        </p:attrNameLst>
                                      </p:cBhvr>
                                      <p:to>
                                        <p:strVal val="0.5"/>
                                      </p:to>
                                    </p:set>
                                    <p:animEffect filter="image" prLst="opacity: 0.5">
                                      <p:cBhvr rctx="IE">
                                        <p:cTn id="687" dur="indefinite"/>
                                        <p:tgtEl>
                                          <p:spTgt spid="79982"/>
                                        </p:tgtEl>
                                      </p:cBhvr>
                                    </p:animEffect>
                                  </p:childTnLst>
                                </p:cTn>
                              </p:par>
                              <p:par>
                                <p:cTn id="688" presetID="9" presetClass="emph" presetSubtype="0" nodeType="withEffect">
                                  <p:stCondLst>
                                    <p:cond delay="0"/>
                                  </p:stCondLst>
                                  <p:childTnLst>
                                    <p:set>
                                      <p:cBhvr rctx="PPT">
                                        <p:cTn id="689" dur="indefinite"/>
                                        <p:tgtEl>
                                          <p:spTgt spid="13"/>
                                        </p:tgtEl>
                                        <p:attrNameLst>
                                          <p:attrName>style.opacity</p:attrName>
                                        </p:attrNameLst>
                                      </p:cBhvr>
                                      <p:to>
                                        <p:strVal val="0.5"/>
                                      </p:to>
                                    </p:set>
                                    <p:animEffect filter="image" prLst="opacity: 0.5">
                                      <p:cBhvr rctx="IE">
                                        <p:cTn id="690" dur="indefinite"/>
                                        <p:tgtEl>
                                          <p:spTgt spid="13"/>
                                        </p:tgtEl>
                                      </p:cBhvr>
                                    </p:animEffect>
                                  </p:childTnLst>
                                </p:cTn>
                              </p:par>
                              <p:par>
                                <p:cTn id="691" presetID="9" presetClass="emph" presetSubtype="0" grpId="1" nodeType="withEffect">
                                  <p:stCondLst>
                                    <p:cond delay="0"/>
                                  </p:stCondLst>
                                  <p:childTnLst>
                                    <p:set>
                                      <p:cBhvr rctx="PPT">
                                        <p:cTn id="692" dur="indefinite"/>
                                        <p:tgtEl>
                                          <p:spTgt spid="79986"/>
                                        </p:tgtEl>
                                        <p:attrNameLst>
                                          <p:attrName>style.opacity</p:attrName>
                                        </p:attrNameLst>
                                      </p:cBhvr>
                                      <p:to>
                                        <p:strVal val="0.5"/>
                                      </p:to>
                                    </p:set>
                                    <p:animEffect filter="image" prLst="opacity: 0.5">
                                      <p:cBhvr rctx="IE">
                                        <p:cTn id="693" dur="indefinite"/>
                                        <p:tgtEl>
                                          <p:spTgt spid="79986"/>
                                        </p:tgtEl>
                                      </p:cBhvr>
                                    </p:animEffect>
                                  </p:childTnLst>
                                </p:cTn>
                              </p:par>
                              <p:par>
                                <p:cTn id="694" presetID="9" presetClass="emph" presetSubtype="0" grpId="1" nodeType="withEffect">
                                  <p:stCondLst>
                                    <p:cond delay="0"/>
                                  </p:stCondLst>
                                  <p:childTnLst>
                                    <p:set>
                                      <p:cBhvr rctx="PPT">
                                        <p:cTn id="695" dur="indefinite"/>
                                        <p:tgtEl>
                                          <p:spTgt spid="79987"/>
                                        </p:tgtEl>
                                        <p:attrNameLst>
                                          <p:attrName>style.opacity</p:attrName>
                                        </p:attrNameLst>
                                      </p:cBhvr>
                                      <p:to>
                                        <p:strVal val="0.5"/>
                                      </p:to>
                                    </p:set>
                                    <p:animEffect filter="image" prLst="opacity: 0.5">
                                      <p:cBhvr rctx="IE">
                                        <p:cTn id="696" dur="indefinite"/>
                                        <p:tgtEl>
                                          <p:spTgt spid="79987"/>
                                        </p:tgtEl>
                                      </p:cBhvr>
                                    </p:animEffect>
                                  </p:childTnLst>
                                </p:cTn>
                              </p:par>
                              <p:par>
                                <p:cTn id="697" presetID="9" presetClass="emph" presetSubtype="0" grpId="1" nodeType="withEffect">
                                  <p:stCondLst>
                                    <p:cond delay="0"/>
                                  </p:stCondLst>
                                  <p:childTnLst>
                                    <p:set>
                                      <p:cBhvr rctx="PPT">
                                        <p:cTn id="698" dur="indefinite"/>
                                        <p:tgtEl>
                                          <p:spTgt spid="79988"/>
                                        </p:tgtEl>
                                        <p:attrNameLst>
                                          <p:attrName>style.opacity</p:attrName>
                                        </p:attrNameLst>
                                      </p:cBhvr>
                                      <p:to>
                                        <p:strVal val="0.5"/>
                                      </p:to>
                                    </p:set>
                                    <p:animEffect filter="image" prLst="opacity: 0.5">
                                      <p:cBhvr rctx="IE">
                                        <p:cTn id="699" dur="indefinite"/>
                                        <p:tgtEl>
                                          <p:spTgt spid="79988"/>
                                        </p:tgtEl>
                                      </p:cBhvr>
                                    </p:animEffect>
                                  </p:childTnLst>
                                </p:cTn>
                              </p:par>
                              <p:par>
                                <p:cTn id="700" presetID="9" presetClass="emph" presetSubtype="0" grpId="1" nodeType="withEffect">
                                  <p:stCondLst>
                                    <p:cond delay="0"/>
                                  </p:stCondLst>
                                  <p:childTnLst>
                                    <p:set>
                                      <p:cBhvr rctx="PPT">
                                        <p:cTn id="701" dur="indefinite"/>
                                        <p:tgtEl>
                                          <p:spTgt spid="79989"/>
                                        </p:tgtEl>
                                        <p:attrNameLst>
                                          <p:attrName>style.opacity</p:attrName>
                                        </p:attrNameLst>
                                      </p:cBhvr>
                                      <p:to>
                                        <p:strVal val="0.5"/>
                                      </p:to>
                                    </p:set>
                                    <p:animEffect filter="image" prLst="opacity: 0.5">
                                      <p:cBhvr rctx="IE">
                                        <p:cTn id="702" dur="indefinite"/>
                                        <p:tgtEl>
                                          <p:spTgt spid="79989"/>
                                        </p:tgtEl>
                                      </p:cBhvr>
                                    </p:animEffect>
                                  </p:childTnLst>
                                </p:cTn>
                              </p:par>
                              <p:par>
                                <p:cTn id="703" presetID="9" presetClass="emph" presetSubtype="0" grpId="1" nodeType="withEffect">
                                  <p:stCondLst>
                                    <p:cond delay="0"/>
                                  </p:stCondLst>
                                  <p:childTnLst>
                                    <p:set>
                                      <p:cBhvr rctx="PPT">
                                        <p:cTn id="704" dur="indefinite"/>
                                        <p:tgtEl>
                                          <p:spTgt spid="79990"/>
                                        </p:tgtEl>
                                        <p:attrNameLst>
                                          <p:attrName>style.opacity</p:attrName>
                                        </p:attrNameLst>
                                      </p:cBhvr>
                                      <p:to>
                                        <p:strVal val="0.5"/>
                                      </p:to>
                                    </p:set>
                                    <p:animEffect filter="image" prLst="opacity: 0.5">
                                      <p:cBhvr rctx="IE">
                                        <p:cTn id="705" dur="indefinite"/>
                                        <p:tgtEl>
                                          <p:spTgt spid="79990"/>
                                        </p:tgtEl>
                                      </p:cBhvr>
                                    </p:animEffect>
                                  </p:childTnLst>
                                </p:cTn>
                              </p:par>
                              <p:par>
                                <p:cTn id="706" presetID="9" presetClass="emph" presetSubtype="0" nodeType="withEffect">
                                  <p:stCondLst>
                                    <p:cond delay="0"/>
                                  </p:stCondLst>
                                  <p:childTnLst>
                                    <p:set>
                                      <p:cBhvr rctx="PPT">
                                        <p:cTn id="707" dur="indefinite"/>
                                        <p:tgtEl>
                                          <p:spTgt spid="14"/>
                                        </p:tgtEl>
                                        <p:attrNameLst>
                                          <p:attrName>style.opacity</p:attrName>
                                        </p:attrNameLst>
                                      </p:cBhvr>
                                      <p:to>
                                        <p:strVal val="0.5"/>
                                      </p:to>
                                    </p:set>
                                    <p:animEffect filter="image" prLst="opacity: 0.5">
                                      <p:cBhvr rctx="IE">
                                        <p:cTn id="708" dur="indefinite"/>
                                        <p:tgtEl>
                                          <p:spTgt spid="14"/>
                                        </p:tgtEl>
                                      </p:cBhvr>
                                    </p:animEffect>
                                  </p:childTnLst>
                                </p:cTn>
                              </p:par>
                              <p:par>
                                <p:cTn id="709" presetID="9" presetClass="emph" presetSubtype="0" grpId="1" nodeType="withEffect">
                                  <p:stCondLst>
                                    <p:cond delay="0"/>
                                  </p:stCondLst>
                                  <p:childTnLst>
                                    <p:set>
                                      <p:cBhvr rctx="PPT">
                                        <p:cTn id="710" dur="indefinite"/>
                                        <p:tgtEl>
                                          <p:spTgt spid="79994"/>
                                        </p:tgtEl>
                                        <p:attrNameLst>
                                          <p:attrName>style.opacity</p:attrName>
                                        </p:attrNameLst>
                                      </p:cBhvr>
                                      <p:to>
                                        <p:strVal val="0.5"/>
                                      </p:to>
                                    </p:set>
                                    <p:animEffect filter="image" prLst="opacity: 0.5">
                                      <p:cBhvr rctx="IE">
                                        <p:cTn id="711" dur="indefinite"/>
                                        <p:tgtEl>
                                          <p:spTgt spid="79994"/>
                                        </p:tgtEl>
                                      </p:cBhvr>
                                    </p:animEffect>
                                  </p:childTnLst>
                                </p:cTn>
                              </p:par>
                              <p:par>
                                <p:cTn id="712" presetID="9" presetClass="emph" presetSubtype="0" grpId="1" nodeType="withEffect">
                                  <p:stCondLst>
                                    <p:cond delay="0"/>
                                  </p:stCondLst>
                                  <p:iterate type="lt">
                                    <p:tmAbs val="0"/>
                                  </p:iterate>
                                  <p:childTnLst>
                                    <p:set>
                                      <p:cBhvr rctx="PPT">
                                        <p:cTn id="713" dur="indefinite"/>
                                        <p:tgtEl>
                                          <p:spTgt spid="79995"/>
                                        </p:tgtEl>
                                        <p:attrNameLst>
                                          <p:attrName>style.opacity</p:attrName>
                                        </p:attrNameLst>
                                      </p:cBhvr>
                                      <p:to>
                                        <p:strVal val="0.5"/>
                                      </p:to>
                                    </p:set>
                                    <p:animEffect filter="image" prLst="opacity: 0.5">
                                      <p:cBhvr rctx="IE">
                                        <p:cTn id="714" dur="indefinite"/>
                                        <p:tgtEl>
                                          <p:spTgt spid="79995"/>
                                        </p:tgtEl>
                                      </p:cBhvr>
                                    </p:animEffect>
                                  </p:childTnLst>
                                </p:cTn>
                              </p:par>
                              <p:par>
                                <p:cTn id="715" presetID="9" presetClass="emph" presetSubtype="0" grpId="1" nodeType="withEffect">
                                  <p:stCondLst>
                                    <p:cond delay="0"/>
                                  </p:stCondLst>
                                  <p:childTnLst>
                                    <p:set>
                                      <p:cBhvr rctx="PPT">
                                        <p:cTn id="716" dur="indefinite"/>
                                        <p:tgtEl>
                                          <p:spTgt spid="80023"/>
                                        </p:tgtEl>
                                        <p:attrNameLst>
                                          <p:attrName>style.opacity</p:attrName>
                                        </p:attrNameLst>
                                      </p:cBhvr>
                                      <p:to>
                                        <p:strVal val="0.5"/>
                                      </p:to>
                                    </p:set>
                                    <p:animEffect filter="image" prLst="opacity: 0.5">
                                      <p:cBhvr rctx="IE">
                                        <p:cTn id="717" dur="indefinite"/>
                                        <p:tgtEl>
                                          <p:spTgt spid="80023"/>
                                        </p:tgtEl>
                                      </p:cBhvr>
                                    </p:animEffect>
                                  </p:childTnLst>
                                </p:cTn>
                              </p:par>
                              <p:par>
                                <p:cTn id="718" presetID="9" presetClass="emph" presetSubtype="0" grpId="1" nodeType="withEffect">
                                  <p:stCondLst>
                                    <p:cond delay="0"/>
                                  </p:stCondLst>
                                  <p:childTnLst>
                                    <p:set>
                                      <p:cBhvr rctx="PPT">
                                        <p:cTn id="719" dur="indefinite"/>
                                        <p:tgtEl>
                                          <p:spTgt spid="80024"/>
                                        </p:tgtEl>
                                        <p:attrNameLst>
                                          <p:attrName>style.opacity</p:attrName>
                                        </p:attrNameLst>
                                      </p:cBhvr>
                                      <p:to>
                                        <p:strVal val="0.5"/>
                                      </p:to>
                                    </p:set>
                                    <p:animEffect filter="image" prLst="opacity: 0.5">
                                      <p:cBhvr rctx="IE">
                                        <p:cTn id="720" dur="indefinite"/>
                                        <p:tgtEl>
                                          <p:spTgt spid="80024"/>
                                        </p:tgtEl>
                                      </p:cBhvr>
                                    </p:animEffect>
                                  </p:childTnLst>
                                </p:cTn>
                              </p:par>
                              <p:par>
                                <p:cTn id="721" presetID="9" presetClass="emph" presetSubtype="0" nodeType="withEffect">
                                  <p:stCondLst>
                                    <p:cond delay="0"/>
                                  </p:stCondLst>
                                  <p:childTnLst>
                                    <p:set>
                                      <p:cBhvr rctx="PPT">
                                        <p:cTn id="722" dur="indefinite"/>
                                        <p:tgtEl>
                                          <p:spTgt spid="17"/>
                                        </p:tgtEl>
                                        <p:attrNameLst>
                                          <p:attrName>style.opacity</p:attrName>
                                        </p:attrNameLst>
                                      </p:cBhvr>
                                      <p:to>
                                        <p:strVal val="0.5"/>
                                      </p:to>
                                    </p:set>
                                    <p:animEffect filter="image" prLst="opacity: 0.5">
                                      <p:cBhvr rctx="IE">
                                        <p:cTn id="723" dur="indefinite"/>
                                        <p:tgtEl>
                                          <p:spTgt spid="17"/>
                                        </p:tgtEl>
                                      </p:cBhvr>
                                    </p:animEffect>
                                  </p:childTnLst>
                                </p:cTn>
                              </p:par>
                              <p:par>
                                <p:cTn id="724" presetID="9" presetClass="emph" presetSubtype="0" grpId="1" nodeType="withEffect">
                                  <p:stCondLst>
                                    <p:cond delay="0"/>
                                  </p:stCondLst>
                                  <p:childTnLst>
                                    <p:set>
                                      <p:cBhvr rctx="PPT">
                                        <p:cTn id="725" dur="indefinite"/>
                                        <p:tgtEl>
                                          <p:spTgt spid="80028"/>
                                        </p:tgtEl>
                                        <p:attrNameLst>
                                          <p:attrName>style.opacity</p:attrName>
                                        </p:attrNameLst>
                                      </p:cBhvr>
                                      <p:to>
                                        <p:strVal val="0.5"/>
                                      </p:to>
                                    </p:set>
                                    <p:animEffect filter="image" prLst="opacity: 0.5">
                                      <p:cBhvr rctx="IE">
                                        <p:cTn id="726" dur="indefinite"/>
                                        <p:tgtEl>
                                          <p:spTgt spid="80028"/>
                                        </p:tgtEl>
                                      </p:cBhvr>
                                    </p:animEffect>
                                  </p:childTnLst>
                                </p:cTn>
                              </p:par>
                              <p:par>
                                <p:cTn id="727" presetID="9" presetClass="emph" presetSubtype="0" grpId="1" nodeType="withEffect">
                                  <p:stCondLst>
                                    <p:cond delay="0"/>
                                  </p:stCondLst>
                                  <p:childTnLst>
                                    <p:set>
                                      <p:cBhvr rctx="PPT">
                                        <p:cTn id="728" dur="indefinite"/>
                                        <p:tgtEl>
                                          <p:spTgt spid="80029"/>
                                        </p:tgtEl>
                                        <p:attrNameLst>
                                          <p:attrName>style.opacity</p:attrName>
                                        </p:attrNameLst>
                                      </p:cBhvr>
                                      <p:to>
                                        <p:strVal val="0.5"/>
                                      </p:to>
                                    </p:set>
                                    <p:animEffect filter="image" prLst="opacity: 0.5">
                                      <p:cBhvr rctx="IE">
                                        <p:cTn id="729" dur="indefinite"/>
                                        <p:tgtEl>
                                          <p:spTgt spid="80029"/>
                                        </p:tgtEl>
                                      </p:cBhvr>
                                    </p:animEffect>
                                  </p:childTnLst>
                                </p:cTn>
                              </p:par>
                              <p:par>
                                <p:cTn id="730" presetID="9" presetClass="emph" presetSubtype="0" grpId="1" nodeType="withEffect">
                                  <p:stCondLst>
                                    <p:cond delay="0"/>
                                  </p:stCondLst>
                                  <p:childTnLst>
                                    <p:set>
                                      <p:cBhvr rctx="PPT">
                                        <p:cTn id="731" dur="indefinite"/>
                                        <p:tgtEl>
                                          <p:spTgt spid="80030"/>
                                        </p:tgtEl>
                                        <p:attrNameLst>
                                          <p:attrName>style.opacity</p:attrName>
                                        </p:attrNameLst>
                                      </p:cBhvr>
                                      <p:to>
                                        <p:strVal val="0.5"/>
                                      </p:to>
                                    </p:set>
                                    <p:animEffect filter="image" prLst="opacity: 0.5">
                                      <p:cBhvr rctx="IE">
                                        <p:cTn id="732" dur="indefinite"/>
                                        <p:tgtEl>
                                          <p:spTgt spid="80030"/>
                                        </p:tgtEl>
                                      </p:cBhvr>
                                    </p:animEffect>
                                  </p:childTnLst>
                                </p:cTn>
                              </p:par>
                              <p:par>
                                <p:cTn id="733" presetID="9" presetClass="emph" presetSubtype="0" grpId="1" nodeType="withEffect">
                                  <p:stCondLst>
                                    <p:cond delay="0"/>
                                  </p:stCondLst>
                                  <p:childTnLst>
                                    <p:set>
                                      <p:cBhvr rctx="PPT">
                                        <p:cTn id="734" dur="indefinite"/>
                                        <p:tgtEl>
                                          <p:spTgt spid="80031"/>
                                        </p:tgtEl>
                                        <p:attrNameLst>
                                          <p:attrName>style.opacity</p:attrName>
                                        </p:attrNameLst>
                                      </p:cBhvr>
                                      <p:to>
                                        <p:strVal val="0.5"/>
                                      </p:to>
                                    </p:set>
                                    <p:animEffect filter="image" prLst="opacity: 0.5">
                                      <p:cBhvr rctx="IE">
                                        <p:cTn id="735" dur="indefinite"/>
                                        <p:tgtEl>
                                          <p:spTgt spid="80031"/>
                                        </p:tgtEl>
                                      </p:cBhvr>
                                    </p:animEffect>
                                  </p:childTnLst>
                                </p:cTn>
                              </p:par>
                              <p:par>
                                <p:cTn id="736" presetID="9" presetClass="emph" presetSubtype="0" nodeType="withEffect">
                                  <p:stCondLst>
                                    <p:cond delay="0"/>
                                  </p:stCondLst>
                                  <p:childTnLst>
                                    <p:set>
                                      <p:cBhvr rctx="PPT">
                                        <p:cTn id="737" dur="indefinite"/>
                                        <p:tgtEl>
                                          <p:spTgt spid="18"/>
                                        </p:tgtEl>
                                        <p:attrNameLst>
                                          <p:attrName>style.opacity</p:attrName>
                                        </p:attrNameLst>
                                      </p:cBhvr>
                                      <p:to>
                                        <p:strVal val="0.5"/>
                                      </p:to>
                                    </p:set>
                                    <p:animEffect filter="image" prLst="opacity: 0.5">
                                      <p:cBhvr rctx="IE">
                                        <p:cTn id="738" dur="indefinite"/>
                                        <p:tgtEl>
                                          <p:spTgt spid="18"/>
                                        </p:tgtEl>
                                      </p:cBhvr>
                                    </p:animEffect>
                                  </p:childTnLst>
                                </p:cTn>
                              </p:par>
                              <p:par>
                                <p:cTn id="739" presetID="9" presetClass="emph" presetSubtype="0" grpId="1" nodeType="withEffect">
                                  <p:stCondLst>
                                    <p:cond delay="0"/>
                                  </p:stCondLst>
                                  <p:childTnLst>
                                    <p:set>
                                      <p:cBhvr rctx="PPT">
                                        <p:cTn id="740" dur="indefinite"/>
                                        <p:tgtEl>
                                          <p:spTgt spid="80035"/>
                                        </p:tgtEl>
                                        <p:attrNameLst>
                                          <p:attrName>style.opacity</p:attrName>
                                        </p:attrNameLst>
                                      </p:cBhvr>
                                      <p:to>
                                        <p:strVal val="0.5"/>
                                      </p:to>
                                    </p:set>
                                    <p:animEffect filter="image" prLst="opacity: 0.5">
                                      <p:cBhvr rctx="IE">
                                        <p:cTn id="741" dur="indefinite"/>
                                        <p:tgtEl>
                                          <p:spTgt spid="80035"/>
                                        </p:tgtEl>
                                      </p:cBhvr>
                                    </p:animEffect>
                                  </p:childTnLst>
                                </p:cTn>
                              </p:par>
                              <p:par>
                                <p:cTn id="742" presetID="9" presetClass="emph" presetSubtype="0" grpId="1" nodeType="withEffect">
                                  <p:stCondLst>
                                    <p:cond delay="0"/>
                                  </p:stCondLst>
                                  <p:childTnLst>
                                    <p:set>
                                      <p:cBhvr rctx="PPT">
                                        <p:cTn id="743" dur="indefinite"/>
                                        <p:tgtEl>
                                          <p:spTgt spid="80036"/>
                                        </p:tgtEl>
                                        <p:attrNameLst>
                                          <p:attrName>style.opacity</p:attrName>
                                        </p:attrNameLst>
                                      </p:cBhvr>
                                      <p:to>
                                        <p:strVal val="0.5"/>
                                      </p:to>
                                    </p:set>
                                    <p:animEffect filter="image" prLst="opacity: 0.5">
                                      <p:cBhvr rctx="IE">
                                        <p:cTn id="744" dur="indefinite"/>
                                        <p:tgtEl>
                                          <p:spTgt spid="80036"/>
                                        </p:tgtEl>
                                      </p:cBhvr>
                                    </p:animEffect>
                                  </p:childTnLst>
                                </p:cTn>
                              </p:par>
                              <p:par>
                                <p:cTn id="745" presetID="9" presetClass="emph" presetSubtype="0" grpId="1" nodeType="withEffect">
                                  <p:stCondLst>
                                    <p:cond delay="0"/>
                                  </p:stCondLst>
                                  <p:childTnLst>
                                    <p:set>
                                      <p:cBhvr rctx="PPT">
                                        <p:cTn id="746" dur="indefinite"/>
                                        <p:tgtEl>
                                          <p:spTgt spid="80037"/>
                                        </p:tgtEl>
                                        <p:attrNameLst>
                                          <p:attrName>style.opacity</p:attrName>
                                        </p:attrNameLst>
                                      </p:cBhvr>
                                      <p:to>
                                        <p:strVal val="0.5"/>
                                      </p:to>
                                    </p:set>
                                    <p:animEffect filter="image" prLst="opacity: 0.5">
                                      <p:cBhvr rctx="IE">
                                        <p:cTn id="747" dur="indefinite"/>
                                        <p:tgtEl>
                                          <p:spTgt spid="80037"/>
                                        </p:tgtEl>
                                      </p:cBhvr>
                                    </p:animEffect>
                                  </p:childTnLst>
                                </p:cTn>
                              </p:par>
                            </p:childTnLst>
                          </p:cTn>
                        </p:par>
                      </p:childTnLst>
                    </p:cTn>
                  </p:par>
                  <p:par>
                    <p:cTn id="748" fill="hold">
                      <p:stCondLst>
                        <p:cond delay="indefinite"/>
                      </p:stCondLst>
                      <p:childTnLst>
                        <p:par>
                          <p:cTn id="749" fill="hold">
                            <p:stCondLst>
                              <p:cond delay="0"/>
                            </p:stCondLst>
                            <p:childTnLst>
                              <p:par>
                                <p:cTn id="750" presetID="17" presetClass="entr" presetSubtype="10" fill="hold" grpId="0" nodeType="clickEffect">
                                  <p:stCondLst>
                                    <p:cond delay="0"/>
                                  </p:stCondLst>
                                  <p:childTnLst>
                                    <p:set>
                                      <p:cBhvr>
                                        <p:cTn id="751" dur="1" fill="hold">
                                          <p:stCondLst>
                                            <p:cond delay="0"/>
                                          </p:stCondLst>
                                        </p:cTn>
                                        <p:tgtEl>
                                          <p:spTgt spid="80041"/>
                                        </p:tgtEl>
                                        <p:attrNameLst>
                                          <p:attrName>style.visibility</p:attrName>
                                        </p:attrNameLst>
                                      </p:cBhvr>
                                      <p:to>
                                        <p:strVal val="visible"/>
                                      </p:to>
                                    </p:set>
                                    <p:anim calcmode="lin" valueType="num">
                                      <p:cBhvr>
                                        <p:cTn id="752" dur="500" fill="hold"/>
                                        <p:tgtEl>
                                          <p:spTgt spid="80041"/>
                                        </p:tgtEl>
                                        <p:attrNameLst>
                                          <p:attrName>ppt_w</p:attrName>
                                        </p:attrNameLst>
                                      </p:cBhvr>
                                      <p:tavLst>
                                        <p:tav tm="0">
                                          <p:val>
                                            <p:fltVal val="0"/>
                                          </p:val>
                                        </p:tav>
                                        <p:tav tm="100000">
                                          <p:val>
                                            <p:strVal val="#ppt_w"/>
                                          </p:val>
                                        </p:tav>
                                      </p:tavLst>
                                    </p:anim>
                                    <p:anim calcmode="lin" valueType="num">
                                      <p:cBhvr>
                                        <p:cTn id="753" dur="500" fill="hold"/>
                                        <p:tgtEl>
                                          <p:spTgt spid="800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11" grpId="0"/>
      <p:bldP spid="80011" grpId="1"/>
      <p:bldP spid="80011" grpId="2"/>
      <p:bldP spid="80038" grpId="0"/>
      <p:bldP spid="80038" grpId="1"/>
      <p:bldP spid="79947" grpId="0" animBg="1"/>
      <p:bldP spid="79947" grpId="1" animBg="1"/>
      <p:bldP spid="79877" grpId="0"/>
      <p:bldP spid="79877" grpId="1"/>
      <p:bldP spid="79878" grpId="0"/>
      <p:bldP spid="79878" grpId="1"/>
      <p:bldP spid="79879" grpId="0"/>
      <p:bldP spid="79879" grpId="1"/>
      <p:bldP spid="79880" grpId="0"/>
      <p:bldP spid="79880" grpId="1"/>
      <p:bldP spid="79886" grpId="0" animBg="1"/>
      <p:bldP spid="79886" grpId="1" animBg="1"/>
      <p:bldP spid="79887" grpId="0" animBg="1"/>
      <p:bldP spid="79887" grpId="1" animBg="1"/>
      <p:bldP spid="79891" grpId="0" animBg="1"/>
      <p:bldP spid="79891" grpId="1" animBg="1"/>
      <p:bldP spid="79893" grpId="0"/>
      <p:bldP spid="79893" grpId="1"/>
      <p:bldP spid="79894" grpId="0"/>
      <p:bldP spid="79894" grpId="1"/>
      <p:bldP spid="79899" grpId="0" animBg="1"/>
      <p:bldP spid="79899" grpId="1" animBg="1"/>
      <p:bldP spid="79900" grpId="0"/>
      <p:bldP spid="79900" grpId="1"/>
      <p:bldP spid="79907" grpId="0" animBg="1"/>
      <p:bldP spid="79907" grpId="1" animBg="1"/>
      <p:bldP spid="79908" grpId="0"/>
      <p:bldP spid="79908" grpId="1"/>
      <p:bldP spid="79911" grpId="0" animBg="1"/>
      <p:bldP spid="79911" grpId="1" animBg="1"/>
      <p:bldP spid="79916" grpId="0" animBg="1"/>
      <p:bldP spid="79916" grpId="1" animBg="1"/>
      <p:bldP spid="79917" grpId="0"/>
      <p:bldP spid="79917" grpId="1"/>
      <p:bldP spid="79918" grpId="0"/>
      <p:bldP spid="79918" grpId="1"/>
      <p:bldP spid="79919" grpId="0"/>
      <p:bldP spid="79920" grpId="0"/>
      <p:bldP spid="79920" grpId="1"/>
      <p:bldP spid="79924" grpId="0" animBg="1"/>
      <p:bldP spid="79924" grpId="1" animBg="1"/>
      <p:bldP spid="79925" grpId="0" animBg="1"/>
      <p:bldP spid="79925" grpId="1" animBg="1"/>
      <p:bldP spid="79939" grpId="0" animBg="1"/>
      <p:bldP spid="79939" grpId="1" animBg="1"/>
      <p:bldP spid="79940" grpId="0"/>
      <p:bldP spid="79940" grpId="1"/>
      <p:bldP spid="79948" grpId="0"/>
      <p:bldP spid="79948" grpId="1"/>
      <p:bldP spid="79949" grpId="0"/>
      <p:bldP spid="79949" grpId="1"/>
      <p:bldP spid="79950" grpId="0"/>
      <p:bldP spid="79950" grpId="1"/>
      <p:bldP spid="79951" grpId="0"/>
      <p:bldP spid="79951" grpId="1"/>
      <p:bldP spid="79955" grpId="0" animBg="1"/>
      <p:bldP spid="79955" grpId="1" animBg="1"/>
      <p:bldP spid="79956" grpId="0" animBg="1"/>
      <p:bldP spid="79956" grpId="1" animBg="1"/>
      <p:bldP spid="79957" grpId="0" animBg="1"/>
      <p:bldP spid="79957" grpId="1" animBg="1"/>
      <p:bldP spid="79958" grpId="0"/>
      <p:bldP spid="79958" grpId="1"/>
      <p:bldP spid="79959" grpId="0"/>
      <p:bldP spid="79959" grpId="1"/>
      <p:bldP spid="79963" grpId="0" animBg="1"/>
      <p:bldP spid="79963" grpId="1" animBg="1"/>
      <p:bldP spid="79964" grpId="0"/>
      <p:bldP spid="79964" grpId="1"/>
      <p:bldP spid="79971" grpId="0" animBg="1"/>
      <p:bldP spid="79971" grpId="1" animBg="1"/>
      <p:bldP spid="79971" grpId="2" animBg="1"/>
      <p:bldP spid="79972" grpId="0"/>
      <p:bldP spid="79972" grpId="1"/>
      <p:bldP spid="79972" grpId="2"/>
      <p:bldP spid="79973" grpId="0" animBg="1"/>
      <p:bldP spid="79973" grpId="1" animBg="1"/>
      <p:bldP spid="79973" grpId="2" animBg="1"/>
      <p:bldP spid="79978" grpId="0" animBg="1"/>
      <p:bldP spid="79978" grpId="1" animBg="1"/>
      <p:bldP spid="79978" grpId="2" animBg="1"/>
      <p:bldP spid="79979" grpId="0"/>
      <p:bldP spid="79979" grpId="1"/>
      <p:bldP spid="79980" grpId="0"/>
      <p:bldP spid="79980" grpId="1"/>
      <p:bldP spid="79981" grpId="0"/>
      <p:bldP spid="79982" grpId="0"/>
      <p:bldP spid="79982" grpId="1"/>
      <p:bldP spid="79986" grpId="0" animBg="1"/>
      <p:bldP spid="79986" grpId="1" animBg="1"/>
      <p:bldP spid="79987" grpId="0" animBg="1"/>
      <p:bldP spid="79987" grpId="1" animBg="1"/>
      <p:bldP spid="79988" grpId="0" animBg="1"/>
      <p:bldP spid="79988" grpId="1" animBg="1"/>
      <p:bldP spid="79989" grpId="0"/>
      <p:bldP spid="79989" grpId="1"/>
      <p:bldP spid="79990" grpId="0"/>
      <p:bldP spid="79990" grpId="1"/>
      <p:bldP spid="79994" grpId="0" animBg="1"/>
      <p:bldP spid="79994" grpId="1" animBg="1"/>
      <p:bldP spid="79995" grpId="0"/>
      <p:bldP spid="79995" grpId="1"/>
      <p:bldP spid="80010" grpId="0"/>
      <p:bldP spid="80010" grpId="1"/>
      <p:bldP spid="80015" grpId="0" animBg="1"/>
      <p:bldP spid="80015" grpId="1" animBg="1"/>
      <p:bldP spid="80016" grpId="0" animBg="1"/>
      <p:bldP spid="80016" grpId="1" animBg="1"/>
      <p:bldP spid="80017" grpId="0"/>
      <p:bldP spid="80017" grpId="1"/>
      <p:bldP spid="80018" grpId="0"/>
      <p:bldP spid="80018" grpId="1"/>
      <p:bldP spid="80022" grpId="0" animBg="1"/>
      <p:bldP spid="80022" grpId="1" animBg="1"/>
      <p:bldP spid="80023" grpId="0"/>
      <p:bldP spid="80023" grpId="1"/>
      <p:bldP spid="80024" grpId="0"/>
      <p:bldP spid="80024" grpId="1"/>
      <p:bldP spid="80028" grpId="0" animBg="1"/>
      <p:bldP spid="80028" grpId="1" animBg="1"/>
      <p:bldP spid="80029" grpId="0" animBg="1"/>
      <p:bldP spid="80029" grpId="1" animBg="1"/>
      <p:bldP spid="80030" grpId="0"/>
      <p:bldP spid="80030" grpId="1"/>
      <p:bldP spid="80031" grpId="0"/>
      <p:bldP spid="80031" grpId="1"/>
      <p:bldP spid="80035" grpId="0" animBg="1"/>
      <p:bldP spid="80035" grpId="1" animBg="1"/>
      <p:bldP spid="80036" grpId="0" animBg="1"/>
      <p:bldP spid="80036" grpId="1" animBg="1"/>
      <p:bldP spid="80037" grpId="0" animBg="1"/>
      <p:bldP spid="80037" grpId="1" animBg="1"/>
      <p:bldP spid="80039" grpId="0"/>
      <p:bldP spid="80040" grpId="0"/>
      <p:bldP spid="80040" grpId="1"/>
      <p:bldP spid="800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57188" y="2035175"/>
            <a:ext cx="2097087" cy="3036888"/>
            <a:chOff x="-4" y="1"/>
            <a:chExt cx="1153" cy="1669"/>
          </a:xfrm>
        </p:grpSpPr>
        <p:pic>
          <p:nvPicPr>
            <p:cNvPr id="91237" name="Picture 11"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91238" name="Picture 12"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91239" name="Picture 13"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91240" name="Picture 14"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91241" name="Picture 15"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91242" name="Picture 16"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91243" name="Picture 17"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91244" name="Picture 18"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3" name="Group 195"/>
          <p:cNvGrpSpPr>
            <a:grpSpLocks/>
          </p:cNvGrpSpPr>
          <p:nvPr/>
        </p:nvGrpSpPr>
        <p:grpSpPr bwMode="auto">
          <a:xfrm>
            <a:off x="5508625" y="2038350"/>
            <a:ext cx="2097088" cy="3036888"/>
            <a:chOff x="3622" y="1020"/>
            <a:chExt cx="1321" cy="1913"/>
          </a:xfrm>
        </p:grpSpPr>
        <p:grpSp>
          <p:nvGrpSpPr>
            <p:cNvPr id="91204" name="Group 47"/>
            <p:cNvGrpSpPr>
              <a:grpSpLocks/>
            </p:cNvGrpSpPr>
            <p:nvPr/>
          </p:nvGrpSpPr>
          <p:grpSpPr bwMode="auto">
            <a:xfrm>
              <a:off x="3622" y="1020"/>
              <a:ext cx="1321" cy="1913"/>
              <a:chOff x="-4" y="1"/>
              <a:chExt cx="1153" cy="1669"/>
            </a:xfrm>
          </p:grpSpPr>
          <p:pic>
            <p:nvPicPr>
              <p:cNvPr id="91229" name="Picture 48"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91230" name="Picture 49"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91231" name="Picture 50"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91232" name="Picture 51"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91233" name="Picture 52"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91234" name="Picture 53"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91235" name="Picture 54"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91236" name="Picture 55"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91205" name="Group 56"/>
            <p:cNvGrpSpPr>
              <a:grpSpLocks/>
            </p:cNvGrpSpPr>
            <p:nvPr/>
          </p:nvGrpSpPr>
          <p:grpSpPr bwMode="auto">
            <a:xfrm>
              <a:off x="3826" y="2639"/>
              <a:ext cx="370" cy="261"/>
              <a:chOff x="853" y="2992"/>
              <a:chExt cx="477" cy="336"/>
            </a:xfrm>
          </p:grpSpPr>
          <p:pic>
            <p:nvPicPr>
              <p:cNvPr id="91227" name="Picture 5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8" name="Picture 58"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6" name="Group 59"/>
            <p:cNvGrpSpPr>
              <a:grpSpLocks/>
            </p:cNvGrpSpPr>
            <p:nvPr/>
          </p:nvGrpSpPr>
          <p:grpSpPr bwMode="auto">
            <a:xfrm>
              <a:off x="3833" y="2172"/>
              <a:ext cx="370" cy="261"/>
              <a:chOff x="853" y="2992"/>
              <a:chExt cx="477" cy="336"/>
            </a:xfrm>
          </p:grpSpPr>
          <p:pic>
            <p:nvPicPr>
              <p:cNvPr id="91225" name="Picture 6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6" name="Picture 61"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7" name="Group 62"/>
            <p:cNvGrpSpPr>
              <a:grpSpLocks/>
            </p:cNvGrpSpPr>
            <p:nvPr/>
          </p:nvGrpSpPr>
          <p:grpSpPr bwMode="auto">
            <a:xfrm>
              <a:off x="3841" y="1699"/>
              <a:ext cx="370" cy="261"/>
              <a:chOff x="853" y="2992"/>
              <a:chExt cx="477" cy="336"/>
            </a:xfrm>
          </p:grpSpPr>
          <p:pic>
            <p:nvPicPr>
              <p:cNvPr id="91223" name="Picture 6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4" name="Picture 64"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8" name="Group 65"/>
            <p:cNvGrpSpPr>
              <a:grpSpLocks/>
            </p:cNvGrpSpPr>
            <p:nvPr/>
          </p:nvGrpSpPr>
          <p:grpSpPr bwMode="auto">
            <a:xfrm>
              <a:off x="3856" y="1232"/>
              <a:ext cx="371" cy="261"/>
              <a:chOff x="853" y="2992"/>
              <a:chExt cx="477" cy="336"/>
            </a:xfrm>
          </p:grpSpPr>
          <p:pic>
            <p:nvPicPr>
              <p:cNvPr id="91221" name="Picture 66" descr="Semi_Steel_Radial_Passenger_Car_Tire"/>
              <p:cNvPicPr>
                <a:picLocks noChangeAspect="1" noChangeArrowheads="1"/>
              </p:cNvPicPr>
              <p:nvPr/>
            </p:nvPicPr>
            <p:blipFill>
              <a:blip r:embed="rId6"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2" name="Picture 67"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9" name="Group 68"/>
            <p:cNvGrpSpPr>
              <a:grpSpLocks/>
            </p:cNvGrpSpPr>
            <p:nvPr/>
          </p:nvGrpSpPr>
          <p:grpSpPr bwMode="auto">
            <a:xfrm>
              <a:off x="4512" y="2614"/>
              <a:ext cx="370" cy="261"/>
              <a:chOff x="853" y="2992"/>
              <a:chExt cx="477" cy="336"/>
            </a:xfrm>
          </p:grpSpPr>
          <p:pic>
            <p:nvPicPr>
              <p:cNvPr id="91219" name="Picture 6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0" name="Picture 70"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0" name="Group 71"/>
            <p:cNvGrpSpPr>
              <a:grpSpLocks/>
            </p:cNvGrpSpPr>
            <p:nvPr/>
          </p:nvGrpSpPr>
          <p:grpSpPr bwMode="auto">
            <a:xfrm>
              <a:off x="4519" y="2147"/>
              <a:ext cx="370" cy="261"/>
              <a:chOff x="853" y="2992"/>
              <a:chExt cx="477" cy="336"/>
            </a:xfrm>
          </p:grpSpPr>
          <p:pic>
            <p:nvPicPr>
              <p:cNvPr id="91217" name="Picture 7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8" name="Picture 73"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1" name="Group 74"/>
            <p:cNvGrpSpPr>
              <a:grpSpLocks/>
            </p:cNvGrpSpPr>
            <p:nvPr/>
          </p:nvGrpSpPr>
          <p:grpSpPr bwMode="auto">
            <a:xfrm>
              <a:off x="4527" y="1674"/>
              <a:ext cx="370" cy="261"/>
              <a:chOff x="853" y="2992"/>
              <a:chExt cx="477" cy="336"/>
            </a:xfrm>
          </p:grpSpPr>
          <p:pic>
            <p:nvPicPr>
              <p:cNvPr id="91215" name="Picture 7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6" name="Picture 76"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2" name="Group 77"/>
            <p:cNvGrpSpPr>
              <a:grpSpLocks/>
            </p:cNvGrpSpPr>
            <p:nvPr/>
          </p:nvGrpSpPr>
          <p:grpSpPr bwMode="auto">
            <a:xfrm>
              <a:off x="4543" y="1207"/>
              <a:ext cx="370" cy="261"/>
              <a:chOff x="853" y="2992"/>
              <a:chExt cx="477" cy="336"/>
            </a:xfrm>
          </p:grpSpPr>
          <p:pic>
            <p:nvPicPr>
              <p:cNvPr id="91213" name="Picture 7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4" name="Picture 79"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grpSp>
        <p:nvGrpSpPr>
          <p:cNvPr id="13" name="Group 145"/>
          <p:cNvGrpSpPr>
            <a:grpSpLocks/>
          </p:cNvGrpSpPr>
          <p:nvPr/>
        </p:nvGrpSpPr>
        <p:grpSpPr bwMode="auto">
          <a:xfrm>
            <a:off x="3267075" y="4065588"/>
            <a:ext cx="1219200" cy="203200"/>
            <a:chOff x="2482" y="1874"/>
            <a:chExt cx="768" cy="128"/>
          </a:xfrm>
        </p:grpSpPr>
        <p:pic>
          <p:nvPicPr>
            <p:cNvPr id="91196" name="Picture 13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97" name="Picture 13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98" name="Picture 13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99" name="Picture 13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200" name="Picture 14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201" name="Picture 14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202" name="Picture 14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203" name="Picture 14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4" name="Group 146"/>
          <p:cNvGrpSpPr>
            <a:grpSpLocks/>
          </p:cNvGrpSpPr>
          <p:nvPr/>
        </p:nvGrpSpPr>
        <p:grpSpPr bwMode="auto">
          <a:xfrm>
            <a:off x="3267075" y="3838575"/>
            <a:ext cx="1219200" cy="203200"/>
            <a:chOff x="2482" y="1874"/>
            <a:chExt cx="768" cy="128"/>
          </a:xfrm>
        </p:grpSpPr>
        <p:pic>
          <p:nvPicPr>
            <p:cNvPr id="91188" name="Picture 14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89" name="Picture 14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90" name="Picture 14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91" name="Picture 15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92" name="Picture 15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93" name="Picture 15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94" name="Picture 15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95" name="Picture 15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5" name="Group 200"/>
          <p:cNvGrpSpPr>
            <a:grpSpLocks/>
          </p:cNvGrpSpPr>
          <p:nvPr/>
        </p:nvGrpSpPr>
        <p:grpSpPr bwMode="auto">
          <a:xfrm>
            <a:off x="3265488" y="2933700"/>
            <a:ext cx="1220787" cy="882650"/>
            <a:chOff x="2057" y="1584"/>
            <a:chExt cx="769" cy="556"/>
          </a:xfrm>
        </p:grpSpPr>
        <p:grpSp>
          <p:nvGrpSpPr>
            <p:cNvPr id="91152" name="Group 156"/>
            <p:cNvGrpSpPr>
              <a:grpSpLocks/>
            </p:cNvGrpSpPr>
            <p:nvPr/>
          </p:nvGrpSpPr>
          <p:grpSpPr bwMode="auto">
            <a:xfrm>
              <a:off x="2058" y="2012"/>
              <a:ext cx="768" cy="128"/>
              <a:chOff x="2482" y="1874"/>
              <a:chExt cx="768" cy="128"/>
            </a:xfrm>
          </p:grpSpPr>
          <p:pic>
            <p:nvPicPr>
              <p:cNvPr id="91180" name="Picture 15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81" name="Picture 15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82" name="Picture 15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83" name="Picture 16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84" name="Picture 16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85" name="Picture 16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86" name="Picture 16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87" name="Picture 16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3" name="Group 165"/>
            <p:cNvGrpSpPr>
              <a:grpSpLocks/>
            </p:cNvGrpSpPr>
            <p:nvPr/>
          </p:nvGrpSpPr>
          <p:grpSpPr bwMode="auto">
            <a:xfrm>
              <a:off x="2058" y="1869"/>
              <a:ext cx="768" cy="128"/>
              <a:chOff x="2482" y="1874"/>
              <a:chExt cx="768" cy="128"/>
            </a:xfrm>
          </p:grpSpPr>
          <p:pic>
            <p:nvPicPr>
              <p:cNvPr id="91172" name="Picture 16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73" name="Picture 16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74" name="Picture 16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75" name="Picture 16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76" name="Picture 17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77" name="Picture 17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78" name="Picture 17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79" name="Picture 17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4" name="Group 174"/>
            <p:cNvGrpSpPr>
              <a:grpSpLocks/>
            </p:cNvGrpSpPr>
            <p:nvPr/>
          </p:nvGrpSpPr>
          <p:grpSpPr bwMode="auto">
            <a:xfrm>
              <a:off x="2057" y="1727"/>
              <a:ext cx="768" cy="128"/>
              <a:chOff x="2482" y="1874"/>
              <a:chExt cx="768" cy="128"/>
            </a:xfrm>
          </p:grpSpPr>
          <p:pic>
            <p:nvPicPr>
              <p:cNvPr id="91164" name="Picture 17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65" name="Picture 17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66" name="Picture 17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67" name="Picture 17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68" name="Picture 17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69" name="Picture 18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70" name="Picture 18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71" name="Picture 18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5" name="Group 183"/>
            <p:cNvGrpSpPr>
              <a:grpSpLocks/>
            </p:cNvGrpSpPr>
            <p:nvPr/>
          </p:nvGrpSpPr>
          <p:grpSpPr bwMode="auto">
            <a:xfrm>
              <a:off x="2057" y="1584"/>
              <a:ext cx="768" cy="128"/>
              <a:chOff x="2482" y="1874"/>
              <a:chExt cx="768" cy="128"/>
            </a:xfrm>
          </p:grpSpPr>
          <p:pic>
            <p:nvPicPr>
              <p:cNvPr id="91156" name="Picture 18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57" name="Picture 18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58" name="Picture 18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59" name="Picture 18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60" name="Picture 18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61" name="Picture 18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62" name="Picture 19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63" name="Picture 19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sp>
        <p:nvSpPr>
          <p:cNvPr id="608449" name="Line 193"/>
          <p:cNvSpPr>
            <a:spLocks noChangeShapeType="1"/>
          </p:cNvSpPr>
          <p:nvPr/>
        </p:nvSpPr>
        <p:spPr bwMode="auto">
          <a:xfrm>
            <a:off x="4681538" y="3565525"/>
            <a:ext cx="644525" cy="0"/>
          </a:xfrm>
          <a:prstGeom prst="line">
            <a:avLst/>
          </a:prstGeom>
          <a:noFill/>
          <a:ln w="28575">
            <a:solidFill>
              <a:schemeClr val="tx1"/>
            </a:solidFill>
            <a:round/>
            <a:headEnd/>
            <a:tailEnd type="triangle" w="lg" len="lg"/>
          </a:ln>
        </p:spPr>
        <p:txBody>
          <a:bodyPr/>
          <a:lstStyle/>
          <a:p>
            <a:endParaRPr lang="en-US"/>
          </a:p>
        </p:txBody>
      </p:sp>
      <p:sp>
        <p:nvSpPr>
          <p:cNvPr id="608450" name="Text Box 194"/>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91145" name="Text Box 196"/>
          <p:cNvSpPr txBox="1">
            <a:spLocks noChangeArrowheads="1"/>
          </p:cNvSpPr>
          <p:nvPr/>
        </p:nvSpPr>
        <p:spPr bwMode="auto">
          <a:xfrm>
            <a:off x="606425" y="5365750"/>
            <a:ext cx="1370013" cy="336550"/>
          </a:xfrm>
          <a:prstGeom prst="rect">
            <a:avLst/>
          </a:prstGeom>
          <a:noFill/>
          <a:ln w="9525">
            <a:noFill/>
            <a:miter lim="800000"/>
            <a:headEnd/>
            <a:tailEnd/>
          </a:ln>
        </p:spPr>
        <p:txBody>
          <a:bodyPr wrap="none">
            <a:spAutoFit/>
          </a:bodyPr>
          <a:lstStyle/>
          <a:p>
            <a:r>
              <a:rPr lang="en-US" sz="1600" b="1"/>
              <a:t>8 car bodies</a:t>
            </a:r>
          </a:p>
        </p:txBody>
      </p:sp>
      <p:sp>
        <p:nvSpPr>
          <p:cNvPr id="608453" name="Text Box 197"/>
          <p:cNvSpPr txBox="1">
            <a:spLocks noChangeArrowheads="1"/>
          </p:cNvSpPr>
          <p:nvPr/>
        </p:nvSpPr>
        <p:spPr bwMode="auto">
          <a:xfrm>
            <a:off x="3527425" y="5353050"/>
            <a:ext cx="896938" cy="336550"/>
          </a:xfrm>
          <a:prstGeom prst="rect">
            <a:avLst/>
          </a:prstGeom>
          <a:noFill/>
          <a:ln w="9525">
            <a:noFill/>
            <a:miter lim="800000"/>
            <a:headEnd/>
            <a:tailEnd/>
          </a:ln>
        </p:spPr>
        <p:txBody>
          <a:bodyPr wrap="none">
            <a:spAutoFit/>
          </a:bodyPr>
          <a:lstStyle/>
          <a:p>
            <a:r>
              <a:rPr lang="en-US" sz="1600" b="1"/>
              <a:t>48 tires</a:t>
            </a:r>
          </a:p>
        </p:txBody>
      </p:sp>
      <p:sp>
        <p:nvSpPr>
          <p:cNvPr id="608454" name="Text Box 198"/>
          <p:cNvSpPr txBox="1">
            <a:spLocks noChangeArrowheads="1"/>
          </p:cNvSpPr>
          <p:nvPr/>
        </p:nvSpPr>
        <p:spPr bwMode="auto">
          <a:xfrm>
            <a:off x="6346825" y="5353050"/>
            <a:ext cx="771525" cy="336550"/>
          </a:xfrm>
          <a:prstGeom prst="rect">
            <a:avLst/>
          </a:prstGeom>
          <a:noFill/>
          <a:ln w="9525">
            <a:noFill/>
            <a:miter lim="800000"/>
            <a:headEnd/>
            <a:tailEnd/>
          </a:ln>
        </p:spPr>
        <p:txBody>
          <a:bodyPr wrap="none">
            <a:spAutoFit/>
          </a:bodyPr>
          <a:lstStyle/>
          <a:p>
            <a:r>
              <a:rPr lang="en-US" sz="1600" b="1"/>
              <a:t>8 cars</a:t>
            </a:r>
          </a:p>
        </p:txBody>
      </p:sp>
      <p:sp>
        <p:nvSpPr>
          <p:cNvPr id="608455" name="Text Box 199"/>
          <p:cNvSpPr txBox="1">
            <a:spLocks noChangeArrowheads="1"/>
          </p:cNvSpPr>
          <p:nvPr/>
        </p:nvSpPr>
        <p:spPr bwMode="auto">
          <a:xfrm>
            <a:off x="7724775" y="3282950"/>
            <a:ext cx="1371600" cy="581025"/>
          </a:xfrm>
          <a:prstGeom prst="rect">
            <a:avLst/>
          </a:prstGeom>
          <a:noFill/>
          <a:ln w="9525">
            <a:noFill/>
            <a:miter lim="800000"/>
            <a:headEnd/>
            <a:tailEnd/>
          </a:ln>
        </p:spPr>
        <p:txBody>
          <a:bodyPr wrap="none">
            <a:spAutoFit/>
          </a:bodyPr>
          <a:lstStyle/>
          <a:p>
            <a:pPr algn="ctr"/>
            <a:r>
              <a:rPr lang="en-US" sz="1600" b="1"/>
              <a:t>plus 16 tires</a:t>
            </a:r>
          </a:p>
          <a:p>
            <a:pPr algn="ctr"/>
            <a:r>
              <a:rPr lang="en-US" sz="1600" b="1"/>
              <a:t>excess</a:t>
            </a:r>
          </a:p>
        </p:txBody>
      </p:sp>
      <p:sp>
        <p:nvSpPr>
          <p:cNvPr id="91149" name="Rectangle 201"/>
          <p:cNvSpPr>
            <a:spLocks noGrp="1" noChangeArrowheads="1"/>
          </p:cNvSpPr>
          <p:nvPr>
            <p:ph type="title"/>
          </p:nvPr>
        </p:nvSpPr>
        <p:spPr/>
        <p:txBody>
          <a:bodyPr/>
          <a:lstStyle/>
          <a:p>
            <a:pPr eaLnBrk="1" hangingPunct="1"/>
            <a:r>
              <a:rPr lang="en-US" smtClean="0"/>
              <a:t>Limiting Reactants</a:t>
            </a:r>
          </a:p>
        </p:txBody>
      </p:sp>
      <p:sp>
        <p:nvSpPr>
          <p:cNvPr id="608458" name="Text Box 202"/>
          <p:cNvSpPr txBox="1">
            <a:spLocks noChangeArrowheads="1"/>
          </p:cNvSpPr>
          <p:nvPr/>
        </p:nvSpPr>
        <p:spPr bwMode="auto">
          <a:xfrm>
            <a:off x="776288" y="6024563"/>
            <a:ext cx="6319837" cy="579437"/>
          </a:xfrm>
          <a:prstGeom prst="rect">
            <a:avLst/>
          </a:prstGeom>
          <a:noFill/>
          <a:ln w="9525">
            <a:noFill/>
            <a:miter lim="800000"/>
            <a:headEnd/>
            <a:tailEnd/>
          </a:ln>
        </p:spPr>
        <p:txBody>
          <a:bodyPr wrap="none">
            <a:spAutoFit/>
          </a:bodyPr>
          <a:lstStyle/>
          <a:p>
            <a:r>
              <a:rPr lang="en-US" sz="3200"/>
              <a:t>CB         +        4 T                   CT</a:t>
            </a:r>
            <a:r>
              <a:rPr lang="en-US" sz="3200" baseline="-25000"/>
              <a:t>4</a:t>
            </a:r>
          </a:p>
        </p:txBody>
      </p:sp>
      <p:sp>
        <p:nvSpPr>
          <p:cNvPr id="608459" name="Line 203"/>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8450">
                                            <p:txEl>
                                              <p:pRg st="0" end="0"/>
                                            </p:txEl>
                                          </p:spTgt>
                                        </p:tgtEl>
                                        <p:attrNameLst>
                                          <p:attrName>style.visibility</p:attrName>
                                        </p:attrNameLst>
                                      </p:cBhvr>
                                      <p:to>
                                        <p:strVal val="visible"/>
                                      </p:to>
                                    </p:set>
                                    <p:animEffect transition="in" filter="dissolve">
                                      <p:cBhvr>
                                        <p:cTn id="7" dur="500"/>
                                        <p:tgtEl>
                                          <p:spTgt spid="608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8453"/>
                                        </p:tgtEl>
                                        <p:attrNameLst>
                                          <p:attrName>style.visibility</p:attrName>
                                        </p:attrNameLst>
                                      </p:cBhvr>
                                      <p:to>
                                        <p:strVal val="visible"/>
                                      </p:to>
                                    </p:set>
                                    <p:animEffect transition="in" filter="dissolve">
                                      <p:cBhvr>
                                        <p:cTn id="29" dur="500"/>
                                        <p:tgtEl>
                                          <p:spTgt spid="6084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08449"/>
                                        </p:tgtEl>
                                        <p:attrNameLst>
                                          <p:attrName>style.visibility</p:attrName>
                                        </p:attrNameLst>
                                      </p:cBhvr>
                                      <p:to>
                                        <p:strVal val="visible"/>
                                      </p:to>
                                    </p:set>
                                    <p:animEffect transition="in" filter="wipe(left)">
                                      <p:cBhvr>
                                        <p:cTn id="34" dur="500"/>
                                        <p:tgtEl>
                                          <p:spTgt spid="60844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ppt_x</p:attrName>
                                        </p:attrNameLst>
                                      </p:cBhvr>
                                      <p:tavLst>
                                        <p:tav tm="0">
                                          <p:val>
                                            <p:strVal val="#ppt_x-.2"/>
                                          </p:val>
                                        </p:tav>
                                        <p:tav tm="100000">
                                          <p:val>
                                            <p:strVal val="#ppt_x"/>
                                          </p:val>
                                        </p:tav>
                                      </p:tavLst>
                                    </p:anim>
                                    <p:anim calcmode="lin" valueType="num">
                                      <p:cBhvr>
                                        <p:cTn id="4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08454">
                                            <p:txEl>
                                              <p:pRg st="0" end="0"/>
                                            </p:txEl>
                                          </p:spTgt>
                                        </p:tgtEl>
                                        <p:attrNameLst>
                                          <p:attrName>style.visibility</p:attrName>
                                        </p:attrNameLst>
                                      </p:cBhvr>
                                      <p:to>
                                        <p:strVal val="visible"/>
                                      </p:to>
                                    </p:set>
                                    <p:animEffect transition="in" filter="dissolve">
                                      <p:cBhvr>
                                        <p:cTn id="46" dur="500"/>
                                        <p:tgtEl>
                                          <p:spTgt spid="60845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2"/>
                                        </p:tgtEl>
                                        <p:attrNameLst>
                                          <p:attrName>style.opacity</p:attrName>
                                        </p:attrNameLst>
                                      </p:cBhvr>
                                      <p:to>
                                        <p:strVal val="0.5"/>
                                      </p:to>
                                    </p:set>
                                    <p:animEffect filter="image" prLst="opacity: 0.5">
                                      <p:cBhvr rctx="IE">
                                        <p:cTn id="51" dur="indefinite"/>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15"/>
                                        </p:tgtEl>
                                        <p:attrNameLst>
                                          <p:attrName>style.opacity</p:attrName>
                                        </p:attrNameLst>
                                      </p:cBhvr>
                                      <p:to>
                                        <p:strVal val="0.5"/>
                                      </p:to>
                                    </p:set>
                                    <p:animEffect filter="image" prLst="opacity: 0.5">
                                      <p:cBhvr rctx="IE">
                                        <p:cTn id="56" dur="indefinite"/>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608455"/>
                                        </p:tgtEl>
                                        <p:attrNameLst>
                                          <p:attrName>style.visibility</p:attrName>
                                        </p:attrNameLst>
                                      </p:cBhvr>
                                      <p:to>
                                        <p:strVal val="visible"/>
                                      </p:to>
                                    </p:set>
                                    <p:anim calcmode="lin" valueType="num">
                                      <p:cBhvr>
                                        <p:cTn id="61" dur="1000" fill="hold"/>
                                        <p:tgtEl>
                                          <p:spTgt spid="608455"/>
                                        </p:tgtEl>
                                        <p:attrNameLst>
                                          <p:attrName>ppt_x</p:attrName>
                                        </p:attrNameLst>
                                      </p:cBhvr>
                                      <p:tavLst>
                                        <p:tav tm="0">
                                          <p:val>
                                            <p:strVal val="#ppt_x-.2"/>
                                          </p:val>
                                        </p:tav>
                                        <p:tav tm="100000">
                                          <p:val>
                                            <p:strVal val="#ppt_x"/>
                                          </p:val>
                                        </p:tav>
                                      </p:tavLst>
                                    </p:anim>
                                    <p:anim calcmode="lin" valueType="num">
                                      <p:cBhvr>
                                        <p:cTn id="62" dur="1000" fill="hold"/>
                                        <p:tgtEl>
                                          <p:spTgt spid="60845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08455"/>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08458"/>
                                        </p:tgtEl>
                                        <p:attrNameLst>
                                          <p:attrName>style.visibility</p:attrName>
                                        </p:attrNameLst>
                                      </p:cBhvr>
                                      <p:to>
                                        <p:strVal val="visible"/>
                                      </p:to>
                                    </p:set>
                                    <p:animEffect transition="in" filter="fade">
                                      <p:cBhvr>
                                        <p:cTn id="68" dur="1000"/>
                                        <p:tgtEl>
                                          <p:spTgt spid="608458"/>
                                        </p:tgtEl>
                                      </p:cBhvr>
                                    </p:animEffect>
                                    <p:anim calcmode="lin" valueType="num">
                                      <p:cBhvr>
                                        <p:cTn id="69" dur="1000" fill="hold"/>
                                        <p:tgtEl>
                                          <p:spTgt spid="608458"/>
                                        </p:tgtEl>
                                        <p:attrNameLst>
                                          <p:attrName>ppt_x</p:attrName>
                                        </p:attrNameLst>
                                      </p:cBhvr>
                                      <p:tavLst>
                                        <p:tav tm="0">
                                          <p:val>
                                            <p:strVal val="#ppt_x"/>
                                          </p:val>
                                        </p:tav>
                                        <p:tav tm="100000">
                                          <p:val>
                                            <p:strVal val="#ppt_x"/>
                                          </p:val>
                                        </p:tav>
                                      </p:tavLst>
                                    </p:anim>
                                    <p:anim calcmode="lin" valueType="num">
                                      <p:cBhvr>
                                        <p:cTn id="70" dur="1000" fill="hold"/>
                                        <p:tgtEl>
                                          <p:spTgt spid="608458"/>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08459"/>
                                        </p:tgtEl>
                                        <p:attrNameLst>
                                          <p:attrName>style.visibility</p:attrName>
                                        </p:attrNameLst>
                                      </p:cBhvr>
                                      <p:to>
                                        <p:strVal val="visible"/>
                                      </p:to>
                                    </p:set>
                                    <p:animEffect transition="in" filter="wipe(left)">
                                      <p:cBhvr>
                                        <p:cTn id="74" dur="500"/>
                                        <p:tgtEl>
                                          <p:spTgt spid="60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449" grpId="0" animBg="1"/>
      <p:bldP spid="608453" grpId="0"/>
      <p:bldP spid="608455" grpId="0"/>
      <p:bldP spid="608458" grpId="0"/>
      <p:bldP spid="6084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38" name="Text Box 238"/>
          <p:cNvSpPr txBox="1">
            <a:spLocks noChangeArrowheads="1"/>
          </p:cNvSpPr>
          <p:nvPr/>
        </p:nvSpPr>
        <p:spPr bwMode="auto">
          <a:xfrm>
            <a:off x="7804150" y="3282950"/>
            <a:ext cx="1235075" cy="1069975"/>
          </a:xfrm>
          <a:prstGeom prst="rect">
            <a:avLst/>
          </a:prstGeom>
          <a:noFill/>
          <a:ln w="9525">
            <a:noFill/>
            <a:miter lim="800000"/>
            <a:headEnd/>
            <a:tailEnd/>
          </a:ln>
        </p:spPr>
        <p:txBody>
          <a:bodyPr wrap="none">
            <a:spAutoFit/>
          </a:bodyPr>
          <a:lstStyle/>
          <a:p>
            <a:pPr algn="ctr"/>
            <a:r>
              <a:rPr lang="en-US" sz="1600" b="1"/>
              <a:t>plus 8 </a:t>
            </a:r>
          </a:p>
          <a:p>
            <a:pPr algn="ctr"/>
            <a:r>
              <a:rPr lang="en-US" sz="1600" b="1"/>
              <a:t>hydrogen</a:t>
            </a:r>
          </a:p>
          <a:p>
            <a:pPr algn="ctr"/>
            <a:r>
              <a:rPr lang="en-US" sz="1600" b="1"/>
              <a:t>molecules </a:t>
            </a:r>
          </a:p>
          <a:p>
            <a:pPr algn="ctr"/>
            <a:r>
              <a:rPr lang="en-US" sz="1600" b="1"/>
              <a:t>excess</a:t>
            </a:r>
          </a:p>
        </p:txBody>
      </p:sp>
      <p:sp>
        <p:nvSpPr>
          <p:cNvPr id="614500" name="Line 100"/>
          <p:cNvSpPr>
            <a:spLocks noChangeShapeType="1"/>
          </p:cNvSpPr>
          <p:nvPr/>
        </p:nvSpPr>
        <p:spPr bwMode="auto">
          <a:xfrm>
            <a:off x="4948238" y="3565525"/>
            <a:ext cx="644525" cy="0"/>
          </a:xfrm>
          <a:prstGeom prst="line">
            <a:avLst/>
          </a:prstGeom>
          <a:noFill/>
          <a:ln w="28575">
            <a:solidFill>
              <a:schemeClr val="tx1"/>
            </a:solidFill>
            <a:round/>
            <a:headEnd/>
            <a:tailEnd type="triangle" w="lg" len="lg"/>
          </a:ln>
        </p:spPr>
        <p:txBody>
          <a:bodyPr/>
          <a:lstStyle/>
          <a:p>
            <a:endParaRPr lang="en-US"/>
          </a:p>
        </p:txBody>
      </p:sp>
      <p:sp>
        <p:nvSpPr>
          <p:cNvPr id="614501" name="Text Box 101"/>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92165" name="Text Box 102"/>
          <p:cNvSpPr txBox="1">
            <a:spLocks noChangeArrowheads="1"/>
          </p:cNvSpPr>
          <p:nvPr/>
        </p:nvSpPr>
        <p:spPr bwMode="auto">
          <a:xfrm>
            <a:off x="606425" y="5365750"/>
            <a:ext cx="1087438" cy="581025"/>
          </a:xfrm>
          <a:prstGeom prst="rect">
            <a:avLst/>
          </a:prstGeom>
          <a:noFill/>
          <a:ln w="9525">
            <a:noFill/>
            <a:miter lim="800000"/>
            <a:headEnd/>
            <a:tailEnd/>
          </a:ln>
        </p:spPr>
        <p:txBody>
          <a:bodyPr wrap="none">
            <a:spAutoFit/>
          </a:bodyPr>
          <a:lstStyle/>
          <a:p>
            <a:pPr algn="ctr"/>
            <a:r>
              <a:rPr lang="en-US" sz="1600" b="1"/>
              <a:t>8 carbon </a:t>
            </a:r>
          </a:p>
          <a:p>
            <a:pPr algn="ctr"/>
            <a:r>
              <a:rPr lang="en-US" sz="1600" b="1"/>
              <a:t>atoms</a:t>
            </a:r>
          </a:p>
        </p:txBody>
      </p:sp>
      <p:sp>
        <p:nvSpPr>
          <p:cNvPr id="614503" name="Text Box 103"/>
          <p:cNvSpPr txBox="1">
            <a:spLocks noChangeArrowheads="1"/>
          </p:cNvSpPr>
          <p:nvPr/>
        </p:nvSpPr>
        <p:spPr bwMode="auto">
          <a:xfrm>
            <a:off x="3108325" y="5353050"/>
            <a:ext cx="1390650" cy="581025"/>
          </a:xfrm>
          <a:prstGeom prst="rect">
            <a:avLst/>
          </a:prstGeom>
          <a:noFill/>
          <a:ln w="9525">
            <a:noFill/>
            <a:miter lim="800000"/>
            <a:headEnd/>
            <a:tailEnd/>
          </a:ln>
        </p:spPr>
        <p:txBody>
          <a:bodyPr wrap="none">
            <a:spAutoFit/>
          </a:bodyPr>
          <a:lstStyle/>
          <a:p>
            <a:pPr algn="ctr"/>
            <a:r>
              <a:rPr lang="en-US" sz="1600" b="1"/>
              <a:t>24 hydrogen</a:t>
            </a:r>
          </a:p>
          <a:p>
            <a:pPr algn="ctr"/>
            <a:r>
              <a:rPr lang="en-US" sz="1600" b="1"/>
              <a:t>molecules</a:t>
            </a:r>
          </a:p>
        </p:txBody>
      </p:sp>
      <p:sp>
        <p:nvSpPr>
          <p:cNvPr id="614504" name="Text Box 104"/>
          <p:cNvSpPr txBox="1">
            <a:spLocks noChangeArrowheads="1"/>
          </p:cNvSpPr>
          <p:nvPr/>
        </p:nvSpPr>
        <p:spPr bwMode="auto">
          <a:xfrm>
            <a:off x="6089650" y="5353050"/>
            <a:ext cx="1189038" cy="581025"/>
          </a:xfrm>
          <a:prstGeom prst="rect">
            <a:avLst/>
          </a:prstGeom>
          <a:noFill/>
          <a:ln w="9525">
            <a:noFill/>
            <a:miter lim="800000"/>
            <a:headEnd/>
            <a:tailEnd/>
          </a:ln>
        </p:spPr>
        <p:txBody>
          <a:bodyPr wrap="none">
            <a:spAutoFit/>
          </a:bodyPr>
          <a:lstStyle/>
          <a:p>
            <a:pPr algn="ctr"/>
            <a:r>
              <a:rPr lang="en-US" sz="1600" b="1"/>
              <a:t>8 methane</a:t>
            </a:r>
          </a:p>
          <a:p>
            <a:pPr algn="ctr"/>
            <a:r>
              <a:rPr lang="en-US" sz="1600" b="1"/>
              <a:t>molecules</a:t>
            </a:r>
          </a:p>
        </p:txBody>
      </p:sp>
      <p:sp>
        <p:nvSpPr>
          <p:cNvPr id="614505" name="Text Box 105"/>
          <p:cNvSpPr txBox="1">
            <a:spLocks noChangeArrowheads="1"/>
          </p:cNvSpPr>
          <p:nvPr/>
        </p:nvSpPr>
        <p:spPr bwMode="auto">
          <a:xfrm>
            <a:off x="7856538" y="3282950"/>
            <a:ext cx="1108075" cy="1069975"/>
          </a:xfrm>
          <a:prstGeom prst="rect">
            <a:avLst/>
          </a:prstGeom>
          <a:noFill/>
          <a:ln w="9525">
            <a:noFill/>
            <a:miter lim="800000"/>
            <a:headEnd/>
            <a:tailEnd/>
          </a:ln>
        </p:spPr>
        <p:txBody>
          <a:bodyPr wrap="none">
            <a:spAutoFit/>
          </a:bodyPr>
          <a:lstStyle/>
          <a:p>
            <a:pPr algn="ctr"/>
            <a:r>
              <a:rPr lang="en-US" sz="1600" b="1"/>
              <a:t>plus 16 </a:t>
            </a:r>
          </a:p>
          <a:p>
            <a:pPr algn="ctr"/>
            <a:r>
              <a:rPr lang="en-US" sz="1600" b="1"/>
              <a:t>hydrogen</a:t>
            </a:r>
          </a:p>
          <a:p>
            <a:pPr algn="ctr"/>
            <a:r>
              <a:rPr lang="en-US" sz="1600" b="1"/>
              <a:t>atoms </a:t>
            </a:r>
          </a:p>
          <a:p>
            <a:pPr algn="ctr"/>
            <a:r>
              <a:rPr lang="en-US" sz="1600" b="1"/>
              <a:t>excess</a:t>
            </a:r>
          </a:p>
        </p:txBody>
      </p:sp>
      <p:sp>
        <p:nvSpPr>
          <p:cNvPr id="92169" name="Rectangle 106"/>
          <p:cNvSpPr>
            <a:spLocks noGrp="1" noChangeArrowheads="1"/>
          </p:cNvSpPr>
          <p:nvPr>
            <p:ph type="title"/>
          </p:nvPr>
        </p:nvSpPr>
        <p:spPr/>
        <p:txBody>
          <a:bodyPr/>
          <a:lstStyle/>
          <a:p>
            <a:pPr eaLnBrk="1" hangingPunct="1"/>
            <a:r>
              <a:rPr lang="en-US" smtClean="0"/>
              <a:t>Limiting Reactants</a:t>
            </a:r>
          </a:p>
        </p:txBody>
      </p:sp>
      <p:sp>
        <p:nvSpPr>
          <p:cNvPr id="614507" name="Text Box 107"/>
          <p:cNvSpPr txBox="1">
            <a:spLocks noChangeArrowheads="1"/>
          </p:cNvSpPr>
          <p:nvPr/>
        </p:nvSpPr>
        <p:spPr bwMode="auto">
          <a:xfrm>
            <a:off x="776288" y="6024563"/>
            <a:ext cx="6288087" cy="579437"/>
          </a:xfrm>
          <a:prstGeom prst="rect">
            <a:avLst/>
          </a:prstGeom>
          <a:noFill/>
          <a:ln w="9525">
            <a:noFill/>
            <a:miter lim="800000"/>
            <a:headEnd/>
            <a:tailEnd/>
          </a:ln>
        </p:spPr>
        <p:txBody>
          <a:bodyPr wrap="none">
            <a:spAutoFit/>
          </a:bodyPr>
          <a:lstStyle/>
          <a:p>
            <a:r>
              <a:rPr lang="en-US" sz="3200"/>
              <a:t>C         +        2 H</a:t>
            </a:r>
            <a:r>
              <a:rPr lang="en-US" sz="3200" baseline="-25000"/>
              <a:t>2</a:t>
            </a:r>
            <a:r>
              <a:rPr lang="en-US" sz="3200"/>
              <a:t>                   CH</a:t>
            </a:r>
            <a:r>
              <a:rPr lang="en-US" sz="3200" baseline="-25000"/>
              <a:t>4</a:t>
            </a:r>
          </a:p>
        </p:txBody>
      </p:sp>
      <p:sp>
        <p:nvSpPr>
          <p:cNvPr id="614508" name="Line 108"/>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pic>
        <p:nvPicPr>
          <p:cNvPr id="92172" name="Picture 110" descr="methane"/>
          <p:cNvPicPr>
            <a:picLocks noChangeAspect="1" noChangeArrowheads="1"/>
          </p:cNvPicPr>
          <p:nvPr/>
        </p:nvPicPr>
        <p:blipFill>
          <a:blip r:embed="rId3" cstate="print">
            <a:clrChange>
              <a:clrFrom>
                <a:srgbClr val="E9EDF0"/>
              </a:clrFrom>
              <a:clrTo>
                <a:srgbClr val="E9EDF0">
                  <a:alpha val="0"/>
                </a:srgbClr>
              </a:clrTo>
            </a:clrChange>
            <a:lum bright="2000" contrast="12000"/>
          </a:blip>
          <a:srcRect l="1147" t="13312" r="83679" b="56062"/>
          <a:stretch>
            <a:fillRect/>
          </a:stretch>
        </p:blipFill>
        <p:spPr bwMode="auto">
          <a:xfrm>
            <a:off x="7632700" y="331788"/>
            <a:ext cx="1054100" cy="1084262"/>
          </a:xfrm>
          <a:prstGeom prst="rect">
            <a:avLst/>
          </a:prstGeom>
          <a:noFill/>
          <a:ln w="9525">
            <a:noFill/>
            <a:miter lim="800000"/>
            <a:headEnd/>
            <a:tailEnd/>
          </a:ln>
        </p:spPr>
      </p:pic>
      <p:grpSp>
        <p:nvGrpSpPr>
          <p:cNvPr id="2" name="Group 116"/>
          <p:cNvGrpSpPr>
            <a:grpSpLocks/>
          </p:cNvGrpSpPr>
          <p:nvPr/>
        </p:nvGrpSpPr>
        <p:grpSpPr bwMode="auto">
          <a:xfrm>
            <a:off x="6907213" y="3660775"/>
            <a:ext cx="481012" cy="495300"/>
            <a:chOff x="1794" y="643"/>
            <a:chExt cx="709" cy="730"/>
          </a:xfrm>
        </p:grpSpPr>
        <p:sp>
          <p:nvSpPr>
            <p:cNvPr id="614513" name="Oval 113"/>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2" name="Oval 112"/>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4" name="Oval 11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1" name="Oval 11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15" name="Oval 115"/>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3" name="Group 117"/>
          <p:cNvGrpSpPr>
            <a:grpSpLocks/>
          </p:cNvGrpSpPr>
          <p:nvPr/>
        </p:nvGrpSpPr>
        <p:grpSpPr bwMode="auto">
          <a:xfrm>
            <a:off x="5822950" y="2146300"/>
            <a:ext cx="481013" cy="495300"/>
            <a:chOff x="1794" y="643"/>
            <a:chExt cx="709" cy="730"/>
          </a:xfrm>
        </p:grpSpPr>
        <p:sp>
          <p:nvSpPr>
            <p:cNvPr id="614518" name="Oval 11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9" name="Oval 11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0" name="Oval 12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1" name="Oval 12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2" name="Oval 12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4" name="Group 123"/>
          <p:cNvGrpSpPr>
            <a:grpSpLocks/>
          </p:cNvGrpSpPr>
          <p:nvPr/>
        </p:nvGrpSpPr>
        <p:grpSpPr bwMode="auto">
          <a:xfrm>
            <a:off x="6926263" y="2160588"/>
            <a:ext cx="481012" cy="495300"/>
            <a:chOff x="1794" y="643"/>
            <a:chExt cx="709" cy="730"/>
          </a:xfrm>
        </p:grpSpPr>
        <p:sp>
          <p:nvSpPr>
            <p:cNvPr id="614524" name="Oval 12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5" name="Oval 12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6" name="Oval 12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7" name="Oval 12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8" name="Oval 12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5" name="Group 129"/>
          <p:cNvGrpSpPr>
            <a:grpSpLocks/>
          </p:cNvGrpSpPr>
          <p:nvPr/>
        </p:nvGrpSpPr>
        <p:grpSpPr bwMode="auto">
          <a:xfrm>
            <a:off x="5822950" y="2965450"/>
            <a:ext cx="481013" cy="495300"/>
            <a:chOff x="1794" y="643"/>
            <a:chExt cx="709" cy="730"/>
          </a:xfrm>
        </p:grpSpPr>
        <p:sp>
          <p:nvSpPr>
            <p:cNvPr id="614530" name="Oval 130"/>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1" name="Oval 131"/>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2" name="Oval 132"/>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3" name="Oval 133"/>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34" name="Oval 134"/>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6" name="Group 135"/>
          <p:cNvGrpSpPr>
            <a:grpSpLocks/>
          </p:cNvGrpSpPr>
          <p:nvPr/>
        </p:nvGrpSpPr>
        <p:grpSpPr bwMode="auto">
          <a:xfrm>
            <a:off x="6951663" y="2886075"/>
            <a:ext cx="481012" cy="495300"/>
            <a:chOff x="1794" y="643"/>
            <a:chExt cx="709" cy="730"/>
          </a:xfrm>
        </p:grpSpPr>
        <p:sp>
          <p:nvSpPr>
            <p:cNvPr id="614536" name="Oval 136"/>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7" name="Oval 137"/>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8" name="Oval 138"/>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9" name="Oval 139"/>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0" name="Oval 140"/>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7" name="Group 141"/>
          <p:cNvGrpSpPr>
            <a:grpSpLocks/>
          </p:cNvGrpSpPr>
          <p:nvPr/>
        </p:nvGrpSpPr>
        <p:grpSpPr bwMode="auto">
          <a:xfrm>
            <a:off x="5783263" y="3692525"/>
            <a:ext cx="481012" cy="495300"/>
            <a:chOff x="1794" y="643"/>
            <a:chExt cx="709" cy="730"/>
          </a:xfrm>
        </p:grpSpPr>
        <p:sp>
          <p:nvSpPr>
            <p:cNvPr id="614542" name="Oval 142"/>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3" name="Oval 143"/>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4" name="Oval 14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5" name="Oval 145"/>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6" name="Oval 146"/>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8" name="Group 147"/>
          <p:cNvGrpSpPr>
            <a:grpSpLocks/>
          </p:cNvGrpSpPr>
          <p:nvPr/>
        </p:nvGrpSpPr>
        <p:grpSpPr bwMode="auto">
          <a:xfrm>
            <a:off x="5805488" y="4427538"/>
            <a:ext cx="481012" cy="495300"/>
            <a:chOff x="1794" y="643"/>
            <a:chExt cx="709" cy="730"/>
          </a:xfrm>
        </p:grpSpPr>
        <p:sp>
          <p:nvSpPr>
            <p:cNvPr id="614548" name="Oval 14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9" name="Oval 14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0" name="Oval 15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1" name="Oval 15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2" name="Oval 15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9" name="Group 153"/>
          <p:cNvGrpSpPr>
            <a:grpSpLocks/>
          </p:cNvGrpSpPr>
          <p:nvPr/>
        </p:nvGrpSpPr>
        <p:grpSpPr bwMode="auto">
          <a:xfrm>
            <a:off x="6921500" y="4373563"/>
            <a:ext cx="481013" cy="495300"/>
            <a:chOff x="1794" y="643"/>
            <a:chExt cx="709" cy="730"/>
          </a:xfrm>
        </p:grpSpPr>
        <p:sp>
          <p:nvSpPr>
            <p:cNvPr id="614554" name="Oval 15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5" name="Oval 15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6" name="Oval 15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7" name="Oval 15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8" name="Oval 15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sp>
        <p:nvSpPr>
          <p:cNvPr id="614563" name="Oval 163"/>
          <p:cNvSpPr>
            <a:spLocks noChangeArrowheads="1"/>
          </p:cNvSpPr>
          <p:nvPr/>
        </p:nvSpPr>
        <p:spPr bwMode="auto">
          <a:xfrm>
            <a:off x="723900" y="2197100"/>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6" name="Oval 166"/>
          <p:cNvSpPr>
            <a:spLocks noChangeArrowheads="1"/>
          </p:cNvSpPr>
          <p:nvPr/>
        </p:nvSpPr>
        <p:spPr bwMode="auto">
          <a:xfrm>
            <a:off x="725488" y="370205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7" name="Oval 167"/>
          <p:cNvSpPr>
            <a:spLocks noChangeArrowheads="1"/>
          </p:cNvSpPr>
          <p:nvPr/>
        </p:nvSpPr>
        <p:spPr bwMode="auto">
          <a:xfrm>
            <a:off x="725488" y="297180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70" name="Oval 170"/>
          <p:cNvSpPr>
            <a:spLocks noChangeArrowheads="1"/>
          </p:cNvSpPr>
          <p:nvPr/>
        </p:nvSpPr>
        <p:spPr bwMode="auto">
          <a:xfrm>
            <a:off x="723900" y="4429125"/>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nvGrpSpPr>
          <p:cNvPr id="10" name="Group 241"/>
          <p:cNvGrpSpPr>
            <a:grpSpLocks/>
          </p:cNvGrpSpPr>
          <p:nvPr/>
        </p:nvGrpSpPr>
        <p:grpSpPr bwMode="auto">
          <a:xfrm>
            <a:off x="3052763" y="2478088"/>
            <a:ext cx="1609725" cy="1579562"/>
            <a:chOff x="1923" y="1561"/>
            <a:chExt cx="1014" cy="995"/>
          </a:xfrm>
        </p:grpSpPr>
        <p:sp>
          <p:nvSpPr>
            <p:cNvPr id="614564" name="Oval 164"/>
            <p:cNvSpPr>
              <a:spLocks noChangeArrowheads="1"/>
            </p:cNvSpPr>
            <p:nvPr/>
          </p:nvSpPr>
          <p:spPr bwMode="auto">
            <a:xfrm>
              <a:off x="1932"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2" name="Oval 172"/>
            <p:cNvSpPr>
              <a:spLocks noChangeArrowheads="1"/>
            </p:cNvSpPr>
            <p:nvPr/>
          </p:nvSpPr>
          <p:spPr bwMode="auto">
            <a:xfrm>
              <a:off x="2103"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3" name="Oval 173"/>
            <p:cNvSpPr>
              <a:spLocks noChangeArrowheads="1"/>
            </p:cNvSpPr>
            <p:nvPr/>
          </p:nvSpPr>
          <p:spPr bwMode="auto">
            <a:xfrm>
              <a:off x="2274"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4" name="Oval 174"/>
            <p:cNvSpPr>
              <a:spLocks noChangeArrowheads="1"/>
            </p:cNvSpPr>
            <p:nvPr/>
          </p:nvSpPr>
          <p:spPr bwMode="auto">
            <a:xfrm>
              <a:off x="2445"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5" name="Oval 175"/>
            <p:cNvSpPr>
              <a:spLocks noChangeArrowheads="1"/>
            </p:cNvSpPr>
            <p:nvPr/>
          </p:nvSpPr>
          <p:spPr bwMode="auto">
            <a:xfrm>
              <a:off x="2616"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6" name="Oval 176"/>
            <p:cNvSpPr>
              <a:spLocks noChangeArrowheads="1"/>
            </p:cNvSpPr>
            <p:nvPr/>
          </p:nvSpPr>
          <p:spPr bwMode="auto">
            <a:xfrm>
              <a:off x="2787"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2" name="Oval 182"/>
            <p:cNvSpPr>
              <a:spLocks noChangeArrowheads="1"/>
            </p:cNvSpPr>
            <p:nvPr/>
          </p:nvSpPr>
          <p:spPr bwMode="auto">
            <a:xfrm>
              <a:off x="1929"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3" name="Oval 183"/>
            <p:cNvSpPr>
              <a:spLocks noChangeArrowheads="1"/>
            </p:cNvSpPr>
            <p:nvPr/>
          </p:nvSpPr>
          <p:spPr bwMode="auto">
            <a:xfrm>
              <a:off x="2100"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4" name="Oval 184"/>
            <p:cNvSpPr>
              <a:spLocks noChangeArrowheads="1"/>
            </p:cNvSpPr>
            <p:nvPr/>
          </p:nvSpPr>
          <p:spPr bwMode="auto">
            <a:xfrm>
              <a:off x="2271"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5" name="Oval 185"/>
            <p:cNvSpPr>
              <a:spLocks noChangeArrowheads="1"/>
            </p:cNvSpPr>
            <p:nvPr/>
          </p:nvSpPr>
          <p:spPr bwMode="auto">
            <a:xfrm>
              <a:off x="2442"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6" name="Oval 186"/>
            <p:cNvSpPr>
              <a:spLocks noChangeArrowheads="1"/>
            </p:cNvSpPr>
            <p:nvPr/>
          </p:nvSpPr>
          <p:spPr bwMode="auto">
            <a:xfrm>
              <a:off x="2613"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7" name="Oval 187"/>
            <p:cNvSpPr>
              <a:spLocks noChangeArrowheads="1"/>
            </p:cNvSpPr>
            <p:nvPr/>
          </p:nvSpPr>
          <p:spPr bwMode="auto">
            <a:xfrm>
              <a:off x="2784"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9" name="Oval 189"/>
            <p:cNvSpPr>
              <a:spLocks noChangeArrowheads="1"/>
            </p:cNvSpPr>
            <p:nvPr/>
          </p:nvSpPr>
          <p:spPr bwMode="auto">
            <a:xfrm>
              <a:off x="1929"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0" name="Oval 190"/>
            <p:cNvSpPr>
              <a:spLocks noChangeArrowheads="1"/>
            </p:cNvSpPr>
            <p:nvPr/>
          </p:nvSpPr>
          <p:spPr bwMode="auto">
            <a:xfrm>
              <a:off x="2100"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1" name="Oval 191"/>
            <p:cNvSpPr>
              <a:spLocks noChangeArrowheads="1"/>
            </p:cNvSpPr>
            <p:nvPr/>
          </p:nvSpPr>
          <p:spPr bwMode="auto">
            <a:xfrm>
              <a:off x="2271"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2" name="Oval 192"/>
            <p:cNvSpPr>
              <a:spLocks noChangeArrowheads="1"/>
            </p:cNvSpPr>
            <p:nvPr/>
          </p:nvSpPr>
          <p:spPr bwMode="auto">
            <a:xfrm>
              <a:off x="2442"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3" name="Oval 193"/>
            <p:cNvSpPr>
              <a:spLocks noChangeArrowheads="1"/>
            </p:cNvSpPr>
            <p:nvPr/>
          </p:nvSpPr>
          <p:spPr bwMode="auto">
            <a:xfrm>
              <a:off x="2613"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4" name="Oval 194"/>
            <p:cNvSpPr>
              <a:spLocks noChangeArrowheads="1"/>
            </p:cNvSpPr>
            <p:nvPr/>
          </p:nvSpPr>
          <p:spPr bwMode="auto">
            <a:xfrm>
              <a:off x="2784"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6" name="Oval 196"/>
            <p:cNvSpPr>
              <a:spLocks noChangeArrowheads="1"/>
            </p:cNvSpPr>
            <p:nvPr/>
          </p:nvSpPr>
          <p:spPr bwMode="auto">
            <a:xfrm>
              <a:off x="1926"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7" name="Oval 197"/>
            <p:cNvSpPr>
              <a:spLocks noChangeArrowheads="1"/>
            </p:cNvSpPr>
            <p:nvPr/>
          </p:nvSpPr>
          <p:spPr bwMode="auto">
            <a:xfrm>
              <a:off x="2097"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8" name="Oval 198"/>
            <p:cNvSpPr>
              <a:spLocks noChangeArrowheads="1"/>
            </p:cNvSpPr>
            <p:nvPr/>
          </p:nvSpPr>
          <p:spPr bwMode="auto">
            <a:xfrm>
              <a:off x="2268"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9" name="Oval 199"/>
            <p:cNvSpPr>
              <a:spLocks noChangeArrowheads="1"/>
            </p:cNvSpPr>
            <p:nvPr/>
          </p:nvSpPr>
          <p:spPr bwMode="auto">
            <a:xfrm>
              <a:off x="2439"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0" name="Oval 200"/>
            <p:cNvSpPr>
              <a:spLocks noChangeArrowheads="1"/>
            </p:cNvSpPr>
            <p:nvPr/>
          </p:nvSpPr>
          <p:spPr bwMode="auto">
            <a:xfrm>
              <a:off x="2610"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1" name="Oval 201"/>
            <p:cNvSpPr>
              <a:spLocks noChangeArrowheads="1"/>
            </p:cNvSpPr>
            <p:nvPr/>
          </p:nvSpPr>
          <p:spPr bwMode="auto">
            <a:xfrm>
              <a:off x="2781"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5" name="Oval 205"/>
            <p:cNvSpPr>
              <a:spLocks noChangeArrowheads="1"/>
            </p:cNvSpPr>
            <p:nvPr/>
          </p:nvSpPr>
          <p:spPr bwMode="auto">
            <a:xfrm>
              <a:off x="1926"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6" name="Oval 206"/>
            <p:cNvSpPr>
              <a:spLocks noChangeArrowheads="1"/>
            </p:cNvSpPr>
            <p:nvPr/>
          </p:nvSpPr>
          <p:spPr bwMode="auto">
            <a:xfrm>
              <a:off x="2097"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7" name="Oval 207"/>
            <p:cNvSpPr>
              <a:spLocks noChangeArrowheads="1"/>
            </p:cNvSpPr>
            <p:nvPr/>
          </p:nvSpPr>
          <p:spPr bwMode="auto">
            <a:xfrm>
              <a:off x="2268"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8" name="Oval 208"/>
            <p:cNvSpPr>
              <a:spLocks noChangeArrowheads="1"/>
            </p:cNvSpPr>
            <p:nvPr/>
          </p:nvSpPr>
          <p:spPr bwMode="auto">
            <a:xfrm>
              <a:off x="2439"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2" name="Oval 212"/>
            <p:cNvSpPr>
              <a:spLocks noChangeArrowheads="1"/>
            </p:cNvSpPr>
            <p:nvPr/>
          </p:nvSpPr>
          <p:spPr bwMode="auto">
            <a:xfrm>
              <a:off x="1923"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3" name="Oval 213"/>
            <p:cNvSpPr>
              <a:spLocks noChangeArrowheads="1"/>
            </p:cNvSpPr>
            <p:nvPr/>
          </p:nvSpPr>
          <p:spPr bwMode="auto">
            <a:xfrm>
              <a:off x="2094"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4" name="Oval 214"/>
            <p:cNvSpPr>
              <a:spLocks noChangeArrowheads="1"/>
            </p:cNvSpPr>
            <p:nvPr/>
          </p:nvSpPr>
          <p:spPr bwMode="auto">
            <a:xfrm>
              <a:off x="2265"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5" name="Oval 215"/>
            <p:cNvSpPr>
              <a:spLocks noChangeArrowheads="1"/>
            </p:cNvSpPr>
            <p:nvPr/>
          </p:nvSpPr>
          <p:spPr bwMode="auto">
            <a:xfrm>
              <a:off x="2436"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1" name="Group 240"/>
          <p:cNvGrpSpPr>
            <a:grpSpLocks/>
          </p:cNvGrpSpPr>
          <p:nvPr/>
        </p:nvGrpSpPr>
        <p:grpSpPr bwMode="auto">
          <a:xfrm>
            <a:off x="3048000" y="3656013"/>
            <a:ext cx="1604963" cy="958850"/>
            <a:chOff x="1920" y="2303"/>
            <a:chExt cx="1011" cy="604"/>
          </a:xfrm>
        </p:grpSpPr>
        <p:sp>
          <p:nvSpPr>
            <p:cNvPr id="614609" name="Oval 209"/>
            <p:cNvSpPr>
              <a:spLocks noChangeArrowheads="1"/>
            </p:cNvSpPr>
            <p:nvPr/>
          </p:nvSpPr>
          <p:spPr bwMode="auto">
            <a:xfrm>
              <a:off x="2610"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0" name="Oval 210"/>
            <p:cNvSpPr>
              <a:spLocks noChangeArrowheads="1"/>
            </p:cNvSpPr>
            <p:nvPr/>
          </p:nvSpPr>
          <p:spPr bwMode="auto">
            <a:xfrm>
              <a:off x="2781"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6" name="Oval 216"/>
            <p:cNvSpPr>
              <a:spLocks noChangeArrowheads="1"/>
            </p:cNvSpPr>
            <p:nvPr/>
          </p:nvSpPr>
          <p:spPr bwMode="auto">
            <a:xfrm>
              <a:off x="2607"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7" name="Oval 217"/>
            <p:cNvSpPr>
              <a:spLocks noChangeArrowheads="1"/>
            </p:cNvSpPr>
            <p:nvPr/>
          </p:nvSpPr>
          <p:spPr bwMode="auto">
            <a:xfrm>
              <a:off x="2778"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9" name="Oval 219"/>
            <p:cNvSpPr>
              <a:spLocks noChangeArrowheads="1"/>
            </p:cNvSpPr>
            <p:nvPr/>
          </p:nvSpPr>
          <p:spPr bwMode="auto">
            <a:xfrm>
              <a:off x="1923"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0" name="Oval 220"/>
            <p:cNvSpPr>
              <a:spLocks noChangeArrowheads="1"/>
            </p:cNvSpPr>
            <p:nvPr/>
          </p:nvSpPr>
          <p:spPr bwMode="auto">
            <a:xfrm>
              <a:off x="2094"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1" name="Oval 221"/>
            <p:cNvSpPr>
              <a:spLocks noChangeArrowheads="1"/>
            </p:cNvSpPr>
            <p:nvPr/>
          </p:nvSpPr>
          <p:spPr bwMode="auto">
            <a:xfrm>
              <a:off x="2265"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2" name="Oval 222"/>
            <p:cNvSpPr>
              <a:spLocks noChangeArrowheads="1"/>
            </p:cNvSpPr>
            <p:nvPr/>
          </p:nvSpPr>
          <p:spPr bwMode="auto">
            <a:xfrm>
              <a:off x="2436"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3" name="Oval 223"/>
            <p:cNvSpPr>
              <a:spLocks noChangeArrowheads="1"/>
            </p:cNvSpPr>
            <p:nvPr/>
          </p:nvSpPr>
          <p:spPr bwMode="auto">
            <a:xfrm>
              <a:off x="2607"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4" name="Oval 224"/>
            <p:cNvSpPr>
              <a:spLocks noChangeArrowheads="1"/>
            </p:cNvSpPr>
            <p:nvPr/>
          </p:nvSpPr>
          <p:spPr bwMode="auto">
            <a:xfrm>
              <a:off x="2778"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6" name="Oval 226"/>
            <p:cNvSpPr>
              <a:spLocks noChangeArrowheads="1"/>
            </p:cNvSpPr>
            <p:nvPr/>
          </p:nvSpPr>
          <p:spPr bwMode="auto">
            <a:xfrm>
              <a:off x="1920"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7" name="Oval 227"/>
            <p:cNvSpPr>
              <a:spLocks noChangeArrowheads="1"/>
            </p:cNvSpPr>
            <p:nvPr/>
          </p:nvSpPr>
          <p:spPr bwMode="auto">
            <a:xfrm>
              <a:off x="2091"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8" name="Oval 228"/>
            <p:cNvSpPr>
              <a:spLocks noChangeArrowheads="1"/>
            </p:cNvSpPr>
            <p:nvPr/>
          </p:nvSpPr>
          <p:spPr bwMode="auto">
            <a:xfrm>
              <a:off x="2262"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9" name="Oval 229"/>
            <p:cNvSpPr>
              <a:spLocks noChangeArrowheads="1"/>
            </p:cNvSpPr>
            <p:nvPr/>
          </p:nvSpPr>
          <p:spPr bwMode="auto">
            <a:xfrm>
              <a:off x="2433"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0" name="Oval 230"/>
            <p:cNvSpPr>
              <a:spLocks noChangeArrowheads="1"/>
            </p:cNvSpPr>
            <p:nvPr/>
          </p:nvSpPr>
          <p:spPr bwMode="auto">
            <a:xfrm>
              <a:off x="2604"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1" name="Oval 231"/>
            <p:cNvSpPr>
              <a:spLocks noChangeArrowheads="1"/>
            </p:cNvSpPr>
            <p:nvPr/>
          </p:nvSpPr>
          <p:spPr bwMode="auto">
            <a:xfrm>
              <a:off x="2775"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2" name="Group 237"/>
          <p:cNvGrpSpPr>
            <a:grpSpLocks/>
          </p:cNvGrpSpPr>
          <p:nvPr/>
        </p:nvGrpSpPr>
        <p:grpSpPr bwMode="auto">
          <a:xfrm>
            <a:off x="1784350" y="2197100"/>
            <a:ext cx="379413" cy="2574925"/>
            <a:chOff x="834" y="1384"/>
            <a:chExt cx="239" cy="1622"/>
          </a:xfrm>
        </p:grpSpPr>
        <p:sp>
          <p:nvSpPr>
            <p:cNvPr id="614633" name="Oval 233"/>
            <p:cNvSpPr>
              <a:spLocks noChangeArrowheads="1"/>
            </p:cNvSpPr>
            <p:nvPr/>
          </p:nvSpPr>
          <p:spPr bwMode="auto">
            <a:xfrm>
              <a:off x="856" y="1384"/>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4" name="Oval 234"/>
            <p:cNvSpPr>
              <a:spLocks noChangeArrowheads="1"/>
            </p:cNvSpPr>
            <p:nvPr/>
          </p:nvSpPr>
          <p:spPr bwMode="auto">
            <a:xfrm>
              <a:off x="835" y="233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5" name="Oval 235"/>
            <p:cNvSpPr>
              <a:spLocks noChangeArrowheads="1"/>
            </p:cNvSpPr>
            <p:nvPr/>
          </p:nvSpPr>
          <p:spPr bwMode="auto">
            <a:xfrm>
              <a:off x="835" y="187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6" name="Oval 236"/>
            <p:cNvSpPr>
              <a:spLocks noChangeArrowheads="1"/>
            </p:cNvSpPr>
            <p:nvPr/>
          </p:nvSpPr>
          <p:spPr bwMode="auto">
            <a:xfrm>
              <a:off x="834" y="2790"/>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sp>
        <p:nvSpPr>
          <p:cNvPr id="92188" name="Text Box 242"/>
          <p:cNvSpPr txBox="1">
            <a:spLocks noChangeArrowheads="1"/>
          </p:cNvSpPr>
          <p:nvPr/>
        </p:nvSpPr>
        <p:spPr bwMode="auto">
          <a:xfrm>
            <a:off x="7521575" y="1370013"/>
            <a:ext cx="1292225" cy="304800"/>
          </a:xfrm>
          <a:prstGeom prst="rect">
            <a:avLst/>
          </a:prstGeom>
          <a:noFill/>
          <a:ln w="9525">
            <a:noFill/>
            <a:miter lim="800000"/>
            <a:headEnd/>
            <a:tailEnd/>
          </a:ln>
        </p:spPr>
        <p:txBody>
          <a:bodyPr wrap="none">
            <a:spAutoFit/>
          </a:bodyPr>
          <a:lstStyle/>
          <a:p>
            <a:r>
              <a:rPr lang="en-US"/>
              <a:t>Methane, CH</a:t>
            </a:r>
            <a:r>
              <a:rPr lang="en-US" baseline="-25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501">
                                            <p:txEl>
                                              <p:pRg st="0" end="0"/>
                                            </p:txEl>
                                          </p:spTgt>
                                        </p:tgtEl>
                                        <p:attrNameLst>
                                          <p:attrName>style.visibility</p:attrName>
                                        </p:attrNameLst>
                                      </p:cBhvr>
                                      <p:to>
                                        <p:strVal val="visible"/>
                                      </p:to>
                                    </p:set>
                                    <p:animEffect transition="in" filter="dissolve">
                                      <p:cBhvr>
                                        <p:cTn id="7" dur="500"/>
                                        <p:tgtEl>
                                          <p:spTgt spid="614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503"/>
                                        </p:tgtEl>
                                        <p:attrNameLst>
                                          <p:attrName>style.visibility</p:attrName>
                                        </p:attrNameLst>
                                      </p:cBhvr>
                                      <p:to>
                                        <p:strVal val="visible"/>
                                      </p:to>
                                    </p:set>
                                    <p:animEffect transition="in" filter="dissolve">
                                      <p:cBhvr>
                                        <p:cTn id="20" dur="500"/>
                                        <p:tgtEl>
                                          <p:spTgt spid="61450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500"/>
                                        </p:tgtEl>
                                        <p:attrNameLst>
                                          <p:attrName>style.visibility</p:attrName>
                                        </p:attrNameLst>
                                      </p:cBhvr>
                                      <p:to>
                                        <p:strVal val="visible"/>
                                      </p:to>
                                    </p:set>
                                    <p:animEffect transition="in" filter="wipe(left)">
                                      <p:cBhvr>
                                        <p:cTn id="25" dur="500"/>
                                        <p:tgtEl>
                                          <p:spTgt spid="6145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par>
                                <p:cTn id="46" presetID="9"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614504">
                                            <p:txEl>
                                              <p:pRg st="0" end="0"/>
                                            </p:txEl>
                                          </p:spTgt>
                                        </p:tgtEl>
                                        <p:attrNameLst>
                                          <p:attrName>style.visibility</p:attrName>
                                        </p:attrNameLst>
                                      </p:cBhvr>
                                      <p:to>
                                        <p:strVal val="visible"/>
                                      </p:to>
                                    </p:set>
                                    <p:animEffect transition="in" filter="dissolve">
                                      <p:cBhvr>
                                        <p:cTn id="56" dur="500"/>
                                        <p:tgtEl>
                                          <p:spTgt spid="61450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614504">
                                            <p:txEl>
                                              <p:pRg st="1" end="1"/>
                                            </p:txEl>
                                          </p:spTgt>
                                        </p:tgtEl>
                                        <p:attrNameLst>
                                          <p:attrName>style.visibility</p:attrName>
                                        </p:attrNameLst>
                                      </p:cBhvr>
                                      <p:to>
                                        <p:strVal val="visible"/>
                                      </p:to>
                                    </p:set>
                                    <p:animEffect transition="in" filter="dissolve">
                                      <p:cBhvr>
                                        <p:cTn id="61" dur="500"/>
                                        <p:tgtEl>
                                          <p:spTgt spid="61450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614563"/>
                                        </p:tgtEl>
                                        <p:attrNameLst>
                                          <p:attrName>style.opacity</p:attrName>
                                        </p:attrNameLst>
                                      </p:cBhvr>
                                      <p:to>
                                        <p:strVal val="0.5"/>
                                      </p:to>
                                    </p:set>
                                    <p:animEffect filter="image" prLst="opacity: 0.5">
                                      <p:cBhvr rctx="IE">
                                        <p:cTn id="66" dur="indefinite"/>
                                        <p:tgtEl>
                                          <p:spTgt spid="614563"/>
                                        </p:tgtEl>
                                      </p:cBhvr>
                                    </p:animEffect>
                                  </p:childTnLst>
                                </p:cTn>
                              </p:par>
                              <p:par>
                                <p:cTn id="67" presetID="9" presetClass="emph" presetSubtype="0" grpId="0" nodeType="withEffect">
                                  <p:stCondLst>
                                    <p:cond delay="0"/>
                                  </p:stCondLst>
                                  <p:childTnLst>
                                    <p:set>
                                      <p:cBhvr rctx="PPT">
                                        <p:cTn id="68" dur="indefinite"/>
                                        <p:tgtEl>
                                          <p:spTgt spid="614566"/>
                                        </p:tgtEl>
                                        <p:attrNameLst>
                                          <p:attrName>style.opacity</p:attrName>
                                        </p:attrNameLst>
                                      </p:cBhvr>
                                      <p:to>
                                        <p:strVal val="0.5"/>
                                      </p:to>
                                    </p:set>
                                    <p:animEffect filter="image" prLst="opacity: 0.5">
                                      <p:cBhvr rctx="IE">
                                        <p:cTn id="69" dur="indefinite"/>
                                        <p:tgtEl>
                                          <p:spTgt spid="614566"/>
                                        </p:tgtEl>
                                      </p:cBhvr>
                                    </p:animEffect>
                                  </p:childTnLst>
                                </p:cTn>
                              </p:par>
                              <p:par>
                                <p:cTn id="70" presetID="9" presetClass="emph" presetSubtype="0" grpId="0" nodeType="withEffect">
                                  <p:stCondLst>
                                    <p:cond delay="0"/>
                                  </p:stCondLst>
                                  <p:childTnLst>
                                    <p:set>
                                      <p:cBhvr rctx="PPT">
                                        <p:cTn id="71" dur="indefinite"/>
                                        <p:tgtEl>
                                          <p:spTgt spid="614567"/>
                                        </p:tgtEl>
                                        <p:attrNameLst>
                                          <p:attrName>style.opacity</p:attrName>
                                        </p:attrNameLst>
                                      </p:cBhvr>
                                      <p:to>
                                        <p:strVal val="0.5"/>
                                      </p:to>
                                    </p:set>
                                    <p:animEffect filter="image" prLst="opacity: 0.5">
                                      <p:cBhvr rctx="IE">
                                        <p:cTn id="72" dur="indefinite"/>
                                        <p:tgtEl>
                                          <p:spTgt spid="614567"/>
                                        </p:tgtEl>
                                      </p:cBhvr>
                                    </p:animEffect>
                                  </p:childTnLst>
                                </p:cTn>
                              </p:par>
                              <p:par>
                                <p:cTn id="73" presetID="9" presetClass="emph" presetSubtype="0" grpId="0" nodeType="withEffect">
                                  <p:stCondLst>
                                    <p:cond delay="0"/>
                                  </p:stCondLst>
                                  <p:childTnLst>
                                    <p:set>
                                      <p:cBhvr rctx="PPT">
                                        <p:cTn id="74" dur="indefinite"/>
                                        <p:tgtEl>
                                          <p:spTgt spid="614570"/>
                                        </p:tgtEl>
                                        <p:attrNameLst>
                                          <p:attrName>style.opacity</p:attrName>
                                        </p:attrNameLst>
                                      </p:cBhvr>
                                      <p:to>
                                        <p:strVal val="0.5"/>
                                      </p:to>
                                    </p:set>
                                    <p:animEffect filter="image" prLst="opacity: 0.5">
                                      <p:cBhvr rctx="IE">
                                        <p:cTn id="75" dur="indefinite"/>
                                        <p:tgtEl>
                                          <p:spTgt spid="614570"/>
                                        </p:tgtEl>
                                      </p:cBhvr>
                                    </p:animEffect>
                                  </p:childTnLst>
                                </p:cTn>
                              </p:par>
                              <p:par>
                                <p:cTn id="76" presetID="9" presetClass="emph" presetSubtype="0" nodeType="withEffect">
                                  <p:stCondLst>
                                    <p:cond delay="0"/>
                                  </p:stCondLst>
                                  <p:childTnLst>
                                    <p:set>
                                      <p:cBhvr rctx="PPT">
                                        <p:cTn id="77" dur="indefinite"/>
                                        <p:tgtEl>
                                          <p:spTgt spid="12"/>
                                        </p:tgtEl>
                                        <p:attrNameLst>
                                          <p:attrName>style.opacity</p:attrName>
                                        </p:attrNameLst>
                                      </p:cBhvr>
                                      <p:to>
                                        <p:strVal val="0.5"/>
                                      </p:to>
                                    </p:set>
                                    <p:animEffect filter="image" prLst="opacity: 0.5">
                                      <p:cBhvr rctx="IE">
                                        <p:cTn id="78" dur="indefinite"/>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rctx="PPT">
                                        <p:cTn id="82" dur="indefinite"/>
                                        <p:tgtEl>
                                          <p:spTgt spid="10"/>
                                        </p:tgtEl>
                                        <p:attrNameLst>
                                          <p:attrName>style.opacity</p:attrName>
                                        </p:attrNameLst>
                                      </p:cBhvr>
                                      <p:to>
                                        <p:strVal val="0.5"/>
                                      </p:to>
                                    </p:set>
                                    <p:animEffect filter="image" prLst="opacity: 0.5">
                                      <p:cBhvr rctx="IE">
                                        <p:cTn id="83" dur="indefinite"/>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614505"/>
                                        </p:tgtEl>
                                        <p:attrNameLst>
                                          <p:attrName>style.visibility</p:attrName>
                                        </p:attrNameLst>
                                      </p:cBhvr>
                                      <p:to>
                                        <p:strVal val="visible"/>
                                      </p:to>
                                    </p:set>
                                    <p:anim calcmode="lin" valueType="num">
                                      <p:cBhvr>
                                        <p:cTn id="88" dur="1000" fill="hold"/>
                                        <p:tgtEl>
                                          <p:spTgt spid="614505"/>
                                        </p:tgtEl>
                                        <p:attrNameLst>
                                          <p:attrName>ppt_x</p:attrName>
                                        </p:attrNameLst>
                                      </p:cBhvr>
                                      <p:tavLst>
                                        <p:tav tm="0">
                                          <p:val>
                                            <p:strVal val="#ppt_x-.2"/>
                                          </p:val>
                                        </p:tav>
                                        <p:tav tm="100000">
                                          <p:val>
                                            <p:strVal val="#ppt_x"/>
                                          </p:val>
                                        </p:tav>
                                      </p:tavLst>
                                    </p:anim>
                                    <p:anim calcmode="lin" valueType="num">
                                      <p:cBhvr>
                                        <p:cTn id="89" dur="1000" fill="hold"/>
                                        <p:tgtEl>
                                          <p:spTgt spid="61450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61450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614505"/>
                                        </p:tgtEl>
                                      </p:cBhvr>
                                    </p:animEffect>
                                    <p:set>
                                      <p:cBhvr>
                                        <p:cTn id="95" dur="1" fill="hold">
                                          <p:stCondLst>
                                            <p:cond delay="499"/>
                                          </p:stCondLst>
                                        </p:cTn>
                                        <p:tgtEl>
                                          <p:spTgt spid="614505"/>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614638"/>
                                        </p:tgtEl>
                                        <p:attrNameLst>
                                          <p:attrName>style.visibility</p:attrName>
                                        </p:attrNameLst>
                                      </p:cBhvr>
                                      <p:to>
                                        <p:strVal val="visible"/>
                                      </p:to>
                                    </p:set>
                                    <p:animEffect transition="in" filter="dissolve">
                                      <p:cBhvr>
                                        <p:cTn id="98" dur="500"/>
                                        <p:tgtEl>
                                          <p:spTgt spid="614638"/>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614507"/>
                                        </p:tgtEl>
                                        <p:attrNameLst>
                                          <p:attrName>style.visibility</p:attrName>
                                        </p:attrNameLst>
                                      </p:cBhvr>
                                      <p:to>
                                        <p:strVal val="visible"/>
                                      </p:to>
                                    </p:set>
                                    <p:animEffect transition="in" filter="fade">
                                      <p:cBhvr>
                                        <p:cTn id="103" dur="1000"/>
                                        <p:tgtEl>
                                          <p:spTgt spid="614507"/>
                                        </p:tgtEl>
                                      </p:cBhvr>
                                    </p:animEffect>
                                    <p:anim calcmode="lin" valueType="num">
                                      <p:cBhvr>
                                        <p:cTn id="104" dur="1000" fill="hold"/>
                                        <p:tgtEl>
                                          <p:spTgt spid="614507"/>
                                        </p:tgtEl>
                                        <p:attrNameLst>
                                          <p:attrName>ppt_x</p:attrName>
                                        </p:attrNameLst>
                                      </p:cBhvr>
                                      <p:tavLst>
                                        <p:tav tm="0">
                                          <p:val>
                                            <p:strVal val="#ppt_x"/>
                                          </p:val>
                                        </p:tav>
                                        <p:tav tm="100000">
                                          <p:val>
                                            <p:strVal val="#ppt_x"/>
                                          </p:val>
                                        </p:tav>
                                      </p:tavLst>
                                    </p:anim>
                                    <p:anim calcmode="lin" valueType="num">
                                      <p:cBhvr>
                                        <p:cTn id="105" dur="1000" fill="hold"/>
                                        <p:tgtEl>
                                          <p:spTgt spid="61450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614508"/>
                                        </p:tgtEl>
                                        <p:attrNameLst>
                                          <p:attrName>style.visibility</p:attrName>
                                        </p:attrNameLst>
                                      </p:cBhvr>
                                      <p:to>
                                        <p:strVal val="visible"/>
                                      </p:to>
                                    </p:set>
                                    <p:animEffect transition="in" filter="wipe(left)">
                                      <p:cBhvr>
                                        <p:cTn id="109" dur="500"/>
                                        <p:tgtEl>
                                          <p:spTgt spid="61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38" grpId="0"/>
      <p:bldP spid="614500" grpId="0" animBg="1"/>
      <p:bldP spid="614503" grpId="0"/>
      <p:bldP spid="614505" grpId="0"/>
      <p:bldP spid="614505" grpId="1"/>
      <p:bldP spid="614507" grpId="0"/>
      <p:bldP spid="614508" grpId="0" animBg="1"/>
      <p:bldP spid="614563" grpId="0" animBg="1"/>
      <p:bldP spid="614566" grpId="0" animBg="1"/>
      <p:bldP spid="614567" grpId="0" animBg="1"/>
      <p:bldP spid="6145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Container 1</a:t>
            </a:r>
          </a:p>
        </p:txBody>
      </p:sp>
      <p:pic>
        <p:nvPicPr>
          <p:cNvPr id="93187" name="Picture 3" descr="Zumdahl09_02"/>
          <p:cNvPicPr>
            <a:picLocks noChangeAspect="1" noChangeArrowheads="1"/>
          </p:cNvPicPr>
          <p:nvPr/>
        </p:nvPicPr>
        <p:blipFill>
          <a:blip r:embed="rId3" cstate="print"/>
          <a:srcRect/>
          <a:stretch>
            <a:fillRect/>
          </a:stretch>
        </p:blipFill>
        <p:spPr bwMode="auto">
          <a:xfrm>
            <a:off x="2057400" y="1624013"/>
            <a:ext cx="5562600" cy="5081587"/>
          </a:xfrm>
          <a:prstGeom prst="rect">
            <a:avLst/>
          </a:prstGeom>
          <a:noFill/>
          <a:ln w="9525">
            <a:noFill/>
            <a:miter lim="800000"/>
            <a:headEnd/>
            <a:tailEnd/>
          </a:ln>
        </p:spPr>
      </p:pic>
      <p:sp>
        <p:nvSpPr>
          <p:cNvPr id="93188"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3189" name="Rectangle 5"/>
          <p:cNvSpPr>
            <a:spLocks noChangeArrowheads="1"/>
          </p:cNvSpPr>
          <p:nvPr/>
        </p:nvSpPr>
        <p:spPr bwMode="auto">
          <a:xfrm>
            <a:off x="58738" y="6553200"/>
            <a:ext cx="3179762"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4000" smtClean="0"/>
              <a:t>Before and After Reaction 1</a:t>
            </a:r>
          </a:p>
        </p:txBody>
      </p:sp>
      <p:pic>
        <p:nvPicPr>
          <p:cNvPr id="94211" name="Picture 3" descr="Zumdahl09_03"/>
          <p:cNvPicPr>
            <a:picLocks noChangeAspect="1" noChangeArrowheads="1"/>
          </p:cNvPicPr>
          <p:nvPr/>
        </p:nvPicPr>
        <p:blipFill>
          <a:blip r:embed="rId3" cstate="print"/>
          <a:srcRect/>
          <a:stretch>
            <a:fillRect/>
          </a:stretch>
        </p:blipFill>
        <p:spPr bwMode="auto">
          <a:xfrm>
            <a:off x="228600" y="1676400"/>
            <a:ext cx="8686800" cy="4462463"/>
          </a:xfrm>
          <a:prstGeom prst="rect">
            <a:avLst/>
          </a:prstGeom>
          <a:noFill/>
          <a:ln w="9525">
            <a:noFill/>
            <a:miter lim="800000"/>
            <a:headEnd/>
            <a:tailEnd/>
          </a:ln>
        </p:spPr>
      </p:pic>
      <p:sp>
        <p:nvSpPr>
          <p:cNvPr id="579588" name="Text Box 4"/>
          <p:cNvSpPr txBox="1">
            <a:spLocks noChangeArrowheads="1"/>
          </p:cNvSpPr>
          <p:nvPr/>
        </p:nvSpPr>
        <p:spPr bwMode="auto">
          <a:xfrm>
            <a:off x="1593850" y="6172200"/>
            <a:ext cx="6407150" cy="457200"/>
          </a:xfrm>
          <a:prstGeom prst="rect">
            <a:avLst/>
          </a:prstGeom>
          <a:noFill/>
          <a:ln w="9525">
            <a:noFill/>
            <a:miter lim="800000"/>
            <a:headEnd/>
            <a:tailEnd/>
          </a:ln>
        </p:spPr>
        <p:txBody>
          <a:bodyPr wrap="none">
            <a:spAutoFit/>
          </a:bodyPr>
          <a:lstStyle/>
          <a:p>
            <a:r>
              <a:rPr lang="en-US" sz="2400"/>
              <a:t>All the hydrogen and nitrogen atoms combine.</a:t>
            </a:r>
          </a:p>
        </p:txBody>
      </p:sp>
      <p:sp>
        <p:nvSpPr>
          <p:cNvPr id="9421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4214" name="Text Box 6"/>
          <p:cNvSpPr txBox="1">
            <a:spLocks noChangeArrowheads="1"/>
          </p:cNvSpPr>
          <p:nvPr/>
        </p:nvSpPr>
        <p:spPr bwMode="auto">
          <a:xfrm>
            <a:off x="2193925" y="5726113"/>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4215" name="Rectangle 7"/>
          <p:cNvSpPr>
            <a:spLocks noChangeArrowheads="1"/>
          </p:cNvSpPr>
          <p:nvPr/>
        </p:nvSpPr>
        <p:spPr bwMode="auto">
          <a:xfrm>
            <a:off x="6419850" y="5715000"/>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4216" name="Rectangle 8"/>
          <p:cNvSpPr>
            <a:spLocks noChangeArrowheads="1"/>
          </p:cNvSpPr>
          <p:nvPr/>
        </p:nvSpPr>
        <p:spPr bwMode="auto">
          <a:xfrm>
            <a:off x="76200" y="6553200"/>
            <a:ext cx="3200400" cy="214313"/>
          </a:xfrm>
          <a:prstGeom prst="rect">
            <a:avLst/>
          </a:prstGeom>
          <a:noFill/>
          <a:ln w="9525">
            <a:noFill/>
            <a:miter lim="800000"/>
            <a:headEnd/>
            <a:tailEnd/>
          </a:ln>
        </p:spPr>
        <p:txBody>
          <a:bodyPr>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
        <p:nvSpPr>
          <p:cNvPr id="579593" name="Text Box 9"/>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79594" name="Line 10"/>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79595" name="Text Box 11"/>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79596" name="Text Box 12"/>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9588">
                                            <p:txEl>
                                              <p:pRg st="0" end="0"/>
                                            </p:txEl>
                                          </p:spTgt>
                                        </p:tgtEl>
                                        <p:attrNameLst>
                                          <p:attrName>style.visibility</p:attrName>
                                        </p:attrNameLst>
                                      </p:cBhvr>
                                      <p:to>
                                        <p:strVal val="visible"/>
                                      </p:to>
                                    </p:set>
                                    <p:animEffect transition="in" filter="dissolve">
                                      <p:cBhvr>
                                        <p:cTn id="7" dur="500"/>
                                        <p:tgtEl>
                                          <p:spTgt spid="579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79593"/>
                                        </p:tgtEl>
                                        <p:attrNameLst>
                                          <p:attrName>style.visibility</p:attrName>
                                        </p:attrNameLst>
                                      </p:cBhvr>
                                      <p:to>
                                        <p:strVal val="visible"/>
                                      </p:to>
                                    </p:set>
                                    <p:animEffect transition="in" filter="fade">
                                      <p:cBhvr>
                                        <p:cTn id="12" dur="1000"/>
                                        <p:tgtEl>
                                          <p:spTgt spid="579593"/>
                                        </p:tgtEl>
                                      </p:cBhvr>
                                    </p:animEffect>
                                    <p:anim calcmode="lin" valueType="num">
                                      <p:cBhvr>
                                        <p:cTn id="13" dur="1000" fill="hold"/>
                                        <p:tgtEl>
                                          <p:spTgt spid="579593"/>
                                        </p:tgtEl>
                                        <p:attrNameLst>
                                          <p:attrName>ppt_x</p:attrName>
                                        </p:attrNameLst>
                                      </p:cBhvr>
                                      <p:tavLst>
                                        <p:tav tm="0">
                                          <p:val>
                                            <p:strVal val="#ppt_x-.1"/>
                                          </p:val>
                                        </p:tav>
                                        <p:tav tm="100000">
                                          <p:val>
                                            <p:strVal val="#ppt_x"/>
                                          </p:val>
                                        </p:tav>
                                      </p:tavLst>
                                    </p:anim>
                                    <p:anim calcmode="lin" valueType="num">
                                      <p:cBhvr>
                                        <p:cTn id="14" dur="1000" fill="hold"/>
                                        <p:tgtEl>
                                          <p:spTgt spid="579593"/>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579594"/>
                                        </p:tgtEl>
                                        <p:attrNameLst>
                                          <p:attrName>style.visibility</p:attrName>
                                        </p:attrNameLst>
                                      </p:cBhvr>
                                      <p:to>
                                        <p:strVal val="visible"/>
                                      </p:to>
                                    </p:set>
                                    <p:animEffect transition="in" filter="wipe(left)">
                                      <p:cBhvr>
                                        <p:cTn id="17" dur="1000"/>
                                        <p:tgtEl>
                                          <p:spTgt spid="5795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9596"/>
                                        </p:tgtEl>
                                        <p:attrNameLst>
                                          <p:attrName>style.visibility</p:attrName>
                                        </p:attrNameLst>
                                      </p:cBhvr>
                                      <p:to>
                                        <p:strVal val="visible"/>
                                      </p:to>
                                    </p:set>
                                    <p:animEffect transition="in" filter="dissolve">
                                      <p:cBhvr>
                                        <p:cTn id="22" dur="500"/>
                                        <p:tgtEl>
                                          <p:spTgt spid="5795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9595"/>
                                        </p:tgtEl>
                                        <p:attrNameLst>
                                          <p:attrName>style.visibility</p:attrName>
                                        </p:attrNameLst>
                                      </p:cBhvr>
                                      <p:to>
                                        <p:strVal val="visible"/>
                                      </p:to>
                                    </p:set>
                                    <p:animEffect transition="in" filter="dissolve">
                                      <p:cBhvr>
                                        <p:cTn id="27" dur="500"/>
                                        <p:tgtEl>
                                          <p:spTgt spid="57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build="p" autoUpdateAnimBg="0"/>
      <p:bldP spid="579593" grpId="0"/>
      <p:bldP spid="579594" grpId="0" animBg="1"/>
      <p:bldP spid="579595" grpId="0"/>
      <p:bldP spid="5795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CH</a:t>
            </a:r>
            <a:r>
              <a:rPr lang="en-US" baseline="-25000" smtClean="0"/>
              <a:t>4</a:t>
            </a:r>
            <a:r>
              <a:rPr lang="en-US" smtClean="0"/>
              <a:t> + 2 O</a:t>
            </a:r>
            <a:r>
              <a:rPr lang="en-US" baseline="-25000" smtClean="0"/>
              <a:t>2</a:t>
            </a:r>
            <a:r>
              <a:rPr lang="en-US" smtClean="0"/>
              <a:t>   </a:t>
            </a:r>
            <a:r>
              <a:rPr lang="en-US" smtClean="0">
                <a:sym typeface="Wingdings" pitchFamily="2" charset="2"/>
              </a:rPr>
              <a:t>   CO</a:t>
            </a:r>
            <a:r>
              <a:rPr lang="en-US" baseline="-25000" smtClean="0"/>
              <a:t>2</a:t>
            </a:r>
            <a:r>
              <a:rPr lang="en-US" smtClean="0">
                <a:sym typeface="Wingdings" pitchFamily="2" charset="2"/>
              </a:rPr>
              <a:t> +  2 H</a:t>
            </a:r>
            <a:r>
              <a:rPr lang="en-US" baseline="-25000" smtClean="0"/>
              <a:t>2</a:t>
            </a:r>
            <a:r>
              <a:rPr lang="en-US" smtClean="0">
                <a:sym typeface="Wingdings" pitchFamily="2" charset="2"/>
              </a:rPr>
              <a:t>O</a:t>
            </a:r>
          </a:p>
        </p:txBody>
      </p:sp>
      <p:pic>
        <p:nvPicPr>
          <p:cNvPr id="15363" name="Picture 4" descr="Formation of Methane"/>
          <p:cNvPicPr>
            <a:picLocks noChangeAspect="1" noChangeArrowheads="1"/>
          </p:cNvPicPr>
          <p:nvPr/>
        </p:nvPicPr>
        <p:blipFill>
          <a:blip r:embed="rId3" cstate="print">
            <a:lum bright="2000" contrast="12000"/>
          </a:blip>
          <a:srcRect b="41617"/>
          <a:stretch>
            <a:fillRect/>
          </a:stretch>
        </p:blipFill>
        <p:spPr bwMode="auto">
          <a:xfrm>
            <a:off x="838200" y="1905000"/>
            <a:ext cx="8001000" cy="2819400"/>
          </a:xfrm>
          <a:prstGeom prst="rect">
            <a:avLst/>
          </a:prstGeom>
          <a:noFill/>
          <a:ln w="9525">
            <a:noFill/>
            <a:miter lim="800000"/>
            <a:headEnd/>
            <a:tailEnd/>
          </a:ln>
        </p:spPr>
      </p:pic>
      <p:sp>
        <p:nvSpPr>
          <p:cNvPr id="4101" name="Text Box 5"/>
          <p:cNvSpPr txBox="1">
            <a:spLocks noChangeArrowheads="1"/>
          </p:cNvSpPr>
          <p:nvPr/>
        </p:nvSpPr>
        <p:spPr bwMode="auto">
          <a:xfrm>
            <a:off x="1600200" y="5089525"/>
            <a:ext cx="5778500" cy="1311275"/>
          </a:xfrm>
          <a:prstGeom prst="rect">
            <a:avLst/>
          </a:prstGeom>
          <a:noFill/>
          <a:ln w="9525">
            <a:noFill/>
            <a:miter lim="800000"/>
            <a:headEnd/>
            <a:tailEnd/>
          </a:ln>
        </p:spPr>
        <p:txBody>
          <a:bodyPr wrap="none">
            <a:spAutoFit/>
          </a:bodyPr>
          <a:lstStyle/>
          <a:p>
            <a:r>
              <a:rPr lang="en-US" sz="2000" b="1"/>
              <a:t>Reactants			        Products</a:t>
            </a:r>
          </a:p>
          <a:p>
            <a:r>
              <a:rPr lang="en-US" sz="2000"/>
              <a:t>   1 C  atom			          1 C  atom</a:t>
            </a:r>
          </a:p>
          <a:p>
            <a:r>
              <a:rPr lang="en-US" sz="2000"/>
              <a:t>   4 H  atoms			          4 H  atoms</a:t>
            </a:r>
          </a:p>
          <a:p>
            <a:r>
              <a:rPr lang="en-US" sz="2000"/>
              <a:t>   4 O  atoms			          4 O  atoms</a:t>
            </a:r>
          </a:p>
        </p:txBody>
      </p:sp>
      <p:sp>
        <p:nvSpPr>
          <p:cNvPr id="4103" name="AutoShape 7"/>
          <p:cNvSpPr>
            <a:spLocks/>
          </p:cNvSpPr>
          <p:nvPr/>
        </p:nvSpPr>
        <p:spPr bwMode="auto">
          <a:xfrm rot="5400000">
            <a:off x="21336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4104" name="AutoShape 8"/>
          <p:cNvSpPr>
            <a:spLocks/>
          </p:cNvSpPr>
          <p:nvPr/>
        </p:nvSpPr>
        <p:spPr bwMode="auto">
          <a:xfrm rot="5400000">
            <a:off x="62484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15367" name="AutoShape 9">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5368" name="Rectangle 11"/>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167</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3" grpId="0" animBg="1"/>
      <p:bldP spid="410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r>
              <a:rPr lang="en-US" smtClean="0"/>
              <a:t>Container 2</a:t>
            </a:r>
          </a:p>
        </p:txBody>
      </p:sp>
      <p:pic>
        <p:nvPicPr>
          <p:cNvPr id="95235" name="Picture 3" descr="Zumdahl09_04"/>
          <p:cNvPicPr>
            <a:picLocks noChangeAspect="1" noChangeArrowheads="1"/>
          </p:cNvPicPr>
          <p:nvPr/>
        </p:nvPicPr>
        <p:blipFill>
          <a:blip r:embed="rId3" cstate="print"/>
          <a:srcRect/>
          <a:stretch>
            <a:fillRect/>
          </a:stretch>
        </p:blipFill>
        <p:spPr bwMode="auto">
          <a:xfrm>
            <a:off x="1600200" y="1425575"/>
            <a:ext cx="5943600" cy="5356225"/>
          </a:xfrm>
          <a:prstGeom prst="rect">
            <a:avLst/>
          </a:prstGeom>
          <a:noFill/>
          <a:ln w="9525">
            <a:noFill/>
            <a:miter lim="800000"/>
            <a:headEnd/>
            <a:tailEnd/>
          </a:ln>
        </p:spPr>
      </p:pic>
      <p:sp>
        <p:nvSpPr>
          <p:cNvPr id="95236"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5237" name="Rectangle 5"/>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000" smtClean="0"/>
              <a:t>Before and After Reaction 2</a:t>
            </a:r>
          </a:p>
        </p:txBody>
      </p:sp>
      <p:pic>
        <p:nvPicPr>
          <p:cNvPr id="96259" name="Picture 3" descr="Zumdahl09_05"/>
          <p:cNvPicPr>
            <a:picLocks noChangeAspect="1" noChangeArrowheads="1"/>
          </p:cNvPicPr>
          <p:nvPr/>
        </p:nvPicPr>
        <p:blipFill>
          <a:blip r:embed="rId4" cstate="print"/>
          <a:srcRect/>
          <a:stretch>
            <a:fillRect/>
          </a:stretch>
        </p:blipFill>
        <p:spPr bwMode="auto">
          <a:xfrm>
            <a:off x="457200" y="2124075"/>
            <a:ext cx="8305800" cy="4200525"/>
          </a:xfrm>
          <a:prstGeom prst="rect">
            <a:avLst/>
          </a:prstGeom>
          <a:noFill/>
          <a:ln w="9525">
            <a:noFill/>
            <a:miter lim="800000"/>
            <a:headEnd/>
            <a:tailEnd/>
          </a:ln>
        </p:spPr>
      </p:pic>
      <p:sp>
        <p:nvSpPr>
          <p:cNvPr id="96260"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6261" name="Text Box 5"/>
          <p:cNvSpPr txBox="1">
            <a:spLocks noChangeArrowheads="1"/>
          </p:cNvSpPr>
          <p:nvPr/>
        </p:nvSpPr>
        <p:spPr bwMode="auto">
          <a:xfrm>
            <a:off x="2320925" y="6003925"/>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6262" name="Text Box 6"/>
          <p:cNvSpPr txBox="1">
            <a:spLocks noChangeArrowheads="1"/>
          </p:cNvSpPr>
          <p:nvPr/>
        </p:nvSpPr>
        <p:spPr bwMode="auto">
          <a:xfrm>
            <a:off x="6400800" y="6003925"/>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6263" name="Rectangle 7"/>
          <p:cNvSpPr>
            <a:spLocks noChangeArrowheads="1"/>
          </p:cNvSpPr>
          <p:nvPr/>
        </p:nvSpPr>
        <p:spPr bwMode="auto">
          <a:xfrm>
            <a:off x="76200" y="6567488"/>
            <a:ext cx="3179763" cy="214312"/>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
        <p:nvSpPr>
          <p:cNvPr id="583688" name="Text Box 8"/>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83689" name="Line 9"/>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83690" name="Text Box 10"/>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83691" name="Text Box 11"/>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
        <p:nvSpPr>
          <p:cNvPr id="583692" name="Text Box 12"/>
          <p:cNvSpPr txBox="1">
            <a:spLocks noChangeArrowheads="1"/>
          </p:cNvSpPr>
          <p:nvPr/>
        </p:nvSpPr>
        <p:spPr bwMode="auto">
          <a:xfrm>
            <a:off x="2306638" y="1716088"/>
            <a:ext cx="774700" cy="304800"/>
          </a:xfrm>
          <a:prstGeom prst="rect">
            <a:avLst/>
          </a:prstGeom>
          <a:noFill/>
          <a:ln w="9525">
            <a:noFill/>
            <a:miter lim="800000"/>
            <a:headEnd/>
            <a:tailEnd/>
          </a:ln>
        </p:spPr>
        <p:txBody>
          <a:bodyPr wrap="none">
            <a:spAutoFit/>
          </a:bodyPr>
          <a:lstStyle/>
          <a:p>
            <a:r>
              <a:rPr lang="en-US" b="1">
                <a:solidFill>
                  <a:schemeClr val="accent2"/>
                </a:solidFill>
              </a:rPr>
              <a:t>excess</a:t>
            </a:r>
          </a:p>
        </p:txBody>
      </p:sp>
      <p:sp>
        <p:nvSpPr>
          <p:cNvPr id="583693" name="Text Box 13"/>
          <p:cNvSpPr txBox="1">
            <a:spLocks noChangeArrowheads="1"/>
          </p:cNvSpPr>
          <p:nvPr/>
        </p:nvSpPr>
        <p:spPr bwMode="auto">
          <a:xfrm>
            <a:off x="3544888" y="1725613"/>
            <a:ext cx="814387" cy="304800"/>
          </a:xfrm>
          <a:prstGeom prst="rect">
            <a:avLst/>
          </a:prstGeom>
          <a:noFill/>
          <a:ln w="9525">
            <a:noFill/>
            <a:miter lim="800000"/>
            <a:headEnd/>
            <a:tailEnd/>
          </a:ln>
        </p:spPr>
        <p:txBody>
          <a:bodyPr wrap="none">
            <a:spAutoFit/>
          </a:bodyPr>
          <a:lstStyle/>
          <a:p>
            <a:r>
              <a:rPr lang="en-US" b="1">
                <a:solidFill>
                  <a:srgbClr val="FF0000"/>
                </a:solidFill>
              </a:rPr>
              <a:t>limiting</a:t>
            </a:r>
          </a:p>
        </p:txBody>
      </p:sp>
      <p:sp>
        <p:nvSpPr>
          <p:cNvPr id="583694" name="Text Box 14"/>
          <p:cNvSpPr txBox="1">
            <a:spLocks noChangeArrowheads="1"/>
          </p:cNvSpPr>
          <p:nvPr/>
        </p:nvSpPr>
        <p:spPr bwMode="auto">
          <a:xfrm>
            <a:off x="2606675" y="6367463"/>
            <a:ext cx="5219700" cy="304800"/>
          </a:xfrm>
          <a:prstGeom prst="rect">
            <a:avLst/>
          </a:prstGeom>
          <a:noFill/>
          <a:ln w="9525">
            <a:noFill/>
            <a:miter lim="800000"/>
            <a:headEnd/>
            <a:tailEnd/>
          </a:ln>
        </p:spPr>
        <p:txBody>
          <a:bodyPr wrap="none">
            <a:spAutoFit/>
          </a:bodyPr>
          <a:lstStyle/>
          <a:p>
            <a:r>
              <a:rPr lang="en-US">
                <a:solidFill>
                  <a:schemeClr val="hlink"/>
                </a:solidFill>
              </a:rPr>
              <a:t>LIMITING REACTANT DETERMINES AMOUNT OF PRODUCT</a:t>
            </a:r>
          </a:p>
        </p:txBody>
      </p:sp>
    </p:spTree>
  </p:cSld>
  <p:clrMapOvr>
    <a:masterClrMapping/>
  </p:clrMapOvr>
  <p:transition spd="slow">
    <p:fade thruBlk="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83688"/>
                                        </p:tgtEl>
                                        <p:attrNameLst>
                                          <p:attrName>style.visibility</p:attrName>
                                        </p:attrNameLst>
                                      </p:cBhvr>
                                      <p:to>
                                        <p:strVal val="visible"/>
                                      </p:to>
                                    </p:set>
                                    <p:animEffect transition="in" filter="fade">
                                      <p:cBhvr>
                                        <p:cTn id="7" dur="1000"/>
                                        <p:tgtEl>
                                          <p:spTgt spid="583688"/>
                                        </p:tgtEl>
                                      </p:cBhvr>
                                    </p:animEffect>
                                    <p:anim calcmode="lin" valueType="num">
                                      <p:cBhvr>
                                        <p:cTn id="8" dur="1000" fill="hold"/>
                                        <p:tgtEl>
                                          <p:spTgt spid="583688"/>
                                        </p:tgtEl>
                                        <p:attrNameLst>
                                          <p:attrName>ppt_x</p:attrName>
                                        </p:attrNameLst>
                                      </p:cBhvr>
                                      <p:tavLst>
                                        <p:tav tm="0">
                                          <p:val>
                                            <p:strVal val="#ppt_x-.1"/>
                                          </p:val>
                                        </p:tav>
                                        <p:tav tm="100000">
                                          <p:val>
                                            <p:strVal val="#ppt_x"/>
                                          </p:val>
                                        </p:tav>
                                      </p:tavLst>
                                    </p:anim>
                                    <p:anim calcmode="lin" valueType="num">
                                      <p:cBhvr>
                                        <p:cTn id="9" dur="1000" fill="hold"/>
                                        <p:tgtEl>
                                          <p:spTgt spid="583688"/>
                                        </p:tgtEl>
                                        <p:attrNameLst>
                                          <p:attrName>ppt_y</p:attrName>
                                        </p:attrNameLst>
                                      </p:cBhvr>
                                      <p:tavLst>
                                        <p:tav tm="0">
                                          <p:val>
                                            <p:strVal val="#ppt_y"/>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583689"/>
                                        </p:tgtEl>
                                        <p:attrNameLst>
                                          <p:attrName>style.visibility</p:attrName>
                                        </p:attrNameLst>
                                      </p:cBhvr>
                                      <p:to>
                                        <p:strVal val="visible"/>
                                      </p:to>
                                    </p:set>
                                    <p:animEffect transition="in" filter="wipe(left)">
                                      <p:cBhvr>
                                        <p:cTn id="12" dur="1000"/>
                                        <p:tgtEl>
                                          <p:spTgt spid="5836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691"/>
                                        </p:tgtEl>
                                        <p:attrNameLst>
                                          <p:attrName>style.visibility</p:attrName>
                                        </p:attrNameLst>
                                      </p:cBhvr>
                                      <p:to>
                                        <p:strVal val="visible"/>
                                      </p:to>
                                    </p:set>
                                    <p:animEffect transition="in" filter="dissolve">
                                      <p:cBhvr>
                                        <p:cTn id="17" dur="500"/>
                                        <p:tgtEl>
                                          <p:spTgt spid="5836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690"/>
                                        </p:tgtEl>
                                        <p:attrNameLst>
                                          <p:attrName>style.visibility</p:attrName>
                                        </p:attrNameLst>
                                      </p:cBhvr>
                                      <p:to>
                                        <p:strVal val="visible"/>
                                      </p:to>
                                    </p:set>
                                    <p:animEffect transition="in" filter="dissolve">
                                      <p:cBhvr>
                                        <p:cTn id="22" dur="500"/>
                                        <p:tgtEl>
                                          <p:spTgt spid="58369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83692"/>
                                        </p:tgtEl>
                                        <p:attrNameLst>
                                          <p:attrName>style.visibility</p:attrName>
                                        </p:attrNameLst>
                                      </p:cBhvr>
                                      <p:to>
                                        <p:strVal val="visible"/>
                                      </p:to>
                                    </p:set>
                                    <p:animEffect transition="in" filter="fade">
                                      <p:cBhvr>
                                        <p:cTn id="27" dur="1000"/>
                                        <p:tgtEl>
                                          <p:spTgt spid="583692"/>
                                        </p:tgtEl>
                                      </p:cBhvr>
                                    </p:animEffect>
                                    <p:anim calcmode="lin" valueType="num">
                                      <p:cBhvr>
                                        <p:cTn id="28" dur="1000" fill="hold"/>
                                        <p:tgtEl>
                                          <p:spTgt spid="583692"/>
                                        </p:tgtEl>
                                        <p:attrNameLst>
                                          <p:attrName>ppt_x</p:attrName>
                                        </p:attrNameLst>
                                      </p:cBhvr>
                                      <p:tavLst>
                                        <p:tav tm="0">
                                          <p:val>
                                            <p:strVal val="#ppt_x"/>
                                          </p:val>
                                        </p:tav>
                                        <p:tav tm="100000">
                                          <p:val>
                                            <p:strVal val="#ppt_x"/>
                                          </p:val>
                                        </p:tav>
                                      </p:tavLst>
                                    </p:anim>
                                    <p:anim calcmode="lin" valueType="num">
                                      <p:cBhvr>
                                        <p:cTn id="29" dur="1000" fill="hold"/>
                                        <p:tgtEl>
                                          <p:spTgt spid="58369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83693"/>
                                        </p:tgtEl>
                                        <p:attrNameLst>
                                          <p:attrName>style.visibility</p:attrName>
                                        </p:attrNameLst>
                                      </p:cBhvr>
                                      <p:to>
                                        <p:strVal val="visible"/>
                                      </p:to>
                                    </p:set>
                                    <p:animEffect transition="in" filter="fade">
                                      <p:cBhvr>
                                        <p:cTn id="34" dur="1000"/>
                                        <p:tgtEl>
                                          <p:spTgt spid="583693"/>
                                        </p:tgtEl>
                                      </p:cBhvr>
                                    </p:animEffect>
                                    <p:anim calcmode="lin" valueType="num">
                                      <p:cBhvr>
                                        <p:cTn id="35" dur="1000" fill="hold"/>
                                        <p:tgtEl>
                                          <p:spTgt spid="583693"/>
                                        </p:tgtEl>
                                        <p:attrNameLst>
                                          <p:attrName>ppt_x</p:attrName>
                                        </p:attrNameLst>
                                      </p:cBhvr>
                                      <p:tavLst>
                                        <p:tav tm="0">
                                          <p:val>
                                            <p:strVal val="#ppt_x"/>
                                          </p:val>
                                        </p:tav>
                                        <p:tav tm="100000">
                                          <p:val>
                                            <p:strVal val="#ppt_x"/>
                                          </p:val>
                                        </p:tav>
                                      </p:tavLst>
                                    </p:anim>
                                    <p:anim calcmode="lin" valueType="num">
                                      <p:cBhvr>
                                        <p:cTn id="36" dur="1000" fill="hold"/>
                                        <p:tgtEl>
                                          <p:spTgt spid="58369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3694"/>
                                        </p:tgtEl>
                                        <p:attrNameLst>
                                          <p:attrName>style.visibility</p:attrName>
                                        </p:attrNameLst>
                                      </p:cBhvr>
                                      <p:to>
                                        <p:strVal val="visible"/>
                                      </p:to>
                                    </p:set>
                                    <p:anim calcmode="lin" valueType="num">
                                      <p:cBhvr>
                                        <p:cTn id="41" dur="500" fill="hold"/>
                                        <p:tgtEl>
                                          <p:spTgt spid="583694"/>
                                        </p:tgtEl>
                                        <p:attrNameLst>
                                          <p:attrName>ppt_w</p:attrName>
                                        </p:attrNameLst>
                                      </p:cBhvr>
                                      <p:tavLst>
                                        <p:tav tm="0">
                                          <p:val>
                                            <p:fltVal val="0"/>
                                          </p:val>
                                        </p:tav>
                                        <p:tav tm="100000">
                                          <p:val>
                                            <p:strVal val="#ppt_w"/>
                                          </p:val>
                                        </p:tav>
                                      </p:tavLst>
                                    </p:anim>
                                    <p:anim calcmode="lin" valueType="num">
                                      <p:cBhvr>
                                        <p:cTn id="42" dur="500" fill="hold"/>
                                        <p:tgtEl>
                                          <p:spTgt spid="583694"/>
                                        </p:tgtEl>
                                        <p:attrNameLst>
                                          <p:attrName>ppt_h</p:attrName>
                                        </p:attrNameLst>
                                      </p:cBhvr>
                                      <p:tavLst>
                                        <p:tav tm="0">
                                          <p:val>
                                            <p:fltVal val="0"/>
                                          </p:val>
                                        </p:tav>
                                        <p:tav tm="100000">
                                          <p:val>
                                            <p:strVal val="#ppt_h"/>
                                          </p:val>
                                        </p:tav>
                                      </p:tavLst>
                                    </p:anim>
                                    <p:animEffect transition="in" filter="fade">
                                      <p:cBhvr>
                                        <p:cTn id="43" dur="500"/>
                                        <p:tgtEl>
                                          <p:spTgt spid="58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8" grpId="0"/>
      <p:bldP spid="583689" grpId="0" animBg="1"/>
      <p:bldP spid="583690" grpId="0"/>
      <p:bldP spid="583691" grpId="0"/>
      <p:bldP spid="583692" grpId="0"/>
      <p:bldP spid="583693" grpId="0"/>
      <p:bldP spid="5836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Real-World Stoichiometry:</a:t>
            </a:r>
            <a:br>
              <a:rPr lang="en-US" smtClean="0"/>
            </a:br>
            <a:r>
              <a:rPr lang="en-US" smtClean="0"/>
              <a:t>Limiting Reactants</a:t>
            </a:r>
          </a:p>
        </p:txBody>
      </p:sp>
      <p:sp>
        <p:nvSpPr>
          <p:cNvPr id="97283"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7284" name="Rectangle 4"/>
          <p:cNvSpPr>
            <a:spLocks noChangeArrowheads="1"/>
          </p:cNvSpPr>
          <p:nvPr/>
        </p:nvSpPr>
        <p:spPr bwMode="auto">
          <a:xfrm>
            <a:off x="76200" y="6553200"/>
            <a:ext cx="4718050" cy="214313"/>
          </a:xfrm>
          <a:prstGeom prst="rect">
            <a:avLst/>
          </a:prstGeom>
          <a:noFill/>
          <a:ln w="9525">
            <a:noFill/>
            <a:miter lim="800000"/>
            <a:headEnd/>
            <a:tailEnd/>
          </a:ln>
        </p:spPr>
        <p:txBody>
          <a:bodyPr wrap="none">
            <a:spAutoFit/>
          </a:bodyPr>
          <a:lstStyle/>
          <a:p>
            <a:r>
              <a:rPr lang="en-US" sz="800"/>
              <a:t>LeMay Jr, Beall, Robblee, Brower, </a:t>
            </a:r>
            <a:r>
              <a:rPr lang="en-US" sz="800" u="sng"/>
              <a:t>Chemistry Connections to Our Changing World </a:t>
            </a:r>
            <a:r>
              <a:rPr lang="en-US" sz="800"/>
              <a:t> , 1996, page 366</a:t>
            </a:r>
          </a:p>
        </p:txBody>
      </p:sp>
      <p:sp>
        <p:nvSpPr>
          <p:cNvPr id="585733" name="Text Box 5"/>
          <p:cNvSpPr txBox="1">
            <a:spLocks noChangeArrowheads="1"/>
          </p:cNvSpPr>
          <p:nvPr/>
        </p:nvSpPr>
        <p:spPr bwMode="auto">
          <a:xfrm>
            <a:off x="7321550" y="3092450"/>
            <a:ext cx="1708150" cy="641350"/>
          </a:xfrm>
          <a:prstGeom prst="rect">
            <a:avLst/>
          </a:prstGeom>
          <a:noFill/>
          <a:ln w="9525">
            <a:noFill/>
            <a:miter lim="800000"/>
            <a:headEnd/>
            <a:tailEnd/>
          </a:ln>
        </p:spPr>
        <p:txBody>
          <a:bodyPr wrap="none">
            <a:spAutoFit/>
          </a:bodyPr>
          <a:lstStyle/>
          <a:p>
            <a:pPr algn="ctr"/>
            <a:r>
              <a:rPr lang="en-US" sz="1800" b="1"/>
              <a:t>Ideal</a:t>
            </a:r>
          </a:p>
          <a:p>
            <a:pPr algn="ctr"/>
            <a:r>
              <a:rPr lang="en-US" sz="1800" b="1"/>
              <a:t>Stoichiometry</a:t>
            </a:r>
          </a:p>
        </p:txBody>
      </p:sp>
      <p:sp>
        <p:nvSpPr>
          <p:cNvPr id="585734" name="Text Box 6"/>
          <p:cNvSpPr txBox="1">
            <a:spLocks noChangeArrowheads="1"/>
          </p:cNvSpPr>
          <p:nvPr/>
        </p:nvSpPr>
        <p:spPr bwMode="auto">
          <a:xfrm>
            <a:off x="7518400" y="4768850"/>
            <a:ext cx="1276350" cy="641350"/>
          </a:xfrm>
          <a:prstGeom prst="rect">
            <a:avLst/>
          </a:prstGeom>
          <a:noFill/>
          <a:ln w="9525">
            <a:noFill/>
            <a:miter lim="800000"/>
            <a:headEnd/>
            <a:tailEnd/>
          </a:ln>
        </p:spPr>
        <p:txBody>
          <a:bodyPr wrap="none">
            <a:spAutoFit/>
          </a:bodyPr>
          <a:lstStyle/>
          <a:p>
            <a:pPr algn="ctr"/>
            <a:r>
              <a:rPr lang="en-US" sz="1800" b="1"/>
              <a:t>Limiting</a:t>
            </a:r>
          </a:p>
          <a:p>
            <a:pPr algn="ctr"/>
            <a:r>
              <a:rPr lang="en-US" sz="1800" b="1"/>
              <a:t>Reactants</a:t>
            </a:r>
          </a:p>
        </p:txBody>
      </p:sp>
      <p:grpSp>
        <p:nvGrpSpPr>
          <p:cNvPr id="2" name="Group 7"/>
          <p:cNvGrpSpPr>
            <a:grpSpLocks/>
          </p:cNvGrpSpPr>
          <p:nvPr/>
        </p:nvGrpSpPr>
        <p:grpSpPr bwMode="auto">
          <a:xfrm>
            <a:off x="990600" y="2590800"/>
            <a:ext cx="2667000" cy="1752600"/>
            <a:chOff x="624" y="1632"/>
            <a:chExt cx="1680" cy="1104"/>
          </a:xfrm>
        </p:grpSpPr>
        <p:sp>
          <p:nvSpPr>
            <p:cNvPr id="97330" name="Oval 8"/>
            <p:cNvSpPr>
              <a:spLocks noChangeAspect="1" noChangeArrowheads="1"/>
            </p:cNvSpPr>
            <p:nvPr/>
          </p:nvSpPr>
          <p:spPr bwMode="auto">
            <a:xfrm>
              <a:off x="795"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1" name="Oval 9"/>
            <p:cNvSpPr>
              <a:spLocks noChangeAspect="1" noChangeArrowheads="1"/>
            </p:cNvSpPr>
            <p:nvPr/>
          </p:nvSpPr>
          <p:spPr bwMode="auto">
            <a:xfrm>
              <a:off x="1920"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2" name="Oval 10"/>
            <p:cNvSpPr>
              <a:spLocks noChangeAspect="1" noChangeArrowheads="1"/>
            </p:cNvSpPr>
            <p:nvPr/>
          </p:nvSpPr>
          <p:spPr bwMode="auto">
            <a:xfrm>
              <a:off x="1200" y="225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3" name="Oval 11"/>
            <p:cNvSpPr>
              <a:spLocks noChangeAspect="1" noChangeArrowheads="1"/>
            </p:cNvSpPr>
            <p:nvPr/>
          </p:nvSpPr>
          <p:spPr bwMode="auto">
            <a:xfrm>
              <a:off x="816" y="24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4" name="Oval 12"/>
            <p:cNvSpPr>
              <a:spLocks noChangeAspect="1" noChangeArrowheads="1"/>
            </p:cNvSpPr>
            <p:nvPr/>
          </p:nvSpPr>
          <p:spPr bwMode="auto">
            <a:xfrm>
              <a:off x="1584" y="21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5" name="Oval 13"/>
            <p:cNvSpPr>
              <a:spLocks noChangeAspect="1" noChangeArrowheads="1"/>
            </p:cNvSpPr>
            <p:nvPr/>
          </p:nvSpPr>
          <p:spPr bwMode="auto">
            <a:xfrm>
              <a:off x="105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6" name="Oval 14"/>
            <p:cNvSpPr>
              <a:spLocks noChangeAspect="1" noChangeArrowheads="1"/>
            </p:cNvSpPr>
            <p:nvPr/>
          </p:nvSpPr>
          <p:spPr bwMode="auto">
            <a:xfrm>
              <a:off x="720" y="206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7" name="Oval 15"/>
            <p:cNvSpPr>
              <a:spLocks noChangeAspect="1" noChangeArrowheads="1"/>
            </p:cNvSpPr>
            <p:nvPr/>
          </p:nvSpPr>
          <p:spPr bwMode="auto">
            <a:xfrm>
              <a:off x="1536"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8" name="Oval 16"/>
            <p:cNvSpPr>
              <a:spLocks noChangeAspect="1" noChangeArrowheads="1"/>
            </p:cNvSpPr>
            <p:nvPr/>
          </p:nvSpPr>
          <p:spPr bwMode="auto">
            <a:xfrm>
              <a:off x="1392" y="196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9" name="Oval 17"/>
            <p:cNvSpPr>
              <a:spLocks noChangeAspect="1" noChangeArrowheads="1"/>
            </p:cNvSpPr>
            <p:nvPr/>
          </p:nvSpPr>
          <p:spPr bwMode="auto">
            <a:xfrm>
              <a:off x="2016" y="23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40" name="Rectangle 18"/>
            <p:cNvSpPr>
              <a:spLocks noChangeArrowheads="1"/>
            </p:cNvSpPr>
            <p:nvPr/>
          </p:nvSpPr>
          <p:spPr bwMode="auto">
            <a:xfrm>
              <a:off x="624"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3" name="Group 19"/>
          <p:cNvGrpSpPr>
            <a:grpSpLocks/>
          </p:cNvGrpSpPr>
          <p:nvPr/>
        </p:nvGrpSpPr>
        <p:grpSpPr bwMode="auto">
          <a:xfrm>
            <a:off x="4572000" y="2590800"/>
            <a:ext cx="2667000" cy="1752600"/>
            <a:chOff x="2880" y="1632"/>
            <a:chExt cx="1680" cy="1104"/>
          </a:xfrm>
        </p:grpSpPr>
        <p:sp>
          <p:nvSpPr>
            <p:cNvPr id="97319" name="Oval 20"/>
            <p:cNvSpPr>
              <a:spLocks noChangeAspect="1" noChangeArrowheads="1"/>
            </p:cNvSpPr>
            <p:nvPr/>
          </p:nvSpPr>
          <p:spPr bwMode="auto">
            <a:xfrm>
              <a:off x="4176" y="211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0" name="Oval 21"/>
            <p:cNvSpPr>
              <a:spLocks noChangeAspect="1" noChangeArrowheads="1"/>
            </p:cNvSpPr>
            <p:nvPr/>
          </p:nvSpPr>
          <p:spPr bwMode="auto">
            <a:xfrm>
              <a:off x="3888"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1" name="Oval 22"/>
            <p:cNvSpPr>
              <a:spLocks noChangeAspect="1" noChangeArrowheads="1"/>
            </p:cNvSpPr>
            <p:nvPr/>
          </p:nvSpPr>
          <p:spPr bwMode="auto">
            <a:xfrm>
              <a:off x="3312" y="22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2" name="Oval 23"/>
            <p:cNvSpPr>
              <a:spLocks noChangeAspect="1" noChangeArrowheads="1"/>
            </p:cNvSpPr>
            <p:nvPr/>
          </p:nvSpPr>
          <p:spPr bwMode="auto">
            <a:xfrm>
              <a:off x="3024" y="177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3" name="Oval 24"/>
            <p:cNvSpPr>
              <a:spLocks noChangeAspect="1" noChangeArrowheads="1"/>
            </p:cNvSpPr>
            <p:nvPr/>
          </p:nvSpPr>
          <p:spPr bwMode="auto">
            <a:xfrm>
              <a:off x="3168" y="230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4" name="Oval 25"/>
            <p:cNvSpPr>
              <a:spLocks noChangeAspect="1" noChangeArrowheads="1"/>
            </p:cNvSpPr>
            <p:nvPr/>
          </p:nvSpPr>
          <p:spPr bwMode="auto">
            <a:xfrm>
              <a:off x="3792" y="18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5" name="Oval 26"/>
            <p:cNvSpPr>
              <a:spLocks noChangeAspect="1" noChangeArrowheads="1"/>
            </p:cNvSpPr>
            <p:nvPr/>
          </p:nvSpPr>
          <p:spPr bwMode="auto">
            <a:xfrm>
              <a:off x="3744" y="23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6" name="Oval 27"/>
            <p:cNvSpPr>
              <a:spLocks noChangeAspect="1" noChangeArrowheads="1"/>
            </p:cNvSpPr>
            <p:nvPr/>
          </p:nvSpPr>
          <p:spPr bwMode="auto">
            <a:xfrm>
              <a:off x="3168" y="172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7" name="Oval 28"/>
            <p:cNvSpPr>
              <a:spLocks noChangeAspect="1" noChangeArrowheads="1"/>
            </p:cNvSpPr>
            <p:nvPr/>
          </p:nvSpPr>
          <p:spPr bwMode="auto">
            <a:xfrm>
              <a:off x="393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8" name="Oval 29"/>
            <p:cNvSpPr>
              <a:spLocks noChangeAspect="1" noChangeArrowheads="1"/>
            </p:cNvSpPr>
            <p:nvPr/>
          </p:nvSpPr>
          <p:spPr bwMode="auto">
            <a:xfrm>
              <a:off x="4272" y="225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9" name="Rectangle 30"/>
            <p:cNvSpPr>
              <a:spLocks noChangeArrowheads="1"/>
            </p:cNvSpPr>
            <p:nvPr/>
          </p:nvSpPr>
          <p:spPr bwMode="auto">
            <a:xfrm>
              <a:off x="2880"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4" name="Group 31"/>
          <p:cNvGrpSpPr>
            <a:grpSpLocks/>
          </p:cNvGrpSpPr>
          <p:nvPr/>
        </p:nvGrpSpPr>
        <p:grpSpPr bwMode="auto">
          <a:xfrm>
            <a:off x="990600" y="4572000"/>
            <a:ext cx="2667000" cy="1752600"/>
            <a:chOff x="624" y="2880"/>
            <a:chExt cx="1680" cy="1104"/>
          </a:xfrm>
        </p:grpSpPr>
        <p:sp>
          <p:nvSpPr>
            <p:cNvPr id="97310" name="Oval 32"/>
            <p:cNvSpPr>
              <a:spLocks noChangeAspect="1" noChangeArrowheads="1"/>
            </p:cNvSpPr>
            <p:nvPr/>
          </p:nvSpPr>
          <p:spPr bwMode="auto">
            <a:xfrm>
              <a:off x="816"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1" name="Oval 33"/>
            <p:cNvSpPr>
              <a:spLocks noChangeAspect="1" noChangeArrowheads="1"/>
            </p:cNvSpPr>
            <p:nvPr/>
          </p:nvSpPr>
          <p:spPr bwMode="auto">
            <a:xfrm>
              <a:off x="1104" y="364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2" name="Oval 34"/>
            <p:cNvSpPr>
              <a:spLocks noChangeAspect="1" noChangeArrowheads="1"/>
            </p:cNvSpPr>
            <p:nvPr/>
          </p:nvSpPr>
          <p:spPr bwMode="auto">
            <a:xfrm>
              <a:off x="1488" y="340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3" name="Oval 35"/>
            <p:cNvSpPr>
              <a:spLocks noChangeAspect="1" noChangeArrowheads="1"/>
            </p:cNvSpPr>
            <p:nvPr/>
          </p:nvSpPr>
          <p:spPr bwMode="auto">
            <a:xfrm>
              <a:off x="1920"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4" name="Oval 36"/>
            <p:cNvSpPr>
              <a:spLocks noChangeAspect="1" noChangeArrowheads="1"/>
            </p:cNvSpPr>
            <p:nvPr/>
          </p:nvSpPr>
          <p:spPr bwMode="auto">
            <a:xfrm>
              <a:off x="1968" y="374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5" name="Oval 37"/>
            <p:cNvSpPr>
              <a:spLocks noChangeAspect="1" noChangeArrowheads="1"/>
            </p:cNvSpPr>
            <p:nvPr/>
          </p:nvSpPr>
          <p:spPr bwMode="auto">
            <a:xfrm>
              <a:off x="720"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6" name="Oval 38"/>
            <p:cNvSpPr>
              <a:spLocks noChangeAspect="1" noChangeArrowheads="1"/>
            </p:cNvSpPr>
            <p:nvPr/>
          </p:nvSpPr>
          <p:spPr bwMode="auto">
            <a:xfrm>
              <a:off x="1296"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7" name="Oval 39"/>
            <p:cNvSpPr>
              <a:spLocks noChangeAspect="1" noChangeArrowheads="1"/>
            </p:cNvSpPr>
            <p:nvPr/>
          </p:nvSpPr>
          <p:spPr bwMode="auto">
            <a:xfrm>
              <a:off x="1824"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8" name="Rectangle 40"/>
            <p:cNvSpPr>
              <a:spLocks noChangeArrowheads="1"/>
            </p:cNvSpPr>
            <p:nvPr/>
          </p:nvSpPr>
          <p:spPr bwMode="auto">
            <a:xfrm>
              <a:off x="624" y="2880"/>
              <a:ext cx="1680" cy="1104"/>
            </a:xfrm>
            <a:prstGeom prst="rect">
              <a:avLst/>
            </a:prstGeom>
            <a:noFill/>
            <a:ln w="19050">
              <a:solidFill>
                <a:schemeClr val="bg2"/>
              </a:solidFill>
              <a:miter lim="800000"/>
              <a:headEnd/>
              <a:tailEnd/>
            </a:ln>
          </p:spPr>
          <p:txBody>
            <a:bodyPr wrap="none" anchor="ctr"/>
            <a:lstStyle/>
            <a:p>
              <a:endParaRPr lang="en-US"/>
            </a:p>
          </p:txBody>
        </p:sp>
      </p:grpSp>
      <p:sp>
        <p:nvSpPr>
          <p:cNvPr id="585769" name="AutoShape 41"/>
          <p:cNvSpPr>
            <a:spLocks noChangeArrowheads="1"/>
          </p:cNvSpPr>
          <p:nvPr/>
        </p:nvSpPr>
        <p:spPr bwMode="auto">
          <a:xfrm>
            <a:off x="3810000" y="33528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sp>
        <p:nvSpPr>
          <p:cNvPr id="585770" name="AutoShape 42"/>
          <p:cNvSpPr>
            <a:spLocks noChangeArrowheads="1"/>
          </p:cNvSpPr>
          <p:nvPr/>
        </p:nvSpPr>
        <p:spPr bwMode="auto">
          <a:xfrm>
            <a:off x="3810000" y="53340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grpSp>
        <p:nvGrpSpPr>
          <p:cNvPr id="97292" name="Group 43"/>
          <p:cNvGrpSpPr>
            <a:grpSpLocks/>
          </p:cNvGrpSpPr>
          <p:nvPr/>
        </p:nvGrpSpPr>
        <p:grpSpPr bwMode="auto">
          <a:xfrm>
            <a:off x="1660525" y="2017713"/>
            <a:ext cx="4711700" cy="366712"/>
            <a:chOff x="1046" y="1271"/>
            <a:chExt cx="2968" cy="231"/>
          </a:xfrm>
        </p:grpSpPr>
        <p:sp>
          <p:nvSpPr>
            <p:cNvPr id="97308" name="Text Box 44"/>
            <p:cNvSpPr txBox="1">
              <a:spLocks noChangeArrowheads="1"/>
            </p:cNvSpPr>
            <p:nvPr/>
          </p:nvSpPr>
          <p:spPr bwMode="auto">
            <a:xfrm>
              <a:off x="1046" y="1271"/>
              <a:ext cx="2968" cy="231"/>
            </a:xfrm>
            <a:prstGeom prst="rect">
              <a:avLst/>
            </a:prstGeom>
            <a:noFill/>
            <a:ln w="22225">
              <a:noFill/>
              <a:miter lim="800000"/>
              <a:headEnd/>
              <a:tailEnd/>
            </a:ln>
          </p:spPr>
          <p:txBody>
            <a:bodyPr wrap="none">
              <a:spAutoFit/>
            </a:bodyPr>
            <a:lstStyle/>
            <a:p>
              <a:r>
                <a:rPr lang="en-US" sz="1800" b="1"/>
                <a:t>Fe     +     S                                              FeS</a:t>
              </a:r>
            </a:p>
          </p:txBody>
        </p:sp>
        <p:sp>
          <p:nvSpPr>
            <p:cNvPr id="97309" name="Line 45"/>
            <p:cNvSpPr>
              <a:spLocks noChangeShapeType="1"/>
            </p:cNvSpPr>
            <p:nvPr/>
          </p:nvSpPr>
          <p:spPr bwMode="auto">
            <a:xfrm>
              <a:off x="2496" y="1392"/>
              <a:ext cx="336" cy="0"/>
            </a:xfrm>
            <a:prstGeom prst="line">
              <a:avLst/>
            </a:prstGeom>
            <a:noFill/>
            <a:ln w="22225">
              <a:solidFill>
                <a:schemeClr val="tx1"/>
              </a:solidFill>
              <a:round/>
              <a:headEnd/>
              <a:tailEnd type="triangle" w="med" len="med"/>
            </a:ln>
          </p:spPr>
          <p:txBody>
            <a:bodyPr/>
            <a:lstStyle/>
            <a:p>
              <a:endParaRPr lang="en-US"/>
            </a:p>
          </p:txBody>
        </p:sp>
      </p:grpSp>
      <p:grpSp>
        <p:nvGrpSpPr>
          <p:cNvPr id="97293" name="Group 46"/>
          <p:cNvGrpSpPr>
            <a:grpSpLocks/>
          </p:cNvGrpSpPr>
          <p:nvPr/>
        </p:nvGrpSpPr>
        <p:grpSpPr bwMode="auto">
          <a:xfrm>
            <a:off x="7527925" y="5622925"/>
            <a:ext cx="860425" cy="825500"/>
            <a:chOff x="4742" y="3542"/>
            <a:chExt cx="542" cy="520"/>
          </a:xfrm>
        </p:grpSpPr>
        <p:sp>
          <p:nvSpPr>
            <p:cNvPr id="97305" name="Oval 47"/>
            <p:cNvSpPr>
              <a:spLocks noChangeAspect="1" noChangeArrowheads="1"/>
            </p:cNvSpPr>
            <p:nvPr/>
          </p:nvSpPr>
          <p:spPr bwMode="auto">
            <a:xfrm>
              <a:off x="5088"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06" name="Oval 48"/>
            <p:cNvSpPr>
              <a:spLocks noChangeAspect="1" noChangeArrowheads="1"/>
            </p:cNvSpPr>
            <p:nvPr/>
          </p:nvSpPr>
          <p:spPr bwMode="auto">
            <a:xfrm>
              <a:off x="5088" y="383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7" name="Text Box 49"/>
            <p:cNvSpPr txBox="1">
              <a:spLocks noChangeArrowheads="1"/>
            </p:cNvSpPr>
            <p:nvPr/>
          </p:nvSpPr>
          <p:spPr bwMode="auto">
            <a:xfrm>
              <a:off x="4742" y="3542"/>
              <a:ext cx="412" cy="520"/>
            </a:xfrm>
            <a:prstGeom prst="rect">
              <a:avLst/>
            </a:prstGeom>
            <a:noFill/>
            <a:ln w="9525">
              <a:noFill/>
              <a:miter lim="800000"/>
              <a:headEnd/>
              <a:tailEnd/>
            </a:ln>
          </p:spPr>
          <p:txBody>
            <a:bodyPr wrap="none">
              <a:spAutoFit/>
            </a:bodyPr>
            <a:lstStyle/>
            <a:p>
              <a:r>
                <a:rPr lang="en-US" sz="1600" b="1"/>
                <a:t>S = </a:t>
              </a:r>
            </a:p>
            <a:p>
              <a:endParaRPr lang="en-US" sz="1600" b="1"/>
            </a:p>
            <a:p>
              <a:r>
                <a:rPr lang="en-US" sz="1600" b="1"/>
                <a:t>Fe = </a:t>
              </a:r>
            </a:p>
          </p:txBody>
        </p:sp>
      </p:grpSp>
      <p:grpSp>
        <p:nvGrpSpPr>
          <p:cNvPr id="7" name="Group 50"/>
          <p:cNvGrpSpPr>
            <a:grpSpLocks/>
          </p:cNvGrpSpPr>
          <p:nvPr/>
        </p:nvGrpSpPr>
        <p:grpSpPr bwMode="auto">
          <a:xfrm>
            <a:off x="4572000" y="4572000"/>
            <a:ext cx="2667000" cy="1752600"/>
            <a:chOff x="2880" y="2880"/>
            <a:chExt cx="1680" cy="1104"/>
          </a:xfrm>
        </p:grpSpPr>
        <p:sp>
          <p:nvSpPr>
            <p:cNvPr id="97296" name="Oval 51"/>
            <p:cNvSpPr>
              <a:spLocks noChangeAspect="1" noChangeArrowheads="1"/>
            </p:cNvSpPr>
            <p:nvPr/>
          </p:nvSpPr>
          <p:spPr bwMode="auto">
            <a:xfrm>
              <a:off x="3264"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7" name="Oval 52"/>
            <p:cNvSpPr>
              <a:spLocks noChangeAspect="1" noChangeArrowheads="1"/>
            </p:cNvSpPr>
            <p:nvPr/>
          </p:nvSpPr>
          <p:spPr bwMode="auto">
            <a:xfrm>
              <a:off x="3840"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8" name="Oval 53"/>
            <p:cNvSpPr>
              <a:spLocks noChangeAspect="1" noChangeArrowheads="1"/>
            </p:cNvSpPr>
            <p:nvPr/>
          </p:nvSpPr>
          <p:spPr bwMode="auto">
            <a:xfrm>
              <a:off x="3840"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9" name="Oval 54"/>
            <p:cNvSpPr>
              <a:spLocks noChangeAspect="1" noChangeArrowheads="1"/>
            </p:cNvSpPr>
            <p:nvPr/>
          </p:nvSpPr>
          <p:spPr bwMode="auto">
            <a:xfrm>
              <a:off x="3984"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0" name="Oval 55"/>
            <p:cNvSpPr>
              <a:spLocks noChangeAspect="1" noChangeArrowheads="1"/>
            </p:cNvSpPr>
            <p:nvPr/>
          </p:nvSpPr>
          <p:spPr bwMode="auto">
            <a:xfrm>
              <a:off x="331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1" name="Oval 56"/>
            <p:cNvSpPr>
              <a:spLocks noChangeAspect="1" noChangeArrowheads="1"/>
            </p:cNvSpPr>
            <p:nvPr/>
          </p:nvSpPr>
          <p:spPr bwMode="auto">
            <a:xfrm>
              <a:off x="427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2" name="Rectangle 57"/>
            <p:cNvSpPr>
              <a:spLocks noChangeArrowheads="1"/>
            </p:cNvSpPr>
            <p:nvPr/>
          </p:nvSpPr>
          <p:spPr bwMode="auto">
            <a:xfrm>
              <a:off x="2880" y="2880"/>
              <a:ext cx="1680" cy="1104"/>
            </a:xfrm>
            <a:prstGeom prst="rect">
              <a:avLst/>
            </a:prstGeom>
            <a:noFill/>
            <a:ln w="19050">
              <a:solidFill>
                <a:schemeClr val="bg2"/>
              </a:solidFill>
              <a:miter lim="800000"/>
              <a:headEnd/>
              <a:tailEnd/>
            </a:ln>
          </p:spPr>
          <p:txBody>
            <a:bodyPr wrap="none" anchor="ctr"/>
            <a:lstStyle/>
            <a:p>
              <a:endParaRPr lang="en-US"/>
            </a:p>
          </p:txBody>
        </p:sp>
        <p:sp>
          <p:nvSpPr>
            <p:cNvPr id="97303" name="Oval 58"/>
            <p:cNvSpPr>
              <a:spLocks noChangeAspect="1" noChangeArrowheads="1"/>
            </p:cNvSpPr>
            <p:nvPr/>
          </p:nvSpPr>
          <p:spPr bwMode="auto">
            <a:xfrm>
              <a:off x="3216" y="36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04" name="Oval 59"/>
            <p:cNvSpPr>
              <a:spLocks noChangeAspect="1" noChangeArrowheads="1"/>
            </p:cNvSpPr>
            <p:nvPr/>
          </p:nvSpPr>
          <p:spPr bwMode="auto">
            <a:xfrm>
              <a:off x="4176" y="33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grpSp>
      <p:sp>
        <p:nvSpPr>
          <p:cNvPr id="97295" name="Text Box 60"/>
          <p:cNvSpPr txBox="1">
            <a:spLocks noChangeArrowheads="1"/>
          </p:cNvSpPr>
          <p:nvPr/>
        </p:nvSpPr>
        <p:spPr bwMode="auto">
          <a:xfrm>
            <a:off x="8408988" y="5637213"/>
            <a:ext cx="736600" cy="304800"/>
          </a:xfrm>
          <a:prstGeom prst="rect">
            <a:avLst/>
          </a:prstGeom>
          <a:noFill/>
          <a:ln w="9525">
            <a:noFill/>
            <a:miter lim="800000"/>
            <a:headEnd/>
            <a:tailEnd/>
          </a:ln>
        </p:spPr>
        <p:txBody>
          <a:bodyPr wrap="none">
            <a:spAutoFit/>
          </a:bodyPr>
          <a:lstStyle/>
          <a:p>
            <a:r>
              <a:rPr lang="en-US"/>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85769"/>
                                        </p:tgtEl>
                                        <p:attrNameLst>
                                          <p:attrName>style.visibility</p:attrName>
                                        </p:attrNameLst>
                                      </p:cBhvr>
                                      <p:to>
                                        <p:strVal val="visible"/>
                                      </p:to>
                                    </p:set>
                                    <p:animEffect transition="in" filter="dissolve">
                                      <p:cBhvr>
                                        <p:cTn id="11" dur="500"/>
                                        <p:tgtEl>
                                          <p:spTgt spid="585769"/>
                                        </p:tgtEl>
                                      </p:cBhvr>
                                    </p:animEffect>
                                  </p:childTnLst>
                                </p:cTn>
                              </p:par>
                            </p:childTnLst>
                          </p:cTn>
                        </p:par>
                        <p:par>
                          <p:cTn id="12" fill="hold">
                            <p:stCondLst>
                              <p:cond delay="2500"/>
                            </p:stCondLst>
                            <p:childTnLst>
                              <p:par>
                                <p:cTn id="13" presetID="53" presetClass="entr" presetSubtype="0" fill="hold" nodeType="afterEffect">
                                  <p:stCondLst>
                                    <p:cond delay="3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585733"/>
                                        </p:tgtEl>
                                        <p:attrNameLst>
                                          <p:attrName>style.visibility</p:attrName>
                                        </p:attrNameLst>
                                      </p:cBhvr>
                                      <p:to>
                                        <p:strVal val="visible"/>
                                      </p:to>
                                    </p:set>
                                    <p:animEffect transition="in" filter="wipe(left)">
                                      <p:cBhvr>
                                        <p:cTn id="21" dur="500"/>
                                        <p:tgtEl>
                                          <p:spTgt spid="58573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9" presetClass="entr" presetSubtype="0" fill="hold" grpId="0" nodeType="afterEffect">
                                  <p:stCondLst>
                                    <p:cond delay="1000"/>
                                  </p:stCondLst>
                                  <p:childTnLst>
                                    <p:set>
                                      <p:cBhvr>
                                        <p:cTn id="30" dur="1" fill="hold">
                                          <p:stCondLst>
                                            <p:cond delay="0"/>
                                          </p:stCondLst>
                                        </p:cTn>
                                        <p:tgtEl>
                                          <p:spTgt spid="585770"/>
                                        </p:tgtEl>
                                        <p:attrNameLst>
                                          <p:attrName>style.visibility</p:attrName>
                                        </p:attrNameLst>
                                      </p:cBhvr>
                                      <p:to>
                                        <p:strVal val="visible"/>
                                      </p:to>
                                    </p:set>
                                    <p:animEffect transition="in" filter="dissolve">
                                      <p:cBhvr>
                                        <p:cTn id="31" dur="500"/>
                                        <p:tgtEl>
                                          <p:spTgt spid="5857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500"/>
                            </p:stCondLst>
                            <p:childTnLst>
                              <p:par>
                                <p:cTn id="38" presetID="53" presetClass="entr" presetSubtype="0" fill="hold" grpId="0" nodeType="afterEffect">
                                  <p:stCondLst>
                                    <p:cond delay="2000"/>
                                  </p:stCondLst>
                                  <p:childTnLst>
                                    <p:set>
                                      <p:cBhvr>
                                        <p:cTn id="39" dur="1" fill="hold">
                                          <p:stCondLst>
                                            <p:cond delay="0"/>
                                          </p:stCondLst>
                                        </p:cTn>
                                        <p:tgtEl>
                                          <p:spTgt spid="585734"/>
                                        </p:tgtEl>
                                        <p:attrNameLst>
                                          <p:attrName>style.visibility</p:attrName>
                                        </p:attrNameLst>
                                      </p:cBhvr>
                                      <p:to>
                                        <p:strVal val="visible"/>
                                      </p:to>
                                    </p:set>
                                    <p:anim calcmode="lin" valueType="num">
                                      <p:cBhvr>
                                        <p:cTn id="40" dur="500" fill="hold"/>
                                        <p:tgtEl>
                                          <p:spTgt spid="585734"/>
                                        </p:tgtEl>
                                        <p:attrNameLst>
                                          <p:attrName>ppt_w</p:attrName>
                                        </p:attrNameLst>
                                      </p:cBhvr>
                                      <p:tavLst>
                                        <p:tav tm="0">
                                          <p:val>
                                            <p:fltVal val="0"/>
                                          </p:val>
                                        </p:tav>
                                        <p:tav tm="100000">
                                          <p:val>
                                            <p:strVal val="#ppt_w"/>
                                          </p:val>
                                        </p:tav>
                                      </p:tavLst>
                                    </p:anim>
                                    <p:anim calcmode="lin" valueType="num">
                                      <p:cBhvr>
                                        <p:cTn id="41" dur="500" fill="hold"/>
                                        <p:tgtEl>
                                          <p:spTgt spid="585734"/>
                                        </p:tgtEl>
                                        <p:attrNameLst>
                                          <p:attrName>ppt_h</p:attrName>
                                        </p:attrNameLst>
                                      </p:cBhvr>
                                      <p:tavLst>
                                        <p:tav tm="0">
                                          <p:val>
                                            <p:fltVal val="0"/>
                                          </p:val>
                                        </p:tav>
                                        <p:tav tm="100000">
                                          <p:val>
                                            <p:strVal val="#ppt_h"/>
                                          </p:val>
                                        </p:tav>
                                      </p:tavLst>
                                    </p:anim>
                                    <p:animEffect transition="in" filter="fade">
                                      <p:cBhvr>
                                        <p:cTn id="42" dur="500"/>
                                        <p:tgtEl>
                                          <p:spTgt spid="585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p:bldP spid="585734" grpId="0"/>
      <p:bldP spid="585769" grpId="0" animBg="1"/>
      <p:bldP spid="58577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Limiting Reactants</a:t>
            </a:r>
          </a:p>
        </p:txBody>
      </p:sp>
      <p:sp>
        <p:nvSpPr>
          <p:cNvPr id="591875" name="Rectangle 3"/>
          <p:cNvSpPr>
            <a:spLocks noGrp="1" noChangeArrowheads="1"/>
          </p:cNvSpPr>
          <p:nvPr>
            <p:ph type="body" idx="1"/>
          </p:nvPr>
        </p:nvSpPr>
        <p:spPr>
          <a:xfrm>
            <a:off x="1060450" y="1724025"/>
            <a:ext cx="7780338" cy="4419600"/>
          </a:xfrm>
        </p:spPr>
        <p:txBody>
          <a:bodyPr/>
          <a:lstStyle/>
          <a:p>
            <a:pPr eaLnBrk="1" hangingPunct="1">
              <a:spcBef>
                <a:spcPct val="80000"/>
              </a:spcBef>
              <a:defRPr/>
            </a:pPr>
            <a:r>
              <a:rPr lang="en-US" b="1" smtClean="0">
                <a:effectLst>
                  <a:outerShdw blurRad="38100" dist="38100" dir="2700000" algn="tl">
                    <a:srgbClr val="C0C0C0"/>
                  </a:outerShdw>
                </a:effectLst>
              </a:rPr>
              <a:t>Limiting Reactant</a:t>
            </a:r>
            <a:endParaRPr lang="en-US" smtClean="0"/>
          </a:p>
          <a:p>
            <a:pPr lvl="1" eaLnBrk="1" hangingPunct="1">
              <a:spcBef>
                <a:spcPct val="10000"/>
              </a:spcBef>
              <a:defRPr/>
            </a:pPr>
            <a:r>
              <a:rPr lang="en-US" smtClean="0"/>
              <a:t>used up in a reaction</a:t>
            </a:r>
          </a:p>
          <a:p>
            <a:pPr lvl="1" eaLnBrk="1" hangingPunct="1">
              <a:spcBef>
                <a:spcPct val="10000"/>
              </a:spcBef>
              <a:defRPr/>
            </a:pPr>
            <a:r>
              <a:rPr lang="en-US" smtClean="0"/>
              <a:t>determines the amount of product</a:t>
            </a:r>
          </a:p>
          <a:p>
            <a:pPr eaLnBrk="1" hangingPunct="1">
              <a:spcBef>
                <a:spcPct val="50000"/>
              </a:spcBef>
              <a:defRPr/>
            </a:pPr>
            <a:r>
              <a:rPr lang="en-US" b="1" smtClean="0">
                <a:effectLst>
                  <a:outerShdw blurRad="38100" dist="38100" dir="2700000" algn="tl">
                    <a:srgbClr val="C0C0C0"/>
                  </a:outerShdw>
                </a:effectLst>
              </a:rPr>
              <a:t>Excess Reactant</a:t>
            </a:r>
            <a:endParaRPr lang="en-US" smtClean="0"/>
          </a:p>
          <a:p>
            <a:pPr lvl="1" eaLnBrk="1" hangingPunct="1">
              <a:spcBef>
                <a:spcPct val="10000"/>
              </a:spcBef>
              <a:defRPr/>
            </a:pPr>
            <a:r>
              <a:rPr lang="en-US" smtClean="0"/>
              <a:t>added to ensure that the other reactant is completely used up</a:t>
            </a:r>
          </a:p>
          <a:p>
            <a:pPr lvl="1" eaLnBrk="1" hangingPunct="1">
              <a:spcBef>
                <a:spcPct val="10000"/>
              </a:spcBef>
              <a:defRPr/>
            </a:pPr>
            <a:r>
              <a:rPr lang="en-US" smtClean="0"/>
              <a:t>cheaper &amp; easier to recycle</a:t>
            </a:r>
          </a:p>
        </p:txBody>
      </p:sp>
      <p:sp>
        <p:nvSpPr>
          <p:cNvPr id="99332"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wipe(left)">
                                      <p:cBhvr>
                                        <p:cTn id="7" dur="500"/>
                                        <p:tgtEl>
                                          <p:spTgt spid="591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5">
                                            <p:txEl>
                                              <p:pRg st="1" end="1"/>
                                            </p:txEl>
                                          </p:spTgt>
                                        </p:tgtEl>
                                        <p:attrNameLst>
                                          <p:attrName>style.visibility</p:attrName>
                                        </p:attrNameLst>
                                      </p:cBhvr>
                                      <p:to>
                                        <p:strVal val="visible"/>
                                      </p:to>
                                    </p:set>
                                    <p:animEffect transition="in" filter="wipe(left)">
                                      <p:cBhvr>
                                        <p:cTn id="12" dur="500"/>
                                        <p:tgtEl>
                                          <p:spTgt spid="591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5">
                                            <p:txEl>
                                              <p:pRg st="2" end="2"/>
                                            </p:txEl>
                                          </p:spTgt>
                                        </p:tgtEl>
                                        <p:attrNameLst>
                                          <p:attrName>style.visibility</p:attrName>
                                        </p:attrNameLst>
                                      </p:cBhvr>
                                      <p:to>
                                        <p:strVal val="visible"/>
                                      </p:to>
                                    </p:set>
                                    <p:animEffect transition="in" filter="wipe(left)">
                                      <p:cBhvr>
                                        <p:cTn id="17" dur="500"/>
                                        <p:tgtEl>
                                          <p:spTgt spid="591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875">
                                            <p:txEl>
                                              <p:pRg st="3" end="3"/>
                                            </p:txEl>
                                          </p:spTgt>
                                        </p:tgtEl>
                                        <p:attrNameLst>
                                          <p:attrName>style.visibility</p:attrName>
                                        </p:attrNameLst>
                                      </p:cBhvr>
                                      <p:to>
                                        <p:strVal val="visible"/>
                                      </p:to>
                                    </p:set>
                                    <p:animEffect transition="in" filter="wipe(left)">
                                      <p:cBhvr>
                                        <p:cTn id="22" dur="500"/>
                                        <p:tgtEl>
                                          <p:spTgt spid="591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1875">
                                            <p:txEl>
                                              <p:pRg st="4" end="4"/>
                                            </p:txEl>
                                          </p:spTgt>
                                        </p:tgtEl>
                                        <p:attrNameLst>
                                          <p:attrName>style.visibility</p:attrName>
                                        </p:attrNameLst>
                                      </p:cBhvr>
                                      <p:to>
                                        <p:strVal val="visible"/>
                                      </p:to>
                                    </p:set>
                                    <p:animEffect transition="in" filter="wipe(left)">
                                      <p:cBhvr>
                                        <p:cTn id="27" dur="500"/>
                                        <p:tgtEl>
                                          <p:spTgt spid="591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1875">
                                            <p:txEl>
                                              <p:pRg st="5" end="5"/>
                                            </p:txEl>
                                          </p:spTgt>
                                        </p:tgtEl>
                                        <p:attrNameLst>
                                          <p:attrName>style.visibility</p:attrName>
                                        </p:attrNameLst>
                                      </p:cBhvr>
                                      <p:to>
                                        <p:strVal val="visible"/>
                                      </p:to>
                                    </p:set>
                                    <p:animEffect transition="in" filter="wipe(left)">
                                      <p:cBhvr>
                                        <p:cTn id="32" dur="500"/>
                                        <p:tgtEl>
                                          <p:spTgt spid="591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3923" name="Group 3"/>
          <p:cNvGraphicFramePr>
            <a:graphicFrameLocks noGrp="1"/>
          </p:cNvGraphicFramePr>
          <p:nvPr/>
        </p:nvGraphicFramePr>
        <p:xfrm>
          <a:off x="1504950" y="2424113"/>
          <a:ext cx="6397625" cy="3921444"/>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7" name="Text Box 25"/>
          <p:cNvSpPr txBox="1">
            <a:spLocks noChangeArrowheads="1"/>
          </p:cNvSpPr>
          <p:nvPr/>
        </p:nvSpPr>
        <p:spPr bwMode="auto">
          <a:xfrm>
            <a:off x="1514475" y="1322388"/>
            <a:ext cx="6169025" cy="396875"/>
          </a:xfrm>
          <a:prstGeom prst="rect">
            <a:avLst/>
          </a:prstGeom>
          <a:noFill/>
          <a:ln w="9525">
            <a:noFill/>
            <a:miter lim="800000"/>
            <a:headEnd/>
            <a:tailEnd/>
          </a:ln>
        </p:spPr>
        <p:txBody>
          <a:bodyPr wrap="none">
            <a:spAutoFit/>
          </a:bodyPr>
          <a:lstStyle/>
          <a:p>
            <a:r>
              <a:rPr lang="en-US" sz="2000"/>
              <a:t>A balanced equation for making a Big Mac</a:t>
            </a:r>
            <a:r>
              <a:rPr lang="en-US" sz="1600" baseline="30000">
                <a:cs typeface="Arial" charset="0"/>
              </a:rPr>
              <a:t>®</a:t>
            </a:r>
            <a:r>
              <a:rPr lang="en-US" sz="2000"/>
              <a:t> might be:</a:t>
            </a:r>
          </a:p>
        </p:txBody>
      </p:sp>
      <p:grpSp>
        <p:nvGrpSpPr>
          <p:cNvPr id="2" name="Group 26"/>
          <p:cNvGrpSpPr>
            <a:grpSpLocks/>
          </p:cNvGrpSpPr>
          <p:nvPr/>
        </p:nvGrpSpPr>
        <p:grpSpPr bwMode="auto">
          <a:xfrm>
            <a:off x="1462088" y="1720850"/>
            <a:ext cx="6529387" cy="579438"/>
            <a:chOff x="921" y="1084"/>
            <a:chExt cx="4113" cy="365"/>
          </a:xfrm>
        </p:grpSpPr>
        <p:sp>
          <p:nvSpPr>
            <p:cNvPr id="100389" name="Text Box 27"/>
            <p:cNvSpPr txBox="1">
              <a:spLocks noChangeArrowheads="1"/>
            </p:cNvSpPr>
            <p:nvPr/>
          </p:nvSpPr>
          <p:spPr bwMode="auto">
            <a:xfrm>
              <a:off x="921" y="1084"/>
              <a:ext cx="4113" cy="365"/>
            </a:xfrm>
            <a:prstGeom prst="rect">
              <a:avLst/>
            </a:prstGeom>
            <a:noFill/>
            <a:ln w="9525">
              <a:noFill/>
              <a:miter lim="800000"/>
              <a:headEnd/>
              <a:tailEnd/>
            </a:ln>
          </p:spPr>
          <p:txBody>
            <a:bodyPr wrap="none">
              <a:spAutoFit/>
            </a:bodyPr>
            <a:lstStyle/>
            <a:p>
              <a:r>
                <a:rPr lang="en-US" sz="3200"/>
                <a:t>3 B  +  2 M  +  EE               B</a:t>
              </a:r>
              <a:r>
                <a:rPr lang="en-US" sz="3200" baseline="-25000"/>
                <a:t>3</a:t>
              </a:r>
              <a:r>
                <a:rPr lang="en-US" sz="3200"/>
                <a:t>M</a:t>
              </a:r>
              <a:r>
                <a:rPr lang="en-US" sz="3200" baseline="-25000"/>
                <a:t>2</a:t>
              </a:r>
              <a:r>
                <a:rPr lang="en-US" sz="3200"/>
                <a:t>EE</a:t>
              </a:r>
            </a:p>
          </p:txBody>
        </p:sp>
        <p:sp>
          <p:nvSpPr>
            <p:cNvPr id="100390" name="Line 28"/>
            <p:cNvSpPr>
              <a:spLocks noChangeShapeType="1"/>
            </p:cNvSpPr>
            <p:nvPr/>
          </p:nvSpPr>
          <p:spPr bwMode="auto">
            <a:xfrm>
              <a:off x="3142" y="1266"/>
              <a:ext cx="807" cy="0"/>
            </a:xfrm>
            <a:prstGeom prst="line">
              <a:avLst/>
            </a:prstGeom>
            <a:noFill/>
            <a:ln w="25400">
              <a:solidFill>
                <a:schemeClr val="tx1"/>
              </a:solidFill>
              <a:round/>
              <a:headEnd/>
              <a:tailEnd type="triangle" w="med" len="med"/>
            </a:ln>
          </p:spPr>
          <p:txBody>
            <a:bodyPr/>
            <a:lstStyle/>
            <a:p>
              <a:endParaRPr lang="en-US"/>
            </a:p>
          </p:txBody>
        </p:sp>
      </p:grpSp>
      <p:sp>
        <p:nvSpPr>
          <p:cNvPr id="593949" name="Rectangle 29"/>
          <p:cNvSpPr>
            <a:spLocks noChangeArrowheads="1"/>
          </p:cNvSpPr>
          <p:nvPr/>
        </p:nvSpPr>
        <p:spPr bwMode="auto">
          <a:xfrm>
            <a:off x="5754688" y="3605213"/>
            <a:ext cx="1955800" cy="519112"/>
          </a:xfrm>
          <a:prstGeom prst="rect">
            <a:avLst/>
          </a:prstGeom>
          <a:noFill/>
          <a:ln w="9525">
            <a:noFill/>
            <a:miter lim="800000"/>
            <a:headEnd/>
            <a:tailEnd/>
          </a:ln>
        </p:spPr>
        <p:txBody>
          <a:bodyPr wrap="none">
            <a:spAutoFit/>
          </a:bodyPr>
          <a:lstStyle/>
          <a:p>
            <a:r>
              <a:rPr lang="en-US" sz="2800"/>
              <a:t>15 B</a:t>
            </a:r>
            <a:r>
              <a:rPr lang="en-US" sz="2800" baseline="-25000"/>
              <a:t>3</a:t>
            </a:r>
            <a:r>
              <a:rPr lang="en-US" sz="2800"/>
              <a:t>M</a:t>
            </a:r>
            <a:r>
              <a:rPr lang="en-US" sz="2800" baseline="-25000"/>
              <a:t>2</a:t>
            </a:r>
            <a:r>
              <a:rPr lang="en-US" sz="2800"/>
              <a:t>EE</a:t>
            </a:r>
          </a:p>
        </p:txBody>
      </p:sp>
      <p:sp>
        <p:nvSpPr>
          <p:cNvPr id="593950" name="Rectangle 30"/>
          <p:cNvSpPr>
            <a:spLocks noChangeArrowheads="1"/>
          </p:cNvSpPr>
          <p:nvPr/>
        </p:nvSpPr>
        <p:spPr bwMode="auto">
          <a:xfrm>
            <a:off x="5751513" y="46037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1" name="Rectangle 31"/>
          <p:cNvSpPr>
            <a:spLocks noChangeArrowheads="1"/>
          </p:cNvSpPr>
          <p:nvPr/>
        </p:nvSpPr>
        <p:spPr bwMode="auto">
          <a:xfrm>
            <a:off x="5751513" y="55943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2" name="Rectangle 32"/>
          <p:cNvSpPr>
            <a:spLocks noChangeArrowheads="1"/>
          </p:cNvSpPr>
          <p:nvPr/>
        </p:nvSpPr>
        <p:spPr bwMode="auto">
          <a:xfrm>
            <a:off x="1784350" y="3603625"/>
            <a:ext cx="976313" cy="519113"/>
          </a:xfrm>
          <a:prstGeom prst="rect">
            <a:avLst/>
          </a:prstGeom>
          <a:noFill/>
          <a:ln w="9525">
            <a:noFill/>
            <a:miter lim="800000"/>
            <a:headEnd/>
            <a:tailEnd/>
          </a:ln>
        </p:spPr>
        <p:txBody>
          <a:bodyPr wrap="none">
            <a:spAutoFit/>
          </a:bodyPr>
          <a:lstStyle/>
          <a:p>
            <a:r>
              <a:rPr lang="en-US" sz="2800"/>
              <a:t>30 M</a:t>
            </a:r>
          </a:p>
        </p:txBody>
      </p:sp>
      <p:sp>
        <p:nvSpPr>
          <p:cNvPr id="593953"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30 B</a:t>
            </a:r>
          </a:p>
        </p:txBody>
      </p:sp>
      <p:sp>
        <p:nvSpPr>
          <p:cNvPr id="593954" name="Rectangle 34"/>
          <p:cNvSpPr>
            <a:spLocks noChangeArrowheads="1"/>
          </p:cNvSpPr>
          <p:nvPr/>
        </p:nvSpPr>
        <p:spPr bwMode="auto">
          <a:xfrm>
            <a:off x="1784350" y="5594350"/>
            <a:ext cx="976313" cy="519113"/>
          </a:xfrm>
          <a:prstGeom prst="rect">
            <a:avLst/>
          </a:prstGeom>
          <a:noFill/>
          <a:ln w="9525">
            <a:noFill/>
            <a:miter lim="800000"/>
            <a:headEnd/>
            <a:tailEnd/>
          </a:ln>
        </p:spPr>
        <p:txBody>
          <a:bodyPr wrap="none">
            <a:spAutoFit/>
          </a:bodyPr>
          <a:lstStyle/>
          <a:p>
            <a:r>
              <a:rPr lang="en-US" sz="2800"/>
              <a:t>30 M</a:t>
            </a:r>
          </a:p>
        </p:txBody>
      </p:sp>
      <p:sp>
        <p:nvSpPr>
          <p:cNvPr id="593955" name="Rectangle 35"/>
          <p:cNvSpPr>
            <a:spLocks noChangeArrowheads="1"/>
          </p:cNvSpPr>
          <p:nvPr/>
        </p:nvSpPr>
        <p:spPr bwMode="auto">
          <a:xfrm>
            <a:off x="3146425" y="3382963"/>
            <a:ext cx="2419350" cy="946150"/>
          </a:xfrm>
          <a:prstGeom prst="rect">
            <a:avLst/>
          </a:prstGeom>
          <a:noFill/>
          <a:ln w="9525">
            <a:noFill/>
            <a:miter lim="800000"/>
            <a:headEnd/>
            <a:tailEnd/>
          </a:ln>
        </p:spPr>
        <p:txBody>
          <a:bodyPr wrap="none">
            <a:spAutoFit/>
          </a:bodyPr>
          <a:lstStyle/>
          <a:p>
            <a:pPr algn="ctr"/>
            <a:r>
              <a:rPr lang="en-US" sz="2800"/>
              <a:t>excess B and </a:t>
            </a:r>
          </a:p>
          <a:p>
            <a:pPr algn="ctr"/>
            <a:r>
              <a:rPr lang="en-US" sz="2800"/>
              <a:t>excess EE</a:t>
            </a:r>
          </a:p>
        </p:txBody>
      </p:sp>
      <p:sp>
        <p:nvSpPr>
          <p:cNvPr id="593956" name="Rectangle 36"/>
          <p:cNvSpPr>
            <a:spLocks noChangeArrowheads="1"/>
          </p:cNvSpPr>
          <p:nvPr/>
        </p:nvSpPr>
        <p:spPr bwMode="auto">
          <a:xfrm>
            <a:off x="3416300" y="5383213"/>
            <a:ext cx="1863725" cy="946150"/>
          </a:xfrm>
          <a:prstGeom prst="rect">
            <a:avLst/>
          </a:prstGeom>
          <a:noFill/>
          <a:ln w="9525">
            <a:noFill/>
            <a:miter lim="800000"/>
            <a:headEnd/>
            <a:tailEnd/>
          </a:ln>
        </p:spPr>
        <p:txBody>
          <a:bodyPr wrap="none">
            <a:spAutoFit/>
          </a:bodyPr>
          <a:lstStyle/>
          <a:p>
            <a:pPr algn="ctr"/>
            <a:r>
              <a:rPr lang="en-US" sz="2800"/>
              <a:t>30 B and </a:t>
            </a:r>
          </a:p>
          <a:p>
            <a:pPr algn="ctr"/>
            <a:r>
              <a:rPr lang="en-US" sz="2800"/>
              <a:t>excess EE</a:t>
            </a:r>
          </a:p>
        </p:txBody>
      </p:sp>
      <p:sp>
        <p:nvSpPr>
          <p:cNvPr id="593957" name="Rectangle 37"/>
          <p:cNvSpPr>
            <a:spLocks noChangeArrowheads="1"/>
          </p:cNvSpPr>
          <p:nvPr/>
        </p:nvSpPr>
        <p:spPr bwMode="auto">
          <a:xfrm>
            <a:off x="3116263" y="4383088"/>
            <a:ext cx="2479675" cy="946150"/>
          </a:xfrm>
          <a:prstGeom prst="rect">
            <a:avLst/>
          </a:prstGeom>
          <a:noFill/>
          <a:ln w="9525">
            <a:noFill/>
            <a:miter lim="800000"/>
            <a:headEnd/>
            <a:tailEnd/>
          </a:ln>
        </p:spPr>
        <p:txBody>
          <a:bodyPr wrap="none">
            <a:spAutoFit/>
          </a:bodyPr>
          <a:lstStyle/>
          <a:p>
            <a:pPr algn="ctr"/>
            <a:r>
              <a:rPr lang="en-US" sz="2800"/>
              <a:t>excess M and </a:t>
            </a:r>
          </a:p>
          <a:p>
            <a:pPr algn="ctr"/>
            <a:r>
              <a:rPr lang="en-US" sz="2800"/>
              <a:t>excess EE</a:t>
            </a:r>
          </a:p>
        </p:txBody>
      </p:sp>
      <p:pic>
        <p:nvPicPr>
          <p:cNvPr id="100388" name="Picture 38" descr="BigMac"/>
          <p:cNvPicPr>
            <a:picLocks noChangeAspect="1" noChangeArrowheads="1"/>
          </p:cNvPicPr>
          <p:nvPr/>
        </p:nvPicPr>
        <p:blipFill>
          <a:blip r:embed="rId3" cstate="print"/>
          <a:srcRect/>
          <a:stretch>
            <a:fillRect/>
          </a:stretch>
        </p:blipFill>
        <p:spPr bwMode="auto">
          <a:xfrm>
            <a:off x="7529513" y="309563"/>
            <a:ext cx="1316037" cy="104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3923"/>
                                        </p:tgtEl>
                                        <p:attrNameLst>
                                          <p:attrName>style.visibility</p:attrName>
                                        </p:attrNameLst>
                                      </p:cBhvr>
                                      <p:to>
                                        <p:strVal val="visible"/>
                                      </p:to>
                                    </p:set>
                                    <p:anim calcmode="lin" valueType="num">
                                      <p:cBhvr>
                                        <p:cTn id="12" dur="500" fill="hold"/>
                                        <p:tgtEl>
                                          <p:spTgt spid="593923"/>
                                        </p:tgtEl>
                                        <p:attrNameLst>
                                          <p:attrName>ppt_w</p:attrName>
                                        </p:attrNameLst>
                                      </p:cBhvr>
                                      <p:tavLst>
                                        <p:tav tm="0">
                                          <p:val>
                                            <p:fltVal val="0"/>
                                          </p:val>
                                        </p:tav>
                                        <p:tav tm="100000">
                                          <p:val>
                                            <p:strVal val="#ppt_w"/>
                                          </p:val>
                                        </p:tav>
                                      </p:tavLst>
                                    </p:anim>
                                    <p:anim calcmode="lin" valueType="num">
                                      <p:cBhvr>
                                        <p:cTn id="13" dur="500" fill="hold"/>
                                        <p:tgtEl>
                                          <p:spTgt spid="593923"/>
                                        </p:tgtEl>
                                        <p:attrNameLst>
                                          <p:attrName>ppt_h</p:attrName>
                                        </p:attrNameLst>
                                      </p:cBhvr>
                                      <p:tavLst>
                                        <p:tav tm="0">
                                          <p:val>
                                            <p:fltVal val="0"/>
                                          </p:val>
                                        </p:tav>
                                        <p:tav tm="100000">
                                          <p:val>
                                            <p:strVal val="#ppt_h"/>
                                          </p:val>
                                        </p:tav>
                                      </p:tavLst>
                                    </p:anim>
                                    <p:animEffect transition="in" filter="fade">
                                      <p:cBhvr>
                                        <p:cTn id="14" dur="500"/>
                                        <p:tgtEl>
                                          <p:spTgt spid="59392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3952"/>
                                        </p:tgtEl>
                                        <p:attrNameLst>
                                          <p:attrName>style.visibility</p:attrName>
                                        </p:attrNameLst>
                                      </p:cBhvr>
                                      <p:to>
                                        <p:strVal val="visible"/>
                                      </p:to>
                                    </p:set>
                                    <p:animEffect transition="in" filter="dissolve">
                                      <p:cBhvr>
                                        <p:cTn id="19" dur="500"/>
                                        <p:tgtEl>
                                          <p:spTgt spid="593952"/>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3955"/>
                                        </p:tgtEl>
                                        <p:attrNameLst>
                                          <p:attrName>style.visibility</p:attrName>
                                        </p:attrNameLst>
                                      </p:cBhvr>
                                      <p:to>
                                        <p:strVal val="visible"/>
                                      </p:to>
                                    </p:set>
                                    <p:animEffect transition="in" filter="fade">
                                      <p:cBhvr>
                                        <p:cTn id="24" dur="1000"/>
                                        <p:tgtEl>
                                          <p:spTgt spid="593955"/>
                                        </p:tgtEl>
                                      </p:cBhvr>
                                    </p:animEffect>
                                    <p:anim calcmode="lin" valueType="num">
                                      <p:cBhvr>
                                        <p:cTn id="25" dur="1000" fill="hold"/>
                                        <p:tgtEl>
                                          <p:spTgt spid="593955"/>
                                        </p:tgtEl>
                                        <p:attrNameLst>
                                          <p:attrName>ppt_x</p:attrName>
                                        </p:attrNameLst>
                                      </p:cBhvr>
                                      <p:tavLst>
                                        <p:tav tm="0">
                                          <p:val>
                                            <p:strVal val="#ppt_x-.1"/>
                                          </p:val>
                                        </p:tav>
                                        <p:tav tm="100000">
                                          <p:val>
                                            <p:strVal val="#ppt_x"/>
                                          </p:val>
                                        </p:tav>
                                      </p:tavLst>
                                    </p:anim>
                                    <p:anim calcmode="lin" valueType="num">
                                      <p:cBhvr>
                                        <p:cTn id="26" dur="1000" fill="hold"/>
                                        <p:tgtEl>
                                          <p:spTgt spid="5939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3949"/>
                                        </p:tgtEl>
                                        <p:attrNameLst>
                                          <p:attrName>style.visibility</p:attrName>
                                        </p:attrNameLst>
                                      </p:cBhvr>
                                      <p:to>
                                        <p:strVal val="visible"/>
                                      </p:to>
                                    </p:set>
                                    <p:anim calcmode="lin" valueType="num">
                                      <p:cBhvr>
                                        <p:cTn id="31" dur="500" fill="hold"/>
                                        <p:tgtEl>
                                          <p:spTgt spid="59394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394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394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394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3953"/>
                                        </p:tgtEl>
                                        <p:attrNameLst>
                                          <p:attrName>style.visibility</p:attrName>
                                        </p:attrNameLst>
                                      </p:cBhvr>
                                      <p:to>
                                        <p:strVal val="visible"/>
                                      </p:to>
                                    </p:set>
                                    <p:animEffect transition="in" filter="dissolve">
                                      <p:cBhvr>
                                        <p:cTn id="39" dur="500"/>
                                        <p:tgtEl>
                                          <p:spTgt spid="593953"/>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3957"/>
                                        </p:tgtEl>
                                        <p:attrNameLst>
                                          <p:attrName>style.visibility</p:attrName>
                                        </p:attrNameLst>
                                      </p:cBhvr>
                                      <p:to>
                                        <p:strVal val="visible"/>
                                      </p:to>
                                    </p:set>
                                    <p:animEffect transition="in" filter="fade">
                                      <p:cBhvr>
                                        <p:cTn id="44" dur="1000"/>
                                        <p:tgtEl>
                                          <p:spTgt spid="593957"/>
                                        </p:tgtEl>
                                      </p:cBhvr>
                                    </p:animEffect>
                                    <p:anim calcmode="lin" valueType="num">
                                      <p:cBhvr>
                                        <p:cTn id="45" dur="1000" fill="hold"/>
                                        <p:tgtEl>
                                          <p:spTgt spid="593957"/>
                                        </p:tgtEl>
                                        <p:attrNameLst>
                                          <p:attrName>ppt_x</p:attrName>
                                        </p:attrNameLst>
                                      </p:cBhvr>
                                      <p:tavLst>
                                        <p:tav tm="0">
                                          <p:val>
                                            <p:strVal val="#ppt_x-.1"/>
                                          </p:val>
                                        </p:tav>
                                        <p:tav tm="100000">
                                          <p:val>
                                            <p:strVal val="#ppt_x"/>
                                          </p:val>
                                        </p:tav>
                                      </p:tavLst>
                                    </p:anim>
                                    <p:anim calcmode="lin" valueType="num">
                                      <p:cBhvr>
                                        <p:cTn id="46" dur="1000" fill="hold"/>
                                        <p:tgtEl>
                                          <p:spTgt spid="59395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3950"/>
                                        </p:tgtEl>
                                        <p:attrNameLst>
                                          <p:attrName>style.visibility</p:attrName>
                                        </p:attrNameLst>
                                      </p:cBhvr>
                                      <p:to>
                                        <p:strVal val="visible"/>
                                      </p:to>
                                    </p:set>
                                    <p:anim calcmode="lin" valueType="num">
                                      <p:cBhvr>
                                        <p:cTn id="51" dur="500" fill="hold"/>
                                        <p:tgtEl>
                                          <p:spTgt spid="593950"/>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3950"/>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3950"/>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395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3954"/>
                                        </p:tgtEl>
                                        <p:attrNameLst>
                                          <p:attrName>style.visibility</p:attrName>
                                        </p:attrNameLst>
                                      </p:cBhvr>
                                      <p:to>
                                        <p:strVal val="visible"/>
                                      </p:to>
                                    </p:set>
                                    <p:animEffect transition="in" filter="dissolve">
                                      <p:cBhvr>
                                        <p:cTn id="59" dur="500"/>
                                        <p:tgtEl>
                                          <p:spTgt spid="593954"/>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3956"/>
                                        </p:tgtEl>
                                        <p:attrNameLst>
                                          <p:attrName>style.visibility</p:attrName>
                                        </p:attrNameLst>
                                      </p:cBhvr>
                                      <p:to>
                                        <p:strVal val="visible"/>
                                      </p:to>
                                    </p:set>
                                    <p:animEffect transition="in" filter="fade">
                                      <p:cBhvr>
                                        <p:cTn id="64" dur="1000"/>
                                        <p:tgtEl>
                                          <p:spTgt spid="593956"/>
                                        </p:tgtEl>
                                      </p:cBhvr>
                                    </p:animEffect>
                                    <p:anim calcmode="lin" valueType="num">
                                      <p:cBhvr>
                                        <p:cTn id="65" dur="1000" fill="hold"/>
                                        <p:tgtEl>
                                          <p:spTgt spid="593956"/>
                                        </p:tgtEl>
                                        <p:attrNameLst>
                                          <p:attrName>ppt_x</p:attrName>
                                        </p:attrNameLst>
                                      </p:cBhvr>
                                      <p:tavLst>
                                        <p:tav tm="0">
                                          <p:val>
                                            <p:strVal val="#ppt_x-.1"/>
                                          </p:val>
                                        </p:tav>
                                        <p:tav tm="100000">
                                          <p:val>
                                            <p:strVal val="#ppt_x"/>
                                          </p:val>
                                        </p:tav>
                                      </p:tavLst>
                                    </p:anim>
                                    <p:anim calcmode="lin" valueType="num">
                                      <p:cBhvr>
                                        <p:cTn id="66" dur="1000" fill="hold"/>
                                        <p:tgtEl>
                                          <p:spTgt spid="59395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3951"/>
                                        </p:tgtEl>
                                        <p:attrNameLst>
                                          <p:attrName>style.visibility</p:attrName>
                                        </p:attrNameLst>
                                      </p:cBhvr>
                                      <p:to>
                                        <p:strVal val="visible"/>
                                      </p:to>
                                    </p:set>
                                    <p:anim calcmode="lin" valueType="num">
                                      <p:cBhvr>
                                        <p:cTn id="71" dur="500" fill="hold"/>
                                        <p:tgtEl>
                                          <p:spTgt spid="593951"/>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3951"/>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3951"/>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3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9" grpId="0"/>
      <p:bldP spid="593950" grpId="0"/>
      <p:bldP spid="593951" grpId="0"/>
      <p:bldP spid="593952" grpId="0"/>
      <p:bldP spid="593953" grpId="0"/>
      <p:bldP spid="593954" grpId="0"/>
      <p:bldP spid="593955" grpId="0"/>
      <p:bldP spid="593956" grpId="0"/>
      <p:bldP spid="5939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5971" name="Group 3"/>
          <p:cNvGraphicFramePr>
            <a:graphicFrameLocks noGrp="1"/>
          </p:cNvGraphicFramePr>
          <p:nvPr/>
        </p:nvGraphicFramePr>
        <p:xfrm>
          <a:off x="1504950" y="2424113"/>
          <a:ext cx="6397625" cy="3921444"/>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1" name="Text Box 25"/>
          <p:cNvSpPr txBox="1">
            <a:spLocks noChangeArrowheads="1"/>
          </p:cNvSpPr>
          <p:nvPr/>
        </p:nvSpPr>
        <p:spPr bwMode="auto">
          <a:xfrm>
            <a:off x="1514475" y="1322388"/>
            <a:ext cx="5938838" cy="396875"/>
          </a:xfrm>
          <a:prstGeom prst="rect">
            <a:avLst/>
          </a:prstGeom>
          <a:noFill/>
          <a:ln w="9525">
            <a:noFill/>
            <a:miter lim="800000"/>
            <a:headEnd/>
            <a:tailEnd/>
          </a:ln>
        </p:spPr>
        <p:txBody>
          <a:bodyPr wrap="none">
            <a:spAutoFit/>
          </a:bodyPr>
          <a:lstStyle/>
          <a:p>
            <a:r>
              <a:rPr lang="en-US" sz="2000"/>
              <a:t>A balanced equation for making a tricycle might be:</a:t>
            </a:r>
          </a:p>
        </p:txBody>
      </p:sp>
      <p:grpSp>
        <p:nvGrpSpPr>
          <p:cNvPr id="2" name="Group 26"/>
          <p:cNvGrpSpPr>
            <a:grpSpLocks/>
          </p:cNvGrpSpPr>
          <p:nvPr/>
        </p:nvGrpSpPr>
        <p:grpSpPr bwMode="auto">
          <a:xfrm>
            <a:off x="1176338" y="1770063"/>
            <a:ext cx="7102475" cy="519112"/>
            <a:chOff x="837" y="1091"/>
            <a:chExt cx="4474" cy="327"/>
          </a:xfrm>
        </p:grpSpPr>
        <p:sp>
          <p:nvSpPr>
            <p:cNvPr id="101413" name="Text Box 27"/>
            <p:cNvSpPr txBox="1">
              <a:spLocks noChangeArrowheads="1"/>
            </p:cNvSpPr>
            <p:nvPr/>
          </p:nvSpPr>
          <p:spPr bwMode="auto">
            <a:xfrm>
              <a:off x="837" y="1091"/>
              <a:ext cx="4474" cy="327"/>
            </a:xfrm>
            <a:prstGeom prst="rect">
              <a:avLst/>
            </a:prstGeom>
            <a:noFill/>
            <a:ln w="9525">
              <a:noFill/>
              <a:miter lim="800000"/>
              <a:headEnd/>
              <a:tailEnd/>
            </a:ln>
          </p:spPr>
          <p:txBody>
            <a:bodyPr wrap="none">
              <a:spAutoFit/>
            </a:bodyPr>
            <a:lstStyle/>
            <a:p>
              <a:r>
                <a:rPr lang="en-US" sz="2800"/>
                <a:t>3 W  +  2 P  +  S  +  H  +  F           W</a:t>
              </a:r>
              <a:r>
                <a:rPr lang="en-US" sz="2800" baseline="-25000"/>
                <a:t>3</a:t>
              </a:r>
              <a:r>
                <a:rPr lang="en-US" sz="2800"/>
                <a:t>P</a:t>
              </a:r>
              <a:r>
                <a:rPr lang="en-US" sz="2800" baseline="-25000"/>
                <a:t>2</a:t>
              </a:r>
              <a:r>
                <a:rPr lang="en-US" sz="2800"/>
                <a:t>SHF</a:t>
              </a:r>
            </a:p>
          </p:txBody>
        </p:sp>
        <p:sp>
          <p:nvSpPr>
            <p:cNvPr id="101414" name="Line 28"/>
            <p:cNvSpPr>
              <a:spLocks noChangeShapeType="1"/>
            </p:cNvSpPr>
            <p:nvPr/>
          </p:nvSpPr>
          <p:spPr bwMode="auto">
            <a:xfrm>
              <a:off x="3710" y="1266"/>
              <a:ext cx="479" cy="0"/>
            </a:xfrm>
            <a:prstGeom prst="line">
              <a:avLst/>
            </a:prstGeom>
            <a:noFill/>
            <a:ln w="25400">
              <a:solidFill>
                <a:schemeClr val="tx1"/>
              </a:solidFill>
              <a:round/>
              <a:headEnd/>
              <a:tailEnd type="triangle" w="med" len="med"/>
            </a:ln>
          </p:spPr>
          <p:txBody>
            <a:bodyPr/>
            <a:lstStyle/>
            <a:p>
              <a:endParaRPr lang="en-US"/>
            </a:p>
          </p:txBody>
        </p:sp>
      </p:grpSp>
      <p:sp>
        <p:nvSpPr>
          <p:cNvPr id="595997" name="Rectangle 29"/>
          <p:cNvSpPr>
            <a:spLocks noChangeArrowheads="1"/>
          </p:cNvSpPr>
          <p:nvPr/>
        </p:nvSpPr>
        <p:spPr bwMode="auto">
          <a:xfrm>
            <a:off x="5764213" y="3656013"/>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5998" name="Rectangle 30"/>
          <p:cNvSpPr>
            <a:spLocks noChangeArrowheads="1"/>
          </p:cNvSpPr>
          <p:nvPr/>
        </p:nvSpPr>
        <p:spPr bwMode="auto">
          <a:xfrm>
            <a:off x="5751513" y="4654550"/>
            <a:ext cx="1933575" cy="457200"/>
          </a:xfrm>
          <a:prstGeom prst="rect">
            <a:avLst/>
          </a:prstGeom>
          <a:noFill/>
          <a:ln w="9525">
            <a:noFill/>
            <a:miter lim="800000"/>
            <a:headEnd/>
            <a:tailEnd/>
          </a:ln>
        </p:spPr>
        <p:txBody>
          <a:bodyPr wrap="none">
            <a:spAutoFit/>
          </a:bodyPr>
          <a:lstStyle/>
          <a:p>
            <a:r>
              <a:rPr lang="en-US" sz="2400"/>
              <a:t>50 W</a:t>
            </a:r>
            <a:r>
              <a:rPr lang="en-US" sz="2400" baseline="-25000"/>
              <a:t>3</a:t>
            </a:r>
            <a:r>
              <a:rPr lang="en-US" sz="2400"/>
              <a:t>P</a:t>
            </a:r>
            <a:r>
              <a:rPr lang="en-US" sz="2400" baseline="-25000"/>
              <a:t>2</a:t>
            </a:r>
            <a:r>
              <a:rPr lang="en-US" sz="2400"/>
              <a:t>SHF</a:t>
            </a:r>
          </a:p>
        </p:txBody>
      </p:sp>
      <p:sp>
        <p:nvSpPr>
          <p:cNvPr id="595999" name="Rectangle 31"/>
          <p:cNvSpPr>
            <a:spLocks noChangeArrowheads="1"/>
          </p:cNvSpPr>
          <p:nvPr/>
        </p:nvSpPr>
        <p:spPr bwMode="auto">
          <a:xfrm>
            <a:off x="5799138" y="5645150"/>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6000" name="Rectangle 32"/>
          <p:cNvSpPr>
            <a:spLocks noChangeArrowheads="1"/>
          </p:cNvSpPr>
          <p:nvPr/>
        </p:nvSpPr>
        <p:spPr bwMode="auto">
          <a:xfrm>
            <a:off x="1784350" y="3603625"/>
            <a:ext cx="915988" cy="519113"/>
          </a:xfrm>
          <a:prstGeom prst="rect">
            <a:avLst/>
          </a:prstGeom>
          <a:noFill/>
          <a:ln w="9525">
            <a:noFill/>
            <a:miter lim="800000"/>
            <a:headEnd/>
            <a:tailEnd/>
          </a:ln>
        </p:spPr>
        <p:txBody>
          <a:bodyPr wrap="none">
            <a:spAutoFit/>
          </a:bodyPr>
          <a:lstStyle/>
          <a:p>
            <a:r>
              <a:rPr lang="en-US" sz="2800"/>
              <a:t>50 P</a:t>
            </a:r>
          </a:p>
        </p:txBody>
      </p:sp>
      <p:sp>
        <p:nvSpPr>
          <p:cNvPr id="596001"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50 S</a:t>
            </a:r>
          </a:p>
        </p:txBody>
      </p:sp>
      <p:sp>
        <p:nvSpPr>
          <p:cNvPr id="596002" name="Rectangle 34"/>
          <p:cNvSpPr>
            <a:spLocks noChangeArrowheads="1"/>
          </p:cNvSpPr>
          <p:nvPr/>
        </p:nvSpPr>
        <p:spPr bwMode="auto">
          <a:xfrm>
            <a:off x="1784350" y="5594350"/>
            <a:ext cx="915988" cy="519113"/>
          </a:xfrm>
          <a:prstGeom prst="rect">
            <a:avLst/>
          </a:prstGeom>
          <a:noFill/>
          <a:ln w="9525">
            <a:noFill/>
            <a:miter lim="800000"/>
            <a:headEnd/>
            <a:tailEnd/>
          </a:ln>
        </p:spPr>
        <p:txBody>
          <a:bodyPr wrap="none">
            <a:spAutoFit/>
          </a:bodyPr>
          <a:lstStyle/>
          <a:p>
            <a:r>
              <a:rPr lang="en-US" sz="2800"/>
              <a:t>50 P</a:t>
            </a:r>
          </a:p>
        </p:txBody>
      </p:sp>
      <p:sp>
        <p:nvSpPr>
          <p:cNvPr id="596003" name="Rectangle 35"/>
          <p:cNvSpPr>
            <a:spLocks noChangeArrowheads="1"/>
          </p:cNvSpPr>
          <p:nvPr/>
        </p:nvSpPr>
        <p:spPr bwMode="auto">
          <a:xfrm>
            <a:off x="3368675" y="3481388"/>
            <a:ext cx="1874838" cy="701675"/>
          </a:xfrm>
          <a:prstGeom prst="rect">
            <a:avLst/>
          </a:prstGeom>
          <a:noFill/>
          <a:ln w="9525">
            <a:noFill/>
            <a:miter lim="800000"/>
            <a:headEnd/>
            <a:tailEnd/>
          </a:ln>
        </p:spPr>
        <p:txBody>
          <a:bodyPr wrap="none">
            <a:spAutoFit/>
          </a:bodyPr>
          <a:lstStyle/>
          <a:p>
            <a:pPr algn="ctr"/>
            <a:r>
              <a:rPr lang="en-US" sz="2000"/>
              <a:t>excess of all </a:t>
            </a:r>
          </a:p>
          <a:p>
            <a:pPr algn="ctr"/>
            <a:r>
              <a:rPr lang="en-US" sz="2000"/>
              <a:t>other reactants</a:t>
            </a:r>
          </a:p>
        </p:txBody>
      </p:sp>
      <p:sp>
        <p:nvSpPr>
          <p:cNvPr id="596004" name="Rectangle 36"/>
          <p:cNvSpPr>
            <a:spLocks noChangeArrowheads="1"/>
          </p:cNvSpPr>
          <p:nvPr/>
        </p:nvSpPr>
        <p:spPr bwMode="auto">
          <a:xfrm>
            <a:off x="3419475" y="5329238"/>
            <a:ext cx="1874838" cy="1006475"/>
          </a:xfrm>
          <a:prstGeom prst="rect">
            <a:avLst/>
          </a:prstGeom>
          <a:noFill/>
          <a:ln w="9525">
            <a:noFill/>
            <a:miter lim="800000"/>
            <a:headEnd/>
            <a:tailEnd/>
          </a:ln>
        </p:spPr>
        <p:txBody>
          <a:bodyPr wrap="none">
            <a:spAutoFit/>
          </a:bodyPr>
          <a:lstStyle/>
          <a:p>
            <a:pPr algn="ctr"/>
            <a:r>
              <a:rPr lang="en-US" sz="2000"/>
              <a:t>50 S and </a:t>
            </a:r>
          </a:p>
          <a:p>
            <a:pPr algn="ctr"/>
            <a:r>
              <a:rPr lang="en-US" sz="2000"/>
              <a:t>excess of all </a:t>
            </a:r>
          </a:p>
          <a:p>
            <a:pPr algn="ctr"/>
            <a:r>
              <a:rPr lang="en-US" sz="2000"/>
              <a:t>other reactants</a:t>
            </a:r>
          </a:p>
        </p:txBody>
      </p:sp>
      <p:sp>
        <p:nvSpPr>
          <p:cNvPr id="596005" name="Rectangle 37"/>
          <p:cNvSpPr>
            <a:spLocks noChangeArrowheads="1"/>
          </p:cNvSpPr>
          <p:nvPr/>
        </p:nvSpPr>
        <p:spPr bwMode="auto">
          <a:xfrm>
            <a:off x="3373438" y="4481513"/>
            <a:ext cx="1874837" cy="701675"/>
          </a:xfrm>
          <a:prstGeom prst="rect">
            <a:avLst/>
          </a:prstGeom>
          <a:noFill/>
          <a:ln w="9525">
            <a:noFill/>
            <a:miter lim="800000"/>
            <a:headEnd/>
            <a:tailEnd/>
          </a:ln>
        </p:spPr>
        <p:txBody>
          <a:bodyPr wrap="none">
            <a:spAutoFit/>
          </a:bodyPr>
          <a:lstStyle/>
          <a:p>
            <a:pPr algn="ctr"/>
            <a:r>
              <a:rPr lang="en-US" sz="2000"/>
              <a:t>excess of all</a:t>
            </a:r>
          </a:p>
          <a:p>
            <a:pPr algn="ctr"/>
            <a:r>
              <a:rPr lang="en-US" sz="2000"/>
              <a:t>other reactants</a:t>
            </a:r>
          </a:p>
        </p:txBody>
      </p:sp>
      <p:pic>
        <p:nvPicPr>
          <p:cNvPr id="101412" name="Picture 38" descr="tricycle"/>
          <p:cNvPicPr>
            <a:picLocks noChangeAspect="1" noChangeArrowheads="1"/>
          </p:cNvPicPr>
          <p:nvPr/>
        </p:nvPicPr>
        <p:blipFill>
          <a:blip r:embed="rId3" cstate="print"/>
          <a:srcRect/>
          <a:stretch>
            <a:fillRect/>
          </a:stretch>
        </p:blipFill>
        <p:spPr bwMode="auto">
          <a:xfrm>
            <a:off x="176213" y="227013"/>
            <a:ext cx="1330325" cy="124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5971"/>
                                        </p:tgtEl>
                                        <p:attrNameLst>
                                          <p:attrName>style.visibility</p:attrName>
                                        </p:attrNameLst>
                                      </p:cBhvr>
                                      <p:to>
                                        <p:strVal val="visible"/>
                                      </p:to>
                                    </p:set>
                                    <p:anim calcmode="lin" valueType="num">
                                      <p:cBhvr>
                                        <p:cTn id="12" dur="500" fill="hold"/>
                                        <p:tgtEl>
                                          <p:spTgt spid="595971"/>
                                        </p:tgtEl>
                                        <p:attrNameLst>
                                          <p:attrName>ppt_w</p:attrName>
                                        </p:attrNameLst>
                                      </p:cBhvr>
                                      <p:tavLst>
                                        <p:tav tm="0">
                                          <p:val>
                                            <p:fltVal val="0"/>
                                          </p:val>
                                        </p:tav>
                                        <p:tav tm="100000">
                                          <p:val>
                                            <p:strVal val="#ppt_w"/>
                                          </p:val>
                                        </p:tav>
                                      </p:tavLst>
                                    </p:anim>
                                    <p:anim calcmode="lin" valueType="num">
                                      <p:cBhvr>
                                        <p:cTn id="13" dur="500" fill="hold"/>
                                        <p:tgtEl>
                                          <p:spTgt spid="595971"/>
                                        </p:tgtEl>
                                        <p:attrNameLst>
                                          <p:attrName>ppt_h</p:attrName>
                                        </p:attrNameLst>
                                      </p:cBhvr>
                                      <p:tavLst>
                                        <p:tav tm="0">
                                          <p:val>
                                            <p:fltVal val="0"/>
                                          </p:val>
                                        </p:tav>
                                        <p:tav tm="100000">
                                          <p:val>
                                            <p:strVal val="#ppt_h"/>
                                          </p:val>
                                        </p:tav>
                                      </p:tavLst>
                                    </p:anim>
                                    <p:animEffect transition="in" filter="fade">
                                      <p:cBhvr>
                                        <p:cTn id="14" dur="500"/>
                                        <p:tgtEl>
                                          <p:spTgt spid="59597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6000"/>
                                        </p:tgtEl>
                                        <p:attrNameLst>
                                          <p:attrName>style.visibility</p:attrName>
                                        </p:attrNameLst>
                                      </p:cBhvr>
                                      <p:to>
                                        <p:strVal val="visible"/>
                                      </p:to>
                                    </p:set>
                                    <p:animEffect transition="in" filter="dissolve">
                                      <p:cBhvr>
                                        <p:cTn id="19" dur="500"/>
                                        <p:tgtEl>
                                          <p:spTgt spid="596000"/>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6003"/>
                                        </p:tgtEl>
                                        <p:attrNameLst>
                                          <p:attrName>style.visibility</p:attrName>
                                        </p:attrNameLst>
                                      </p:cBhvr>
                                      <p:to>
                                        <p:strVal val="visible"/>
                                      </p:to>
                                    </p:set>
                                    <p:animEffect transition="in" filter="fade">
                                      <p:cBhvr>
                                        <p:cTn id="24" dur="1000"/>
                                        <p:tgtEl>
                                          <p:spTgt spid="596003"/>
                                        </p:tgtEl>
                                      </p:cBhvr>
                                    </p:animEffect>
                                    <p:anim calcmode="lin" valueType="num">
                                      <p:cBhvr>
                                        <p:cTn id="25" dur="1000" fill="hold"/>
                                        <p:tgtEl>
                                          <p:spTgt spid="596003"/>
                                        </p:tgtEl>
                                        <p:attrNameLst>
                                          <p:attrName>ppt_x</p:attrName>
                                        </p:attrNameLst>
                                      </p:cBhvr>
                                      <p:tavLst>
                                        <p:tav tm="0">
                                          <p:val>
                                            <p:strVal val="#ppt_x-.1"/>
                                          </p:val>
                                        </p:tav>
                                        <p:tav tm="100000">
                                          <p:val>
                                            <p:strVal val="#ppt_x"/>
                                          </p:val>
                                        </p:tav>
                                      </p:tavLst>
                                    </p:anim>
                                    <p:anim calcmode="lin" valueType="num">
                                      <p:cBhvr>
                                        <p:cTn id="26" dur="1000" fill="hold"/>
                                        <p:tgtEl>
                                          <p:spTgt spid="5960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5997"/>
                                        </p:tgtEl>
                                        <p:attrNameLst>
                                          <p:attrName>style.visibility</p:attrName>
                                        </p:attrNameLst>
                                      </p:cBhvr>
                                      <p:to>
                                        <p:strVal val="visible"/>
                                      </p:to>
                                    </p:set>
                                    <p:anim calcmode="lin" valueType="num">
                                      <p:cBhvr>
                                        <p:cTn id="31" dur="500" fill="hold"/>
                                        <p:tgtEl>
                                          <p:spTgt spid="59599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599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599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599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6001"/>
                                        </p:tgtEl>
                                        <p:attrNameLst>
                                          <p:attrName>style.visibility</p:attrName>
                                        </p:attrNameLst>
                                      </p:cBhvr>
                                      <p:to>
                                        <p:strVal val="visible"/>
                                      </p:to>
                                    </p:set>
                                    <p:animEffect transition="in" filter="dissolve">
                                      <p:cBhvr>
                                        <p:cTn id="39" dur="500"/>
                                        <p:tgtEl>
                                          <p:spTgt spid="596001"/>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6005"/>
                                        </p:tgtEl>
                                        <p:attrNameLst>
                                          <p:attrName>style.visibility</p:attrName>
                                        </p:attrNameLst>
                                      </p:cBhvr>
                                      <p:to>
                                        <p:strVal val="visible"/>
                                      </p:to>
                                    </p:set>
                                    <p:animEffect transition="in" filter="fade">
                                      <p:cBhvr>
                                        <p:cTn id="44" dur="1000"/>
                                        <p:tgtEl>
                                          <p:spTgt spid="596005"/>
                                        </p:tgtEl>
                                      </p:cBhvr>
                                    </p:animEffect>
                                    <p:anim calcmode="lin" valueType="num">
                                      <p:cBhvr>
                                        <p:cTn id="45" dur="1000" fill="hold"/>
                                        <p:tgtEl>
                                          <p:spTgt spid="596005"/>
                                        </p:tgtEl>
                                        <p:attrNameLst>
                                          <p:attrName>ppt_x</p:attrName>
                                        </p:attrNameLst>
                                      </p:cBhvr>
                                      <p:tavLst>
                                        <p:tav tm="0">
                                          <p:val>
                                            <p:strVal val="#ppt_x-.1"/>
                                          </p:val>
                                        </p:tav>
                                        <p:tav tm="100000">
                                          <p:val>
                                            <p:strVal val="#ppt_x"/>
                                          </p:val>
                                        </p:tav>
                                      </p:tavLst>
                                    </p:anim>
                                    <p:anim calcmode="lin" valueType="num">
                                      <p:cBhvr>
                                        <p:cTn id="46" dur="1000" fill="hold"/>
                                        <p:tgtEl>
                                          <p:spTgt spid="59600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5998"/>
                                        </p:tgtEl>
                                        <p:attrNameLst>
                                          <p:attrName>style.visibility</p:attrName>
                                        </p:attrNameLst>
                                      </p:cBhvr>
                                      <p:to>
                                        <p:strVal val="visible"/>
                                      </p:to>
                                    </p:set>
                                    <p:anim calcmode="lin" valueType="num">
                                      <p:cBhvr>
                                        <p:cTn id="51" dur="500" fill="hold"/>
                                        <p:tgtEl>
                                          <p:spTgt spid="595998"/>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5998"/>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5998"/>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59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6002"/>
                                        </p:tgtEl>
                                        <p:attrNameLst>
                                          <p:attrName>style.visibility</p:attrName>
                                        </p:attrNameLst>
                                      </p:cBhvr>
                                      <p:to>
                                        <p:strVal val="visible"/>
                                      </p:to>
                                    </p:set>
                                    <p:animEffect transition="in" filter="dissolve">
                                      <p:cBhvr>
                                        <p:cTn id="59" dur="500"/>
                                        <p:tgtEl>
                                          <p:spTgt spid="596002"/>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6004"/>
                                        </p:tgtEl>
                                        <p:attrNameLst>
                                          <p:attrName>style.visibility</p:attrName>
                                        </p:attrNameLst>
                                      </p:cBhvr>
                                      <p:to>
                                        <p:strVal val="visible"/>
                                      </p:to>
                                    </p:set>
                                    <p:animEffect transition="in" filter="fade">
                                      <p:cBhvr>
                                        <p:cTn id="64" dur="1000"/>
                                        <p:tgtEl>
                                          <p:spTgt spid="596004"/>
                                        </p:tgtEl>
                                      </p:cBhvr>
                                    </p:animEffect>
                                    <p:anim calcmode="lin" valueType="num">
                                      <p:cBhvr>
                                        <p:cTn id="65" dur="1000" fill="hold"/>
                                        <p:tgtEl>
                                          <p:spTgt spid="596004"/>
                                        </p:tgtEl>
                                        <p:attrNameLst>
                                          <p:attrName>ppt_x</p:attrName>
                                        </p:attrNameLst>
                                      </p:cBhvr>
                                      <p:tavLst>
                                        <p:tav tm="0">
                                          <p:val>
                                            <p:strVal val="#ppt_x-.1"/>
                                          </p:val>
                                        </p:tav>
                                        <p:tav tm="100000">
                                          <p:val>
                                            <p:strVal val="#ppt_x"/>
                                          </p:val>
                                        </p:tav>
                                      </p:tavLst>
                                    </p:anim>
                                    <p:anim calcmode="lin" valueType="num">
                                      <p:cBhvr>
                                        <p:cTn id="66" dur="1000" fill="hold"/>
                                        <p:tgtEl>
                                          <p:spTgt spid="59600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5999"/>
                                        </p:tgtEl>
                                        <p:attrNameLst>
                                          <p:attrName>style.visibility</p:attrName>
                                        </p:attrNameLst>
                                      </p:cBhvr>
                                      <p:to>
                                        <p:strVal val="visible"/>
                                      </p:to>
                                    </p:set>
                                    <p:anim calcmode="lin" valueType="num">
                                      <p:cBhvr>
                                        <p:cTn id="71" dur="500" fill="hold"/>
                                        <p:tgtEl>
                                          <p:spTgt spid="59599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599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599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5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7" grpId="0"/>
      <p:bldP spid="595998" grpId="0"/>
      <p:bldP spid="595999" grpId="0"/>
      <p:bldP spid="596000" grpId="0"/>
      <p:bldP spid="596001" grpId="0"/>
      <p:bldP spid="596002" grpId="0"/>
      <p:bldP spid="596003" grpId="0"/>
      <p:bldP spid="596004" grpId="0"/>
      <p:bldP spid="5960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44500" y="274638"/>
            <a:ext cx="8229600" cy="1143000"/>
          </a:xfrm>
        </p:spPr>
        <p:txBody>
          <a:bodyPr/>
          <a:lstStyle/>
          <a:p>
            <a:pPr eaLnBrk="1" hangingPunct="1"/>
            <a:r>
              <a:rPr lang="en-US" smtClean="0"/>
              <a:t>Limiting Reactants</a:t>
            </a:r>
          </a:p>
        </p:txBody>
      </p:sp>
      <p:sp>
        <p:nvSpPr>
          <p:cNvPr id="102403" name="Text Box 3"/>
          <p:cNvSpPr txBox="1">
            <a:spLocks noChangeArrowheads="1"/>
          </p:cNvSpPr>
          <p:nvPr/>
        </p:nvSpPr>
        <p:spPr bwMode="auto">
          <a:xfrm>
            <a:off x="974725" y="2020888"/>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66564" name="Text Box 4"/>
          <p:cNvSpPr txBox="1">
            <a:spLocks noChangeArrowheads="1"/>
          </p:cNvSpPr>
          <p:nvPr/>
        </p:nvSpPr>
        <p:spPr bwMode="auto">
          <a:xfrm>
            <a:off x="1127125" y="2554288"/>
            <a:ext cx="6100763" cy="457200"/>
          </a:xfrm>
          <a:prstGeom prst="rect">
            <a:avLst/>
          </a:prstGeom>
          <a:noFill/>
          <a:ln w="9525">
            <a:noFill/>
            <a:miter lim="800000"/>
            <a:headEnd/>
            <a:tailEnd/>
          </a:ln>
        </p:spPr>
        <p:txBody>
          <a:bodyPr wrap="none">
            <a:spAutoFit/>
          </a:bodyPr>
          <a:lstStyle/>
          <a:p>
            <a:r>
              <a:rPr lang="en-US" sz="2400"/>
              <a:t>   Al(s)        +        Cl</a:t>
            </a:r>
            <a:r>
              <a:rPr lang="en-US" sz="2400" baseline="-25000"/>
              <a:t>2</a:t>
            </a:r>
            <a:r>
              <a:rPr lang="en-US" sz="2400"/>
              <a:t>(g)          </a:t>
            </a:r>
            <a:r>
              <a:rPr lang="en-US" sz="2400">
                <a:sym typeface="Wingdings" pitchFamily="2" charset="2"/>
              </a:rPr>
              <a:t>           AlCl</a:t>
            </a:r>
            <a:r>
              <a:rPr lang="en-US" sz="2400" baseline="-25000">
                <a:sym typeface="Wingdings" pitchFamily="2" charset="2"/>
              </a:rPr>
              <a:t>3</a:t>
            </a:r>
            <a:endParaRPr lang="en-US" sz="2400" baseline="-25000"/>
          </a:p>
        </p:txBody>
      </p:sp>
      <p:sp>
        <p:nvSpPr>
          <p:cNvPr id="66565" name="Rectangle 5"/>
          <p:cNvSpPr>
            <a:spLocks noChangeArrowheads="1"/>
          </p:cNvSpPr>
          <p:nvPr/>
        </p:nvSpPr>
        <p:spPr bwMode="auto">
          <a:xfrm>
            <a:off x="1101725" y="3200400"/>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66566" name="Text Box 6"/>
          <p:cNvSpPr txBox="1">
            <a:spLocks noChangeArrowheads="1"/>
          </p:cNvSpPr>
          <p:nvPr/>
        </p:nvSpPr>
        <p:spPr bwMode="auto">
          <a:xfrm>
            <a:off x="1279525" y="3925888"/>
            <a:ext cx="5684838" cy="457200"/>
          </a:xfrm>
          <a:prstGeom prst="rect">
            <a:avLst/>
          </a:prstGeom>
          <a:noFill/>
          <a:ln w="9525">
            <a:noFill/>
            <a:miter lim="800000"/>
            <a:headEnd/>
            <a:tailEnd/>
          </a:ln>
        </p:spPr>
        <p:txBody>
          <a:bodyPr wrap="none">
            <a:spAutoFit/>
          </a:bodyPr>
          <a:lstStyle/>
          <a:p>
            <a:r>
              <a:rPr lang="en-US" sz="2400"/>
              <a:t>100 g	    	  100 g		      ? g</a:t>
            </a:r>
          </a:p>
        </p:txBody>
      </p:sp>
      <p:sp>
        <p:nvSpPr>
          <p:cNvPr id="66567" name="Text Box 7"/>
          <p:cNvSpPr txBox="1">
            <a:spLocks noChangeArrowheads="1"/>
          </p:cNvSpPr>
          <p:nvPr/>
        </p:nvSpPr>
        <p:spPr bwMode="auto">
          <a:xfrm>
            <a:off x="1127125" y="4992688"/>
            <a:ext cx="6823075" cy="457200"/>
          </a:xfrm>
          <a:prstGeom prst="rect">
            <a:avLst/>
          </a:prstGeom>
          <a:noFill/>
          <a:ln w="9525">
            <a:noFill/>
            <a:miter lim="800000"/>
            <a:headEnd/>
            <a:tailEnd/>
          </a:ln>
        </p:spPr>
        <p:txBody>
          <a:bodyPr wrap="none">
            <a:spAutoFit/>
          </a:bodyPr>
          <a:lstStyle/>
          <a:p>
            <a:r>
              <a:rPr lang="en-US" sz="2400"/>
              <a:t>A.  200 g	B.  125 g	C.  667 g	D. 494 g</a:t>
            </a:r>
          </a:p>
        </p:txBody>
      </p:sp>
      <p:sp>
        <p:nvSpPr>
          <p:cNvPr id="102408"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02409" name="Picture 9" descr="Cone"/>
          <p:cNvPicPr>
            <a:picLocks noChangeAspect="1" noChangeArrowheads="1"/>
          </p:cNvPicPr>
          <p:nvPr/>
        </p:nvPicPr>
        <p:blipFill>
          <a:blip r:embed="rId4" cstate="print"/>
          <a:srcRect/>
          <a:stretch>
            <a:fillRect/>
          </a:stretch>
        </p:blipFill>
        <p:spPr bwMode="auto">
          <a:xfrm>
            <a:off x="7672388" y="338138"/>
            <a:ext cx="777875" cy="1073150"/>
          </a:xfrm>
          <a:prstGeom prst="rect">
            <a:avLst/>
          </a:prstGeom>
          <a:noFill/>
          <a:ln w="9525">
            <a:noFill/>
            <a:miter lim="800000"/>
            <a:headEnd/>
            <a:tailEnd/>
          </a:ln>
        </p:spPr>
      </p:pic>
      <p:pic>
        <p:nvPicPr>
          <p:cNvPr id="102410" name="Picture 10" descr="Cone"/>
          <p:cNvPicPr>
            <a:picLocks noChangeAspect="1" noChangeArrowheads="1"/>
          </p:cNvPicPr>
          <p:nvPr/>
        </p:nvPicPr>
        <p:blipFill>
          <a:blip r:embed="rId4" cstate="print"/>
          <a:srcRect/>
          <a:stretch>
            <a:fillRect/>
          </a:stretch>
        </p:blipFill>
        <p:spPr bwMode="auto">
          <a:xfrm>
            <a:off x="660400" y="344488"/>
            <a:ext cx="777875" cy="107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1000"/>
                                        <p:tgtEl>
                                          <p:spTgt spid="66564"/>
                                        </p:tgtEl>
                                      </p:cBhvr>
                                    </p:animEffect>
                                    <p:anim calcmode="lin" valueType="num">
                                      <p:cBhvr>
                                        <p:cTn id="8" dur="1000" fill="hold"/>
                                        <p:tgtEl>
                                          <p:spTgt spid="66564"/>
                                        </p:tgtEl>
                                        <p:attrNameLst>
                                          <p:attrName>ppt_x</p:attrName>
                                        </p:attrNameLst>
                                      </p:cBhvr>
                                      <p:tavLst>
                                        <p:tav tm="0">
                                          <p:val>
                                            <p:strVal val="#ppt_x"/>
                                          </p:val>
                                        </p:tav>
                                        <p:tav tm="100000">
                                          <p:val>
                                            <p:strVal val="#ppt_x"/>
                                          </p:val>
                                        </p:tav>
                                      </p:tavLst>
                                    </p:anim>
                                    <p:anim calcmode="lin" valueType="num">
                                      <p:cBhvr>
                                        <p:cTn id="9"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Effect transition="in" filter="dissolve">
                                      <p:cBhvr>
                                        <p:cTn id="14" dur="500"/>
                                        <p:tgtEl>
                                          <p:spTgt spid="6656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6566"/>
                                        </p:tgtEl>
                                        <p:attrNameLst>
                                          <p:attrName>style.visibility</p:attrName>
                                        </p:attrNameLst>
                                      </p:cBhvr>
                                      <p:to>
                                        <p:strVal val="visible"/>
                                      </p:to>
                                    </p:set>
                                    <p:anim calcmode="lin" valueType="num">
                                      <p:cBhvr>
                                        <p:cTn id="19" dur="500" fill="hold"/>
                                        <p:tgtEl>
                                          <p:spTgt spid="66566"/>
                                        </p:tgtEl>
                                        <p:attrNameLst>
                                          <p:attrName>ppt_w</p:attrName>
                                        </p:attrNameLst>
                                      </p:cBhvr>
                                      <p:tavLst>
                                        <p:tav tm="0">
                                          <p:val>
                                            <p:fltVal val="0"/>
                                          </p:val>
                                        </p:tav>
                                        <p:tav tm="100000">
                                          <p:val>
                                            <p:strVal val="#ppt_w"/>
                                          </p:val>
                                        </p:tav>
                                      </p:tavLst>
                                    </p:anim>
                                    <p:anim calcmode="lin" valueType="num">
                                      <p:cBhvr>
                                        <p:cTn id="20" dur="500" fill="hold"/>
                                        <p:tgtEl>
                                          <p:spTgt spid="66566"/>
                                        </p:tgtEl>
                                        <p:attrNameLst>
                                          <p:attrName>ppt_h</p:attrName>
                                        </p:attrNameLst>
                                      </p:cBhvr>
                                      <p:tavLst>
                                        <p:tav tm="0">
                                          <p:val>
                                            <p:fltVal val="0"/>
                                          </p:val>
                                        </p:tav>
                                        <p:tav tm="100000">
                                          <p:val>
                                            <p:strVal val="#ppt_h"/>
                                          </p:val>
                                        </p:tav>
                                      </p:tavLst>
                                    </p:anim>
                                    <p:animEffect transition="in" filter="fade">
                                      <p:cBhvr>
                                        <p:cTn id="21" dur="500"/>
                                        <p:tgtEl>
                                          <p:spTgt spid="66566"/>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6567"/>
                                        </p:tgtEl>
                                        <p:attrNameLst>
                                          <p:attrName>style.visibility</p:attrName>
                                        </p:attrNameLst>
                                      </p:cBhvr>
                                      <p:to>
                                        <p:strVal val="visible"/>
                                      </p:to>
                                    </p:set>
                                    <p:animEffect transition="in" filter="fade">
                                      <p:cBhvr>
                                        <p:cTn id="26" dur="1000"/>
                                        <p:tgtEl>
                                          <p:spTgt spid="66567"/>
                                        </p:tgtEl>
                                      </p:cBhvr>
                                    </p:animEffect>
                                    <p:anim calcmode="lin" valueType="num">
                                      <p:cBhvr>
                                        <p:cTn id="27" dur="1000" fill="hold"/>
                                        <p:tgtEl>
                                          <p:spTgt spid="66567"/>
                                        </p:tgtEl>
                                        <p:attrNameLst>
                                          <p:attrName>ppt_x</p:attrName>
                                        </p:attrNameLst>
                                      </p:cBhvr>
                                      <p:tavLst>
                                        <p:tav tm="0">
                                          <p:val>
                                            <p:strVal val="#ppt_x-.1"/>
                                          </p:val>
                                        </p:tav>
                                        <p:tav tm="100000">
                                          <p:val>
                                            <p:strVal val="#ppt_x"/>
                                          </p:val>
                                        </p:tav>
                                      </p:tavLst>
                                    </p:anim>
                                    <p:anim calcmode="lin" valueType="num">
                                      <p:cBhvr>
                                        <p:cTn id="28" dur="1000" fill="hold"/>
                                        <p:tgtEl>
                                          <p:spTgt spid="66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Limiting Reactants</a:t>
            </a:r>
          </a:p>
        </p:txBody>
      </p:sp>
      <p:sp>
        <p:nvSpPr>
          <p:cNvPr id="103427" name="Text Box 3"/>
          <p:cNvSpPr txBox="1">
            <a:spLocks noChangeArrowheads="1"/>
          </p:cNvSpPr>
          <p:nvPr/>
        </p:nvSpPr>
        <p:spPr bwMode="auto">
          <a:xfrm>
            <a:off x="974725" y="1230313"/>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571397" name="Rectangle 5"/>
          <p:cNvSpPr>
            <a:spLocks noChangeArrowheads="1"/>
          </p:cNvSpPr>
          <p:nvPr/>
        </p:nvSpPr>
        <p:spPr bwMode="auto">
          <a:xfrm>
            <a:off x="1101725" y="1666875"/>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571398" name="Text Box 6"/>
          <p:cNvSpPr txBox="1">
            <a:spLocks noChangeArrowheads="1"/>
          </p:cNvSpPr>
          <p:nvPr/>
        </p:nvSpPr>
        <p:spPr bwMode="auto">
          <a:xfrm>
            <a:off x="1279525" y="2087563"/>
            <a:ext cx="5667375" cy="457200"/>
          </a:xfrm>
          <a:prstGeom prst="rect">
            <a:avLst/>
          </a:prstGeom>
          <a:noFill/>
          <a:ln w="9525">
            <a:noFill/>
            <a:miter lim="800000"/>
            <a:headEnd/>
            <a:tailEnd/>
          </a:ln>
        </p:spPr>
        <p:txBody>
          <a:bodyPr wrap="none">
            <a:spAutoFit/>
          </a:bodyPr>
          <a:lstStyle/>
          <a:p>
            <a:r>
              <a:rPr lang="en-US" sz="2400"/>
              <a:t>100 g	    	  100 g		      x g</a:t>
            </a:r>
          </a:p>
        </p:txBody>
      </p:sp>
      <p:sp>
        <p:nvSpPr>
          <p:cNvPr id="103430"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 name="Group 9"/>
          <p:cNvGrpSpPr>
            <a:grpSpLocks/>
          </p:cNvGrpSpPr>
          <p:nvPr/>
        </p:nvGrpSpPr>
        <p:grpSpPr bwMode="auto">
          <a:xfrm>
            <a:off x="504825" y="3179763"/>
            <a:ext cx="1219200" cy="481012"/>
            <a:chOff x="186" y="1092"/>
            <a:chExt cx="768" cy="303"/>
          </a:xfrm>
        </p:grpSpPr>
        <p:sp>
          <p:nvSpPr>
            <p:cNvPr id="103506" name="Line 1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03507" name="Line 1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03508" name="Line 1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03509" name="Line 1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03510" name="Line 1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07" name="Oval 15"/>
          <p:cNvSpPr>
            <a:spLocks noChangeArrowheads="1"/>
          </p:cNvSpPr>
          <p:nvPr/>
        </p:nvSpPr>
        <p:spPr bwMode="auto">
          <a:xfrm>
            <a:off x="528638" y="31273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08" name="Text Box 16"/>
          <p:cNvSpPr txBox="1">
            <a:spLocks noChangeArrowheads="1"/>
          </p:cNvSpPr>
          <p:nvPr/>
        </p:nvSpPr>
        <p:spPr bwMode="auto">
          <a:xfrm>
            <a:off x="369888" y="3684588"/>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571409" name="Text Box 17"/>
          <p:cNvSpPr txBox="1">
            <a:spLocks noChangeArrowheads="1"/>
          </p:cNvSpPr>
          <p:nvPr/>
        </p:nvSpPr>
        <p:spPr bwMode="auto">
          <a:xfrm>
            <a:off x="1296988" y="36845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10" name="Line 18"/>
          <p:cNvSpPr>
            <a:spLocks noChangeShapeType="1"/>
          </p:cNvSpPr>
          <p:nvPr/>
        </p:nvSpPr>
        <p:spPr bwMode="auto">
          <a:xfrm>
            <a:off x="838200" y="3413125"/>
            <a:ext cx="534988" cy="0"/>
          </a:xfrm>
          <a:prstGeom prst="line">
            <a:avLst/>
          </a:prstGeom>
          <a:noFill/>
          <a:ln w="31750">
            <a:solidFill>
              <a:srgbClr val="800000"/>
            </a:solidFill>
            <a:round/>
            <a:headEnd/>
            <a:tailEnd/>
          </a:ln>
        </p:spPr>
        <p:txBody>
          <a:bodyPr/>
          <a:lstStyle/>
          <a:p>
            <a:endParaRPr lang="en-US"/>
          </a:p>
        </p:txBody>
      </p:sp>
      <p:sp>
        <p:nvSpPr>
          <p:cNvPr id="571411" name="Line 19"/>
          <p:cNvSpPr>
            <a:spLocks noChangeShapeType="1"/>
          </p:cNvSpPr>
          <p:nvPr/>
        </p:nvSpPr>
        <p:spPr bwMode="auto">
          <a:xfrm flipV="1">
            <a:off x="1363663" y="3179763"/>
            <a:ext cx="260350" cy="233362"/>
          </a:xfrm>
          <a:prstGeom prst="line">
            <a:avLst/>
          </a:prstGeom>
          <a:noFill/>
          <a:ln w="31750">
            <a:solidFill>
              <a:srgbClr val="800000"/>
            </a:solidFill>
            <a:round/>
            <a:headEnd/>
            <a:tailEnd/>
          </a:ln>
        </p:spPr>
        <p:txBody>
          <a:bodyPr/>
          <a:lstStyle/>
          <a:p>
            <a:endParaRPr lang="en-US"/>
          </a:p>
        </p:txBody>
      </p:sp>
      <p:grpSp>
        <p:nvGrpSpPr>
          <p:cNvPr id="3" name="Group 20"/>
          <p:cNvGrpSpPr>
            <a:grpSpLocks/>
          </p:cNvGrpSpPr>
          <p:nvPr/>
        </p:nvGrpSpPr>
        <p:grpSpPr bwMode="auto">
          <a:xfrm>
            <a:off x="1592263" y="3124200"/>
            <a:ext cx="88900" cy="88900"/>
            <a:chOff x="925" y="1217"/>
            <a:chExt cx="56" cy="56"/>
          </a:xfrm>
        </p:grpSpPr>
        <p:sp>
          <p:nvSpPr>
            <p:cNvPr id="103503" name="Oval 2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03504" name="Line 2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03505" name="Line 2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16" name="Text Box 24"/>
          <p:cNvSpPr txBox="1">
            <a:spLocks noChangeArrowheads="1"/>
          </p:cNvSpPr>
          <p:nvPr/>
        </p:nvSpPr>
        <p:spPr bwMode="auto">
          <a:xfrm>
            <a:off x="1749425" y="3276600"/>
            <a:ext cx="19383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Al</a:t>
            </a:r>
            <a:endParaRPr lang="en-US" sz="1600" baseline="-25000"/>
          </a:p>
        </p:txBody>
      </p:sp>
      <p:sp>
        <p:nvSpPr>
          <p:cNvPr id="571417" name="Text Box 25"/>
          <p:cNvSpPr txBox="1">
            <a:spLocks noChangeArrowheads="1"/>
          </p:cNvSpPr>
          <p:nvPr/>
        </p:nvSpPr>
        <p:spPr bwMode="auto">
          <a:xfrm>
            <a:off x="3789363" y="34147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571418" name="Text Box 26"/>
          <p:cNvSpPr txBox="1">
            <a:spLocks noChangeArrowheads="1"/>
          </p:cNvSpPr>
          <p:nvPr/>
        </p:nvSpPr>
        <p:spPr bwMode="auto">
          <a:xfrm>
            <a:off x="7278688" y="3287713"/>
            <a:ext cx="1373187" cy="336550"/>
          </a:xfrm>
          <a:prstGeom prst="rect">
            <a:avLst/>
          </a:prstGeom>
          <a:noFill/>
          <a:ln w="9525">
            <a:noFill/>
            <a:miter lim="800000"/>
            <a:headEnd/>
            <a:tailEnd/>
          </a:ln>
        </p:spPr>
        <p:txBody>
          <a:bodyPr wrap="none">
            <a:spAutoFit/>
          </a:bodyPr>
          <a:lstStyle/>
          <a:p>
            <a:r>
              <a:rPr lang="en-US" sz="1600"/>
              <a:t>= 494 g AlCl</a:t>
            </a:r>
            <a:r>
              <a:rPr lang="en-US" sz="1600" baseline="-25000"/>
              <a:t>3</a:t>
            </a:r>
          </a:p>
        </p:txBody>
      </p:sp>
      <p:sp>
        <p:nvSpPr>
          <p:cNvPr id="571419" name="Rectangle 27"/>
          <p:cNvSpPr>
            <a:spLocks noChangeArrowheads="1"/>
          </p:cNvSpPr>
          <p:nvPr/>
        </p:nvSpPr>
        <p:spPr bwMode="auto">
          <a:xfrm>
            <a:off x="3717925" y="314960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sp>
        <p:nvSpPr>
          <p:cNvPr id="571420" name="Rectangle 28"/>
          <p:cNvSpPr>
            <a:spLocks noChangeArrowheads="1"/>
          </p:cNvSpPr>
          <p:nvPr/>
        </p:nvSpPr>
        <p:spPr bwMode="auto">
          <a:xfrm>
            <a:off x="4699000" y="31432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29"/>
          <p:cNvGrpSpPr>
            <a:grpSpLocks/>
          </p:cNvGrpSpPr>
          <p:nvPr/>
        </p:nvGrpSpPr>
        <p:grpSpPr bwMode="auto">
          <a:xfrm>
            <a:off x="3757613" y="3187700"/>
            <a:ext cx="879475" cy="542925"/>
            <a:chOff x="2353" y="2935"/>
            <a:chExt cx="1505" cy="342"/>
          </a:xfrm>
        </p:grpSpPr>
        <p:sp>
          <p:nvSpPr>
            <p:cNvPr id="103501" name="AutoShape 3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502" name="Line 3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24" name="Rectangle 32"/>
          <p:cNvSpPr>
            <a:spLocks noChangeArrowheads="1"/>
          </p:cNvSpPr>
          <p:nvPr/>
        </p:nvSpPr>
        <p:spPr bwMode="auto">
          <a:xfrm>
            <a:off x="4778375" y="3413125"/>
            <a:ext cx="917575" cy="336550"/>
          </a:xfrm>
          <a:prstGeom prst="rect">
            <a:avLst/>
          </a:prstGeom>
          <a:noFill/>
          <a:ln w="9525">
            <a:noFill/>
            <a:miter lim="800000"/>
            <a:headEnd/>
            <a:tailEnd/>
          </a:ln>
        </p:spPr>
        <p:txBody>
          <a:bodyPr wrap="none">
            <a:spAutoFit/>
          </a:bodyPr>
          <a:lstStyle/>
          <a:p>
            <a:r>
              <a:rPr lang="en-US" sz="1600"/>
              <a:t>2 mol Al</a:t>
            </a:r>
            <a:endParaRPr lang="en-US" sz="1600" baseline="-25000"/>
          </a:p>
        </p:txBody>
      </p:sp>
      <p:sp>
        <p:nvSpPr>
          <p:cNvPr id="571425" name="Line 33"/>
          <p:cNvSpPr>
            <a:spLocks noChangeShapeType="1"/>
          </p:cNvSpPr>
          <p:nvPr/>
        </p:nvSpPr>
        <p:spPr bwMode="auto">
          <a:xfrm flipV="1">
            <a:off x="3248025" y="3411538"/>
            <a:ext cx="423863" cy="96837"/>
          </a:xfrm>
          <a:prstGeom prst="line">
            <a:avLst/>
          </a:prstGeom>
          <a:noFill/>
          <a:ln w="9525">
            <a:solidFill>
              <a:srgbClr val="FF0000"/>
            </a:solidFill>
            <a:round/>
            <a:headEnd/>
            <a:tailEnd/>
          </a:ln>
        </p:spPr>
        <p:txBody>
          <a:bodyPr/>
          <a:lstStyle/>
          <a:p>
            <a:endParaRPr lang="en-US"/>
          </a:p>
        </p:txBody>
      </p:sp>
      <p:sp>
        <p:nvSpPr>
          <p:cNvPr id="571426" name="Line 34"/>
          <p:cNvSpPr>
            <a:spLocks noChangeShapeType="1"/>
          </p:cNvSpPr>
          <p:nvPr/>
        </p:nvSpPr>
        <p:spPr bwMode="auto">
          <a:xfrm flipV="1">
            <a:off x="4154488" y="3548063"/>
            <a:ext cx="412750" cy="98425"/>
          </a:xfrm>
          <a:prstGeom prst="line">
            <a:avLst/>
          </a:prstGeom>
          <a:noFill/>
          <a:ln w="9525">
            <a:solidFill>
              <a:srgbClr val="FF0000"/>
            </a:solidFill>
            <a:round/>
            <a:headEnd/>
            <a:tailEnd/>
          </a:ln>
        </p:spPr>
        <p:txBody>
          <a:bodyPr/>
          <a:lstStyle/>
          <a:p>
            <a:endParaRPr lang="en-US"/>
          </a:p>
        </p:txBody>
      </p:sp>
      <p:grpSp>
        <p:nvGrpSpPr>
          <p:cNvPr id="5" name="Group 35"/>
          <p:cNvGrpSpPr>
            <a:grpSpLocks/>
          </p:cNvGrpSpPr>
          <p:nvPr/>
        </p:nvGrpSpPr>
        <p:grpSpPr bwMode="auto">
          <a:xfrm>
            <a:off x="4697413" y="3181350"/>
            <a:ext cx="1171575" cy="542925"/>
            <a:chOff x="3885" y="2931"/>
            <a:chExt cx="542" cy="342"/>
          </a:xfrm>
        </p:grpSpPr>
        <p:sp>
          <p:nvSpPr>
            <p:cNvPr id="103499"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500"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0" name="Line 38"/>
          <p:cNvSpPr>
            <a:spLocks noChangeShapeType="1"/>
          </p:cNvSpPr>
          <p:nvPr/>
        </p:nvSpPr>
        <p:spPr bwMode="auto">
          <a:xfrm flipV="1">
            <a:off x="3960813" y="3287713"/>
            <a:ext cx="617537" cy="92075"/>
          </a:xfrm>
          <a:prstGeom prst="line">
            <a:avLst/>
          </a:prstGeom>
          <a:noFill/>
          <a:ln w="9525">
            <a:solidFill>
              <a:srgbClr val="FF0000"/>
            </a:solidFill>
            <a:round/>
            <a:headEnd/>
            <a:tailEnd/>
          </a:ln>
        </p:spPr>
        <p:txBody>
          <a:bodyPr/>
          <a:lstStyle/>
          <a:p>
            <a:endParaRPr lang="en-US"/>
          </a:p>
        </p:txBody>
      </p:sp>
      <p:sp>
        <p:nvSpPr>
          <p:cNvPr id="571431" name="Line 39"/>
          <p:cNvSpPr>
            <a:spLocks noChangeShapeType="1"/>
          </p:cNvSpPr>
          <p:nvPr/>
        </p:nvSpPr>
        <p:spPr bwMode="auto">
          <a:xfrm flipV="1">
            <a:off x="5045075" y="3554413"/>
            <a:ext cx="600075" cy="95250"/>
          </a:xfrm>
          <a:prstGeom prst="line">
            <a:avLst/>
          </a:prstGeom>
          <a:noFill/>
          <a:ln w="9525">
            <a:solidFill>
              <a:srgbClr val="FF0000"/>
            </a:solidFill>
            <a:round/>
            <a:headEnd/>
            <a:tailEnd/>
          </a:ln>
        </p:spPr>
        <p:txBody>
          <a:bodyPr/>
          <a:lstStyle/>
          <a:p>
            <a:endParaRPr lang="en-US"/>
          </a:p>
        </p:txBody>
      </p:sp>
      <p:sp>
        <p:nvSpPr>
          <p:cNvPr id="571432" name="Line 40"/>
          <p:cNvSpPr>
            <a:spLocks noChangeShapeType="1"/>
          </p:cNvSpPr>
          <p:nvPr/>
        </p:nvSpPr>
        <p:spPr bwMode="auto">
          <a:xfrm>
            <a:off x="581025" y="3201988"/>
            <a:ext cx="258763" cy="219075"/>
          </a:xfrm>
          <a:prstGeom prst="line">
            <a:avLst/>
          </a:prstGeom>
          <a:noFill/>
          <a:ln w="31750">
            <a:solidFill>
              <a:srgbClr val="800000"/>
            </a:solidFill>
            <a:round/>
            <a:headEnd/>
            <a:tailEnd/>
          </a:ln>
        </p:spPr>
        <p:txBody>
          <a:bodyPr/>
          <a:lstStyle/>
          <a:p>
            <a:endParaRPr lang="en-US"/>
          </a:p>
        </p:txBody>
      </p:sp>
      <p:sp>
        <p:nvSpPr>
          <p:cNvPr id="571433" name="Rectangle 41"/>
          <p:cNvSpPr>
            <a:spLocks noChangeArrowheads="1"/>
          </p:cNvSpPr>
          <p:nvPr/>
        </p:nvSpPr>
        <p:spPr bwMode="auto">
          <a:xfrm>
            <a:off x="5868988" y="314325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34" name="Rectangle 42"/>
          <p:cNvSpPr>
            <a:spLocks noChangeArrowheads="1"/>
          </p:cNvSpPr>
          <p:nvPr/>
        </p:nvSpPr>
        <p:spPr bwMode="auto">
          <a:xfrm>
            <a:off x="5940425" y="341312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3"/>
          <p:cNvGrpSpPr>
            <a:grpSpLocks/>
          </p:cNvGrpSpPr>
          <p:nvPr/>
        </p:nvGrpSpPr>
        <p:grpSpPr bwMode="auto">
          <a:xfrm>
            <a:off x="5897563" y="3181350"/>
            <a:ext cx="1338262" cy="542925"/>
            <a:chOff x="3885" y="2931"/>
            <a:chExt cx="542" cy="342"/>
          </a:xfrm>
        </p:grpSpPr>
        <p:sp>
          <p:nvSpPr>
            <p:cNvPr id="103497" name="AutoShape 4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98" name="Line 4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8" name="Line 46"/>
          <p:cNvSpPr>
            <a:spLocks noChangeShapeType="1"/>
          </p:cNvSpPr>
          <p:nvPr/>
        </p:nvSpPr>
        <p:spPr bwMode="auto">
          <a:xfrm flipV="1">
            <a:off x="4970463" y="3236913"/>
            <a:ext cx="827087" cy="139700"/>
          </a:xfrm>
          <a:prstGeom prst="line">
            <a:avLst/>
          </a:prstGeom>
          <a:noFill/>
          <a:ln w="9525">
            <a:solidFill>
              <a:srgbClr val="FF0000"/>
            </a:solidFill>
            <a:round/>
            <a:headEnd/>
            <a:tailEnd/>
          </a:ln>
        </p:spPr>
        <p:txBody>
          <a:bodyPr/>
          <a:lstStyle/>
          <a:p>
            <a:endParaRPr lang="en-US"/>
          </a:p>
        </p:txBody>
      </p:sp>
      <p:sp>
        <p:nvSpPr>
          <p:cNvPr id="571439" name="Line 47"/>
          <p:cNvSpPr>
            <a:spLocks noChangeShapeType="1"/>
          </p:cNvSpPr>
          <p:nvPr/>
        </p:nvSpPr>
        <p:spPr bwMode="auto">
          <a:xfrm flipV="1">
            <a:off x="6205538" y="3517900"/>
            <a:ext cx="841375" cy="130175"/>
          </a:xfrm>
          <a:prstGeom prst="line">
            <a:avLst/>
          </a:prstGeom>
          <a:noFill/>
          <a:ln w="9525">
            <a:solidFill>
              <a:srgbClr val="FF0000"/>
            </a:solidFill>
            <a:round/>
            <a:headEnd/>
            <a:tailEnd/>
          </a:ln>
        </p:spPr>
        <p:txBody>
          <a:bodyPr/>
          <a:lstStyle/>
          <a:p>
            <a:endParaRPr lang="en-US"/>
          </a:p>
        </p:txBody>
      </p:sp>
      <p:sp>
        <p:nvSpPr>
          <p:cNvPr id="571440" name="Text Box 48"/>
          <p:cNvSpPr txBox="1">
            <a:spLocks noChangeArrowheads="1"/>
          </p:cNvSpPr>
          <p:nvPr/>
        </p:nvSpPr>
        <p:spPr bwMode="auto">
          <a:xfrm>
            <a:off x="1109663" y="2670175"/>
            <a:ext cx="5780087" cy="304800"/>
          </a:xfrm>
          <a:prstGeom prst="rect">
            <a:avLst/>
          </a:prstGeom>
          <a:noFill/>
          <a:ln w="9525">
            <a:noFill/>
            <a:miter lim="800000"/>
            <a:headEnd/>
            <a:tailEnd/>
          </a:ln>
        </p:spPr>
        <p:txBody>
          <a:bodyPr wrap="none">
            <a:spAutoFit/>
          </a:bodyPr>
          <a:lstStyle/>
          <a:p>
            <a:r>
              <a:rPr lang="en-US"/>
              <a:t>How much product would be made if we begin with 100 g of aluminum?</a:t>
            </a:r>
          </a:p>
        </p:txBody>
      </p:sp>
      <p:grpSp>
        <p:nvGrpSpPr>
          <p:cNvPr id="7" name="Group 49"/>
          <p:cNvGrpSpPr>
            <a:grpSpLocks/>
          </p:cNvGrpSpPr>
          <p:nvPr/>
        </p:nvGrpSpPr>
        <p:grpSpPr bwMode="auto">
          <a:xfrm>
            <a:off x="504825" y="4732338"/>
            <a:ext cx="1219200" cy="481012"/>
            <a:chOff x="186" y="1092"/>
            <a:chExt cx="768" cy="303"/>
          </a:xfrm>
        </p:grpSpPr>
        <p:sp>
          <p:nvSpPr>
            <p:cNvPr id="103492" name="Line 5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03493" name="Line 5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03494" name="Line 5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03495" name="Line 5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03496" name="Line 5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47" name="Oval 55"/>
          <p:cNvSpPr>
            <a:spLocks noChangeArrowheads="1"/>
          </p:cNvSpPr>
          <p:nvPr/>
        </p:nvSpPr>
        <p:spPr bwMode="auto">
          <a:xfrm>
            <a:off x="528638" y="4679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48" name="Text Box 56"/>
          <p:cNvSpPr txBox="1">
            <a:spLocks noChangeArrowheads="1"/>
          </p:cNvSpPr>
          <p:nvPr/>
        </p:nvSpPr>
        <p:spPr bwMode="auto">
          <a:xfrm>
            <a:off x="369888" y="52371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71449" name="Text Box 57"/>
          <p:cNvSpPr txBox="1">
            <a:spLocks noChangeArrowheads="1"/>
          </p:cNvSpPr>
          <p:nvPr/>
        </p:nvSpPr>
        <p:spPr bwMode="auto">
          <a:xfrm>
            <a:off x="1296988" y="5237163"/>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50" name="Line 58"/>
          <p:cNvSpPr>
            <a:spLocks noChangeShapeType="1"/>
          </p:cNvSpPr>
          <p:nvPr/>
        </p:nvSpPr>
        <p:spPr bwMode="auto">
          <a:xfrm>
            <a:off x="838200" y="4965700"/>
            <a:ext cx="534988" cy="0"/>
          </a:xfrm>
          <a:prstGeom prst="line">
            <a:avLst/>
          </a:prstGeom>
          <a:noFill/>
          <a:ln w="31750">
            <a:solidFill>
              <a:srgbClr val="800000"/>
            </a:solidFill>
            <a:round/>
            <a:headEnd/>
            <a:tailEnd/>
          </a:ln>
        </p:spPr>
        <p:txBody>
          <a:bodyPr/>
          <a:lstStyle/>
          <a:p>
            <a:endParaRPr lang="en-US"/>
          </a:p>
        </p:txBody>
      </p:sp>
      <p:sp>
        <p:nvSpPr>
          <p:cNvPr id="571451" name="Line 59"/>
          <p:cNvSpPr>
            <a:spLocks noChangeShapeType="1"/>
          </p:cNvSpPr>
          <p:nvPr/>
        </p:nvSpPr>
        <p:spPr bwMode="auto">
          <a:xfrm flipV="1">
            <a:off x="1363663" y="4732338"/>
            <a:ext cx="260350" cy="233362"/>
          </a:xfrm>
          <a:prstGeom prst="line">
            <a:avLst/>
          </a:prstGeom>
          <a:noFill/>
          <a:ln w="31750">
            <a:solidFill>
              <a:srgbClr val="800000"/>
            </a:solidFill>
            <a:round/>
            <a:headEnd/>
            <a:tailEnd/>
          </a:ln>
        </p:spPr>
        <p:txBody>
          <a:bodyPr/>
          <a:lstStyle/>
          <a:p>
            <a:endParaRPr lang="en-US"/>
          </a:p>
        </p:txBody>
      </p:sp>
      <p:grpSp>
        <p:nvGrpSpPr>
          <p:cNvPr id="8" name="Group 60"/>
          <p:cNvGrpSpPr>
            <a:grpSpLocks/>
          </p:cNvGrpSpPr>
          <p:nvPr/>
        </p:nvGrpSpPr>
        <p:grpSpPr bwMode="auto">
          <a:xfrm>
            <a:off x="1592263" y="4676775"/>
            <a:ext cx="88900" cy="88900"/>
            <a:chOff x="925" y="1217"/>
            <a:chExt cx="56" cy="56"/>
          </a:xfrm>
        </p:grpSpPr>
        <p:sp>
          <p:nvSpPr>
            <p:cNvPr id="103489" name="Oval 6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03490" name="Line 6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03491" name="Line 6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56" name="Text Box 64"/>
          <p:cNvSpPr txBox="1">
            <a:spLocks noChangeArrowheads="1"/>
          </p:cNvSpPr>
          <p:nvPr/>
        </p:nvSpPr>
        <p:spPr bwMode="auto">
          <a:xfrm>
            <a:off x="1749425" y="4829175"/>
            <a:ext cx="20272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Cl</a:t>
            </a:r>
            <a:r>
              <a:rPr lang="en-US" sz="1600" baseline="-25000"/>
              <a:t>2</a:t>
            </a:r>
          </a:p>
        </p:txBody>
      </p:sp>
      <p:sp>
        <p:nvSpPr>
          <p:cNvPr id="571457" name="Text Box 65"/>
          <p:cNvSpPr txBox="1">
            <a:spLocks noChangeArrowheads="1"/>
          </p:cNvSpPr>
          <p:nvPr/>
        </p:nvSpPr>
        <p:spPr bwMode="auto">
          <a:xfrm>
            <a:off x="3821113" y="4967288"/>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571458" name="Text Box 66"/>
          <p:cNvSpPr txBox="1">
            <a:spLocks noChangeArrowheads="1"/>
          </p:cNvSpPr>
          <p:nvPr/>
        </p:nvSpPr>
        <p:spPr bwMode="auto">
          <a:xfrm>
            <a:off x="7380288" y="4840288"/>
            <a:ext cx="1373187" cy="336550"/>
          </a:xfrm>
          <a:prstGeom prst="rect">
            <a:avLst/>
          </a:prstGeom>
          <a:noFill/>
          <a:ln w="9525">
            <a:noFill/>
            <a:miter lim="800000"/>
            <a:headEnd/>
            <a:tailEnd/>
          </a:ln>
        </p:spPr>
        <p:txBody>
          <a:bodyPr wrap="none">
            <a:spAutoFit/>
          </a:bodyPr>
          <a:lstStyle/>
          <a:p>
            <a:r>
              <a:rPr lang="en-US" sz="1600"/>
              <a:t>= 125 g AlCl</a:t>
            </a:r>
            <a:r>
              <a:rPr lang="en-US" sz="1600" baseline="-25000"/>
              <a:t>3</a:t>
            </a:r>
          </a:p>
        </p:txBody>
      </p:sp>
      <p:sp>
        <p:nvSpPr>
          <p:cNvPr id="571459" name="Rectangle 67"/>
          <p:cNvSpPr>
            <a:spLocks noChangeArrowheads="1"/>
          </p:cNvSpPr>
          <p:nvPr/>
        </p:nvSpPr>
        <p:spPr bwMode="auto">
          <a:xfrm>
            <a:off x="3749675" y="47021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71460" name="Rectangle 68"/>
          <p:cNvSpPr>
            <a:spLocks noChangeArrowheads="1"/>
          </p:cNvSpPr>
          <p:nvPr/>
        </p:nvSpPr>
        <p:spPr bwMode="auto">
          <a:xfrm>
            <a:off x="4800600" y="4695825"/>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69"/>
          <p:cNvGrpSpPr>
            <a:grpSpLocks/>
          </p:cNvGrpSpPr>
          <p:nvPr/>
        </p:nvGrpSpPr>
        <p:grpSpPr bwMode="auto">
          <a:xfrm>
            <a:off x="3789363" y="4740275"/>
            <a:ext cx="974725" cy="542925"/>
            <a:chOff x="2353" y="2935"/>
            <a:chExt cx="1505" cy="342"/>
          </a:xfrm>
        </p:grpSpPr>
        <p:sp>
          <p:nvSpPr>
            <p:cNvPr id="103487" name="AutoShape 7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8" name="Line 7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64" name="Rectangle 72"/>
          <p:cNvSpPr>
            <a:spLocks noChangeArrowheads="1"/>
          </p:cNvSpPr>
          <p:nvPr/>
        </p:nvSpPr>
        <p:spPr bwMode="auto">
          <a:xfrm>
            <a:off x="4879975" y="4965700"/>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571465" name="Line 73"/>
          <p:cNvSpPr>
            <a:spLocks noChangeShapeType="1"/>
          </p:cNvSpPr>
          <p:nvPr/>
        </p:nvSpPr>
        <p:spPr bwMode="auto">
          <a:xfrm flipV="1">
            <a:off x="3248025" y="4951413"/>
            <a:ext cx="465138" cy="109537"/>
          </a:xfrm>
          <a:prstGeom prst="line">
            <a:avLst/>
          </a:prstGeom>
          <a:noFill/>
          <a:ln w="9525">
            <a:solidFill>
              <a:srgbClr val="FF0000"/>
            </a:solidFill>
            <a:round/>
            <a:headEnd/>
            <a:tailEnd/>
          </a:ln>
        </p:spPr>
        <p:txBody>
          <a:bodyPr/>
          <a:lstStyle/>
          <a:p>
            <a:endParaRPr lang="en-US"/>
          </a:p>
        </p:txBody>
      </p:sp>
      <p:sp>
        <p:nvSpPr>
          <p:cNvPr id="571466" name="Line 74"/>
          <p:cNvSpPr>
            <a:spLocks noChangeShapeType="1"/>
          </p:cNvSpPr>
          <p:nvPr/>
        </p:nvSpPr>
        <p:spPr bwMode="auto">
          <a:xfrm flipV="1">
            <a:off x="4186238" y="5091113"/>
            <a:ext cx="469900" cy="107950"/>
          </a:xfrm>
          <a:prstGeom prst="line">
            <a:avLst/>
          </a:prstGeom>
          <a:noFill/>
          <a:ln w="9525">
            <a:solidFill>
              <a:srgbClr val="FF0000"/>
            </a:solidFill>
            <a:round/>
            <a:headEnd/>
            <a:tailEnd/>
          </a:ln>
        </p:spPr>
        <p:txBody>
          <a:bodyPr/>
          <a:lstStyle/>
          <a:p>
            <a:endParaRPr lang="en-US"/>
          </a:p>
        </p:txBody>
      </p:sp>
      <p:grpSp>
        <p:nvGrpSpPr>
          <p:cNvPr id="10" name="Group 75"/>
          <p:cNvGrpSpPr>
            <a:grpSpLocks/>
          </p:cNvGrpSpPr>
          <p:nvPr/>
        </p:nvGrpSpPr>
        <p:grpSpPr bwMode="auto">
          <a:xfrm>
            <a:off x="4799013" y="4733925"/>
            <a:ext cx="1171575" cy="542925"/>
            <a:chOff x="3885" y="2931"/>
            <a:chExt cx="542" cy="342"/>
          </a:xfrm>
        </p:grpSpPr>
        <p:sp>
          <p:nvSpPr>
            <p:cNvPr id="103485" name="AutoShape 7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6" name="Line 7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0" name="Line 78"/>
          <p:cNvSpPr>
            <a:spLocks noChangeShapeType="1"/>
          </p:cNvSpPr>
          <p:nvPr/>
        </p:nvSpPr>
        <p:spPr bwMode="auto">
          <a:xfrm flipV="1">
            <a:off x="3992563" y="4843463"/>
            <a:ext cx="715962" cy="88900"/>
          </a:xfrm>
          <a:prstGeom prst="line">
            <a:avLst/>
          </a:prstGeom>
          <a:noFill/>
          <a:ln w="9525">
            <a:solidFill>
              <a:srgbClr val="FF0000"/>
            </a:solidFill>
            <a:round/>
            <a:headEnd/>
            <a:tailEnd/>
          </a:ln>
        </p:spPr>
        <p:txBody>
          <a:bodyPr/>
          <a:lstStyle/>
          <a:p>
            <a:endParaRPr lang="en-US"/>
          </a:p>
        </p:txBody>
      </p:sp>
      <p:sp>
        <p:nvSpPr>
          <p:cNvPr id="571471" name="Line 79"/>
          <p:cNvSpPr>
            <a:spLocks noChangeShapeType="1"/>
          </p:cNvSpPr>
          <p:nvPr/>
        </p:nvSpPr>
        <p:spPr bwMode="auto">
          <a:xfrm flipV="1">
            <a:off x="5146675" y="5100638"/>
            <a:ext cx="708025" cy="101600"/>
          </a:xfrm>
          <a:prstGeom prst="line">
            <a:avLst/>
          </a:prstGeom>
          <a:noFill/>
          <a:ln w="9525">
            <a:solidFill>
              <a:srgbClr val="FF0000"/>
            </a:solidFill>
            <a:round/>
            <a:headEnd/>
            <a:tailEnd/>
          </a:ln>
        </p:spPr>
        <p:txBody>
          <a:bodyPr/>
          <a:lstStyle/>
          <a:p>
            <a:endParaRPr lang="en-US"/>
          </a:p>
        </p:txBody>
      </p:sp>
      <p:sp>
        <p:nvSpPr>
          <p:cNvPr id="571472" name="Line 80"/>
          <p:cNvSpPr>
            <a:spLocks noChangeShapeType="1"/>
          </p:cNvSpPr>
          <p:nvPr/>
        </p:nvSpPr>
        <p:spPr bwMode="auto">
          <a:xfrm>
            <a:off x="581025" y="4754563"/>
            <a:ext cx="258763" cy="219075"/>
          </a:xfrm>
          <a:prstGeom prst="line">
            <a:avLst/>
          </a:prstGeom>
          <a:noFill/>
          <a:ln w="31750">
            <a:solidFill>
              <a:srgbClr val="800000"/>
            </a:solidFill>
            <a:round/>
            <a:headEnd/>
            <a:tailEnd/>
          </a:ln>
        </p:spPr>
        <p:txBody>
          <a:bodyPr/>
          <a:lstStyle/>
          <a:p>
            <a:endParaRPr lang="en-US"/>
          </a:p>
        </p:txBody>
      </p:sp>
      <p:sp>
        <p:nvSpPr>
          <p:cNvPr id="571473" name="Rectangle 81"/>
          <p:cNvSpPr>
            <a:spLocks noChangeArrowheads="1"/>
          </p:cNvSpPr>
          <p:nvPr/>
        </p:nvSpPr>
        <p:spPr bwMode="auto">
          <a:xfrm>
            <a:off x="5970588" y="4695825"/>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74" name="Rectangle 82"/>
          <p:cNvSpPr>
            <a:spLocks noChangeArrowheads="1"/>
          </p:cNvSpPr>
          <p:nvPr/>
        </p:nvSpPr>
        <p:spPr bwMode="auto">
          <a:xfrm>
            <a:off x="6038850" y="4965700"/>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83"/>
          <p:cNvGrpSpPr>
            <a:grpSpLocks/>
          </p:cNvGrpSpPr>
          <p:nvPr/>
        </p:nvGrpSpPr>
        <p:grpSpPr bwMode="auto">
          <a:xfrm>
            <a:off x="5999163" y="4733925"/>
            <a:ext cx="1338262" cy="542925"/>
            <a:chOff x="3885" y="2931"/>
            <a:chExt cx="542" cy="342"/>
          </a:xfrm>
        </p:grpSpPr>
        <p:sp>
          <p:nvSpPr>
            <p:cNvPr id="103483" name="AutoShape 8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4" name="Line 8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8" name="Line 86"/>
          <p:cNvSpPr>
            <a:spLocks noChangeShapeType="1"/>
          </p:cNvSpPr>
          <p:nvPr/>
        </p:nvSpPr>
        <p:spPr bwMode="auto">
          <a:xfrm flipV="1">
            <a:off x="5072063" y="4789488"/>
            <a:ext cx="827087" cy="139700"/>
          </a:xfrm>
          <a:prstGeom prst="line">
            <a:avLst/>
          </a:prstGeom>
          <a:noFill/>
          <a:ln w="9525">
            <a:solidFill>
              <a:srgbClr val="FF0000"/>
            </a:solidFill>
            <a:round/>
            <a:headEnd/>
            <a:tailEnd/>
          </a:ln>
        </p:spPr>
        <p:txBody>
          <a:bodyPr/>
          <a:lstStyle/>
          <a:p>
            <a:endParaRPr lang="en-US"/>
          </a:p>
        </p:txBody>
      </p:sp>
      <p:sp>
        <p:nvSpPr>
          <p:cNvPr id="571479" name="Line 87"/>
          <p:cNvSpPr>
            <a:spLocks noChangeShapeType="1"/>
          </p:cNvSpPr>
          <p:nvPr/>
        </p:nvSpPr>
        <p:spPr bwMode="auto">
          <a:xfrm flipV="1">
            <a:off x="6303963" y="5070475"/>
            <a:ext cx="841375" cy="130175"/>
          </a:xfrm>
          <a:prstGeom prst="line">
            <a:avLst/>
          </a:prstGeom>
          <a:noFill/>
          <a:ln w="9525">
            <a:solidFill>
              <a:srgbClr val="FF0000"/>
            </a:solidFill>
            <a:round/>
            <a:headEnd/>
            <a:tailEnd/>
          </a:ln>
        </p:spPr>
        <p:txBody>
          <a:bodyPr/>
          <a:lstStyle/>
          <a:p>
            <a:endParaRPr lang="en-US"/>
          </a:p>
        </p:txBody>
      </p:sp>
      <p:sp>
        <p:nvSpPr>
          <p:cNvPr id="571480" name="Text Box 88"/>
          <p:cNvSpPr txBox="1">
            <a:spLocks noChangeArrowheads="1"/>
          </p:cNvSpPr>
          <p:nvPr/>
        </p:nvSpPr>
        <p:spPr bwMode="auto">
          <a:xfrm>
            <a:off x="1109663" y="4222750"/>
            <a:ext cx="5967412" cy="304800"/>
          </a:xfrm>
          <a:prstGeom prst="rect">
            <a:avLst/>
          </a:prstGeom>
          <a:noFill/>
          <a:ln w="9525">
            <a:noFill/>
            <a:miter lim="800000"/>
            <a:headEnd/>
            <a:tailEnd/>
          </a:ln>
        </p:spPr>
        <p:txBody>
          <a:bodyPr wrap="none">
            <a:spAutoFit/>
          </a:bodyPr>
          <a:lstStyle/>
          <a:p>
            <a:r>
              <a:rPr lang="en-US"/>
              <a:t>How much product would be made if we begin with 100 g of chlorine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1397"/>
                                        </p:tgtEl>
                                        <p:attrNameLst>
                                          <p:attrName>style.visibility</p:attrName>
                                        </p:attrNameLst>
                                      </p:cBhvr>
                                      <p:to>
                                        <p:strVal val="visible"/>
                                      </p:to>
                                    </p:set>
                                    <p:animEffect transition="in" filter="dissolve">
                                      <p:cBhvr>
                                        <p:cTn id="7" dur="500"/>
                                        <p:tgtEl>
                                          <p:spTgt spid="57139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71398"/>
                                        </p:tgtEl>
                                        <p:attrNameLst>
                                          <p:attrName>style.visibility</p:attrName>
                                        </p:attrNameLst>
                                      </p:cBhvr>
                                      <p:to>
                                        <p:strVal val="visible"/>
                                      </p:to>
                                    </p:set>
                                    <p:anim calcmode="lin" valueType="num">
                                      <p:cBhvr>
                                        <p:cTn id="12" dur="500" fill="hold"/>
                                        <p:tgtEl>
                                          <p:spTgt spid="571398"/>
                                        </p:tgtEl>
                                        <p:attrNameLst>
                                          <p:attrName>ppt_w</p:attrName>
                                        </p:attrNameLst>
                                      </p:cBhvr>
                                      <p:tavLst>
                                        <p:tav tm="0">
                                          <p:val>
                                            <p:fltVal val="0"/>
                                          </p:val>
                                        </p:tav>
                                        <p:tav tm="100000">
                                          <p:val>
                                            <p:strVal val="#ppt_w"/>
                                          </p:val>
                                        </p:tav>
                                      </p:tavLst>
                                    </p:anim>
                                    <p:anim calcmode="lin" valueType="num">
                                      <p:cBhvr>
                                        <p:cTn id="13" dur="500" fill="hold"/>
                                        <p:tgtEl>
                                          <p:spTgt spid="571398"/>
                                        </p:tgtEl>
                                        <p:attrNameLst>
                                          <p:attrName>ppt_h</p:attrName>
                                        </p:attrNameLst>
                                      </p:cBhvr>
                                      <p:tavLst>
                                        <p:tav tm="0">
                                          <p:val>
                                            <p:fltVal val="0"/>
                                          </p:val>
                                        </p:tav>
                                        <p:tav tm="100000">
                                          <p:val>
                                            <p:strVal val="#ppt_h"/>
                                          </p:val>
                                        </p:tav>
                                      </p:tavLst>
                                    </p:anim>
                                    <p:animEffect transition="in" filter="fade">
                                      <p:cBhvr>
                                        <p:cTn id="14" dur="500"/>
                                        <p:tgtEl>
                                          <p:spTgt spid="571398"/>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71440"/>
                                        </p:tgtEl>
                                        <p:attrNameLst>
                                          <p:attrName>style.visibility</p:attrName>
                                        </p:attrNameLst>
                                      </p:cBhvr>
                                      <p:to>
                                        <p:strVal val="visible"/>
                                      </p:to>
                                    </p:set>
                                    <p:animEffect transition="in" filter="fade">
                                      <p:cBhvr>
                                        <p:cTn id="19" dur="1000"/>
                                        <p:tgtEl>
                                          <p:spTgt spid="571440"/>
                                        </p:tgtEl>
                                      </p:cBhvr>
                                    </p:animEffect>
                                    <p:anim calcmode="lin" valueType="num">
                                      <p:cBhvr>
                                        <p:cTn id="20" dur="1000" fill="hold"/>
                                        <p:tgtEl>
                                          <p:spTgt spid="571440"/>
                                        </p:tgtEl>
                                        <p:attrNameLst>
                                          <p:attrName>ppt_x</p:attrName>
                                        </p:attrNameLst>
                                      </p:cBhvr>
                                      <p:tavLst>
                                        <p:tav tm="0">
                                          <p:val>
                                            <p:strVal val="#ppt_x-.1"/>
                                          </p:val>
                                        </p:tav>
                                        <p:tav tm="100000">
                                          <p:val>
                                            <p:strVal val="#ppt_x"/>
                                          </p:val>
                                        </p:tav>
                                      </p:tavLst>
                                    </p:anim>
                                    <p:anim calcmode="lin" valueType="num">
                                      <p:cBhvr>
                                        <p:cTn id="21" dur="1000" fill="hold"/>
                                        <p:tgtEl>
                                          <p:spTgt spid="5714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71408"/>
                                        </p:tgtEl>
                                        <p:attrNameLst>
                                          <p:attrName>style.visibility</p:attrName>
                                        </p:attrNameLst>
                                      </p:cBhvr>
                                      <p:to>
                                        <p:strVal val="visible"/>
                                      </p:to>
                                    </p:set>
                                    <p:animEffect transition="in" filter="fade">
                                      <p:cBhvr>
                                        <p:cTn id="31" dur="1000"/>
                                        <p:tgtEl>
                                          <p:spTgt spid="571408"/>
                                        </p:tgtEl>
                                      </p:cBhvr>
                                    </p:animEffect>
                                    <p:anim calcmode="lin" valueType="num">
                                      <p:cBhvr>
                                        <p:cTn id="32" dur="1000" fill="hold"/>
                                        <p:tgtEl>
                                          <p:spTgt spid="571408"/>
                                        </p:tgtEl>
                                        <p:attrNameLst>
                                          <p:attrName>ppt_x</p:attrName>
                                        </p:attrNameLst>
                                      </p:cBhvr>
                                      <p:tavLst>
                                        <p:tav tm="0">
                                          <p:val>
                                            <p:strVal val="#ppt_x"/>
                                          </p:val>
                                        </p:tav>
                                        <p:tav tm="100000">
                                          <p:val>
                                            <p:strVal val="#ppt_x"/>
                                          </p:val>
                                        </p:tav>
                                      </p:tavLst>
                                    </p:anim>
                                    <p:anim calcmode="lin" valueType="num">
                                      <p:cBhvr>
                                        <p:cTn id="33" dur="1000" fill="hold"/>
                                        <p:tgtEl>
                                          <p:spTgt spid="5714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71409"/>
                                        </p:tgtEl>
                                        <p:attrNameLst>
                                          <p:attrName>style.visibility</p:attrName>
                                        </p:attrNameLst>
                                      </p:cBhvr>
                                      <p:to>
                                        <p:strVal val="visible"/>
                                      </p:to>
                                    </p:set>
                                    <p:animEffect transition="in" filter="fade">
                                      <p:cBhvr>
                                        <p:cTn id="38" dur="1000"/>
                                        <p:tgtEl>
                                          <p:spTgt spid="571409"/>
                                        </p:tgtEl>
                                      </p:cBhvr>
                                    </p:animEffect>
                                    <p:anim calcmode="lin" valueType="num">
                                      <p:cBhvr>
                                        <p:cTn id="39" dur="1000" fill="hold"/>
                                        <p:tgtEl>
                                          <p:spTgt spid="571409"/>
                                        </p:tgtEl>
                                        <p:attrNameLst>
                                          <p:attrName>ppt_x</p:attrName>
                                        </p:attrNameLst>
                                      </p:cBhvr>
                                      <p:tavLst>
                                        <p:tav tm="0">
                                          <p:val>
                                            <p:strVal val="#ppt_x"/>
                                          </p:val>
                                        </p:tav>
                                        <p:tav tm="100000">
                                          <p:val>
                                            <p:strVal val="#ppt_x"/>
                                          </p:val>
                                        </p:tav>
                                      </p:tavLst>
                                    </p:anim>
                                    <p:anim calcmode="lin" valueType="num">
                                      <p:cBhvr>
                                        <p:cTn id="40" dur="1000" fill="hold"/>
                                        <p:tgtEl>
                                          <p:spTgt spid="57140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571407"/>
                                        </p:tgtEl>
                                        <p:attrNameLst>
                                          <p:attrName>style.visibility</p:attrName>
                                        </p:attrNameLst>
                                      </p:cBhvr>
                                      <p:to>
                                        <p:strVal val="visible"/>
                                      </p:to>
                                    </p:set>
                                    <p:anim calcmode="lin" valueType="num">
                                      <p:cBhvr>
                                        <p:cTn id="45" dur="500" fill="hold"/>
                                        <p:tgtEl>
                                          <p:spTgt spid="571407"/>
                                        </p:tgtEl>
                                        <p:attrNameLst>
                                          <p:attrName>ppt_w</p:attrName>
                                        </p:attrNameLst>
                                      </p:cBhvr>
                                      <p:tavLst>
                                        <p:tav tm="0">
                                          <p:val>
                                            <p:fltVal val="0"/>
                                          </p:val>
                                        </p:tav>
                                        <p:tav tm="100000">
                                          <p:val>
                                            <p:strVal val="#ppt_w"/>
                                          </p:val>
                                        </p:tav>
                                      </p:tavLst>
                                    </p:anim>
                                    <p:anim calcmode="lin" valueType="num">
                                      <p:cBhvr>
                                        <p:cTn id="46" dur="500" fill="hold"/>
                                        <p:tgtEl>
                                          <p:spTgt spid="571407"/>
                                        </p:tgtEl>
                                        <p:attrNameLst>
                                          <p:attrName>ppt_h</p:attrName>
                                        </p:attrNameLst>
                                      </p:cBhvr>
                                      <p:tavLst>
                                        <p:tav tm="0">
                                          <p:val>
                                            <p:fltVal val="0"/>
                                          </p:val>
                                        </p:tav>
                                        <p:tav tm="100000">
                                          <p:val>
                                            <p:strVal val="#ppt_h"/>
                                          </p:val>
                                        </p:tav>
                                      </p:tavLst>
                                    </p:anim>
                                    <p:animEffect transition="in" filter="fade">
                                      <p:cBhvr>
                                        <p:cTn id="47" dur="500"/>
                                        <p:tgtEl>
                                          <p:spTgt spid="57140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1432"/>
                                        </p:tgtEl>
                                        <p:attrNameLst>
                                          <p:attrName>style.visibility</p:attrName>
                                        </p:attrNameLst>
                                      </p:cBhvr>
                                      <p:to>
                                        <p:strVal val="visible"/>
                                      </p:to>
                                    </p:set>
                                    <p:animEffect transition="in" filter="wipe(left)">
                                      <p:cBhvr>
                                        <p:cTn id="59" dur="2000"/>
                                        <p:tgtEl>
                                          <p:spTgt spid="5714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71410"/>
                                        </p:tgtEl>
                                        <p:attrNameLst>
                                          <p:attrName>style.visibility</p:attrName>
                                        </p:attrNameLst>
                                      </p:cBhvr>
                                      <p:to>
                                        <p:strVal val="visible"/>
                                      </p:to>
                                    </p:set>
                                    <p:animEffect transition="in" filter="wipe(left)">
                                      <p:cBhvr>
                                        <p:cTn id="64" dur="5000"/>
                                        <p:tgtEl>
                                          <p:spTgt spid="5714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71411"/>
                                        </p:tgtEl>
                                        <p:attrNameLst>
                                          <p:attrName>style.visibility</p:attrName>
                                        </p:attrNameLst>
                                      </p:cBhvr>
                                      <p:to>
                                        <p:strVal val="visible"/>
                                      </p:to>
                                    </p:set>
                                    <p:animEffect transition="in" filter="wipe(down)">
                                      <p:cBhvr>
                                        <p:cTn id="69" dur="2000"/>
                                        <p:tgtEl>
                                          <p:spTgt spid="571411"/>
                                        </p:tgtEl>
                                      </p:cBhvr>
                                    </p:animEffect>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571416"/>
                                        </p:tgtEl>
                                        <p:attrNameLst>
                                          <p:attrName>style.visibility</p:attrName>
                                        </p:attrNameLst>
                                      </p:cBhvr>
                                      <p:to>
                                        <p:strVal val="visible"/>
                                      </p:to>
                                    </p:set>
                                    <p:animEffect transition="in" filter="fade">
                                      <p:cBhvr>
                                        <p:cTn id="74" dur="1000"/>
                                        <p:tgtEl>
                                          <p:spTgt spid="571416"/>
                                        </p:tgtEl>
                                      </p:cBhvr>
                                    </p:animEffect>
                                    <p:anim calcmode="lin" valueType="num">
                                      <p:cBhvr>
                                        <p:cTn id="75" dur="1000" fill="hold"/>
                                        <p:tgtEl>
                                          <p:spTgt spid="571416"/>
                                        </p:tgtEl>
                                        <p:attrNameLst>
                                          <p:attrName>ppt_x</p:attrName>
                                        </p:attrNameLst>
                                      </p:cBhvr>
                                      <p:tavLst>
                                        <p:tav tm="0">
                                          <p:val>
                                            <p:strVal val="#ppt_x-.1"/>
                                          </p:val>
                                        </p:tav>
                                        <p:tav tm="100000">
                                          <p:val>
                                            <p:strVal val="#ppt_x"/>
                                          </p:val>
                                        </p:tav>
                                      </p:tavLst>
                                    </p:anim>
                                    <p:anim calcmode="lin" valueType="num">
                                      <p:cBhvr>
                                        <p:cTn id="76" dur="1000" fill="hold"/>
                                        <p:tgtEl>
                                          <p:spTgt spid="5714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2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71417"/>
                                        </p:tgtEl>
                                        <p:attrNameLst>
                                          <p:attrName>style.visibility</p:attrName>
                                        </p:attrNameLst>
                                      </p:cBhvr>
                                      <p:to>
                                        <p:strVal val="visible"/>
                                      </p:to>
                                    </p:set>
                                    <p:animEffect transition="in" filter="dissolve">
                                      <p:cBhvr>
                                        <p:cTn id="86" dur="500"/>
                                        <p:tgtEl>
                                          <p:spTgt spid="57141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571419"/>
                                        </p:tgtEl>
                                        <p:attrNameLst>
                                          <p:attrName>style.visibility</p:attrName>
                                        </p:attrNameLst>
                                      </p:cBhvr>
                                      <p:to>
                                        <p:strVal val="visible"/>
                                      </p:to>
                                    </p:set>
                                    <p:animEffect transition="in" filter="dissolve">
                                      <p:cBhvr>
                                        <p:cTn id="91" dur="500"/>
                                        <p:tgtEl>
                                          <p:spTgt spid="5714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571425"/>
                                        </p:tgtEl>
                                        <p:attrNameLst>
                                          <p:attrName>style.visibility</p:attrName>
                                        </p:attrNameLst>
                                      </p:cBhvr>
                                      <p:to>
                                        <p:strVal val="visible"/>
                                      </p:to>
                                    </p:set>
                                    <p:animEffect transition="in" filter="wipe(down)">
                                      <p:cBhvr>
                                        <p:cTn id="96" dur="500"/>
                                        <p:tgtEl>
                                          <p:spTgt spid="571425"/>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571426"/>
                                        </p:tgtEl>
                                        <p:attrNameLst>
                                          <p:attrName>style.visibility</p:attrName>
                                        </p:attrNameLst>
                                      </p:cBhvr>
                                      <p:to>
                                        <p:strVal val="visible"/>
                                      </p:to>
                                    </p:set>
                                    <p:animEffect transition="in" filter="wipe(down)">
                                      <p:cBhvr>
                                        <p:cTn id="100" dur="500"/>
                                        <p:tgtEl>
                                          <p:spTgt spid="5714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71424"/>
                                        </p:tgtEl>
                                        <p:attrNameLst>
                                          <p:attrName>style.visibility</p:attrName>
                                        </p:attrNameLst>
                                      </p:cBhvr>
                                      <p:to>
                                        <p:strVal val="visible"/>
                                      </p:to>
                                    </p:set>
                                    <p:animEffect transition="in" filter="dissolve">
                                      <p:cBhvr>
                                        <p:cTn id="110" dur="500"/>
                                        <p:tgtEl>
                                          <p:spTgt spid="571424"/>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571420"/>
                                        </p:tgtEl>
                                        <p:attrNameLst>
                                          <p:attrName>style.visibility</p:attrName>
                                        </p:attrNameLst>
                                      </p:cBhvr>
                                      <p:to>
                                        <p:strVal val="visible"/>
                                      </p:to>
                                    </p:set>
                                    <p:animEffect transition="in" filter="dissolve">
                                      <p:cBhvr>
                                        <p:cTn id="115" dur="500"/>
                                        <p:tgtEl>
                                          <p:spTgt spid="5714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71430"/>
                                        </p:tgtEl>
                                        <p:attrNameLst>
                                          <p:attrName>style.visibility</p:attrName>
                                        </p:attrNameLst>
                                      </p:cBhvr>
                                      <p:to>
                                        <p:strVal val="visible"/>
                                      </p:to>
                                    </p:set>
                                    <p:animEffect transition="in" filter="wipe(down)">
                                      <p:cBhvr>
                                        <p:cTn id="120" dur="500"/>
                                        <p:tgtEl>
                                          <p:spTgt spid="571430"/>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571431"/>
                                        </p:tgtEl>
                                        <p:attrNameLst>
                                          <p:attrName>style.visibility</p:attrName>
                                        </p:attrNameLst>
                                      </p:cBhvr>
                                      <p:to>
                                        <p:strVal val="visible"/>
                                      </p:to>
                                    </p:set>
                                    <p:animEffect transition="in" filter="wipe(down)">
                                      <p:cBhvr>
                                        <p:cTn id="124" dur="500"/>
                                        <p:tgtEl>
                                          <p:spTgt spid="57143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571434"/>
                                        </p:tgtEl>
                                        <p:attrNameLst>
                                          <p:attrName>style.visibility</p:attrName>
                                        </p:attrNameLst>
                                      </p:cBhvr>
                                      <p:to>
                                        <p:strVal val="visible"/>
                                      </p:to>
                                    </p:set>
                                    <p:animEffect transition="in" filter="dissolve">
                                      <p:cBhvr>
                                        <p:cTn id="134" dur="500"/>
                                        <p:tgtEl>
                                          <p:spTgt spid="571434"/>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571433"/>
                                        </p:tgtEl>
                                        <p:attrNameLst>
                                          <p:attrName>style.visibility</p:attrName>
                                        </p:attrNameLst>
                                      </p:cBhvr>
                                      <p:to>
                                        <p:strVal val="visible"/>
                                      </p:to>
                                    </p:set>
                                    <p:animEffect transition="in" filter="dissolve">
                                      <p:cBhvr>
                                        <p:cTn id="139" dur="500"/>
                                        <p:tgtEl>
                                          <p:spTgt spid="57143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571438"/>
                                        </p:tgtEl>
                                        <p:attrNameLst>
                                          <p:attrName>style.visibility</p:attrName>
                                        </p:attrNameLst>
                                      </p:cBhvr>
                                      <p:to>
                                        <p:strVal val="visible"/>
                                      </p:to>
                                    </p:set>
                                    <p:animEffect transition="in" filter="wipe(down)">
                                      <p:cBhvr>
                                        <p:cTn id="144" dur="500"/>
                                        <p:tgtEl>
                                          <p:spTgt spid="571438"/>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571439"/>
                                        </p:tgtEl>
                                        <p:attrNameLst>
                                          <p:attrName>style.visibility</p:attrName>
                                        </p:attrNameLst>
                                      </p:cBhvr>
                                      <p:to>
                                        <p:strVal val="visible"/>
                                      </p:to>
                                    </p:set>
                                    <p:animEffect transition="in" filter="wipe(down)">
                                      <p:cBhvr>
                                        <p:cTn id="148" dur="500"/>
                                        <p:tgtEl>
                                          <p:spTgt spid="571439"/>
                                        </p:tgtEl>
                                      </p:cBhvr>
                                    </p:animEffect>
                                  </p:childTnLst>
                                </p:cTn>
                              </p:par>
                            </p:childTnLst>
                          </p:cTn>
                        </p:par>
                      </p:childTnLst>
                    </p:cTn>
                  </p:par>
                  <p:par>
                    <p:cTn id="149" fill="hold">
                      <p:stCondLst>
                        <p:cond delay="indefinite"/>
                      </p:stCondLst>
                      <p:childTnLst>
                        <p:par>
                          <p:cTn id="150" fill="hold">
                            <p:stCondLst>
                              <p:cond delay="0"/>
                            </p:stCondLst>
                            <p:childTnLst>
                              <p:par>
                                <p:cTn id="151" presetID="39" presetClass="entr" presetSubtype="0" accel="100000" fill="hold" grpId="0" nodeType="clickEffect">
                                  <p:stCondLst>
                                    <p:cond delay="0"/>
                                  </p:stCondLst>
                                  <p:childTnLst>
                                    <p:set>
                                      <p:cBhvr>
                                        <p:cTn id="152" dur="1" fill="hold">
                                          <p:stCondLst>
                                            <p:cond delay="0"/>
                                          </p:stCondLst>
                                        </p:cTn>
                                        <p:tgtEl>
                                          <p:spTgt spid="571418"/>
                                        </p:tgtEl>
                                        <p:attrNameLst>
                                          <p:attrName>style.visibility</p:attrName>
                                        </p:attrNameLst>
                                      </p:cBhvr>
                                      <p:to>
                                        <p:strVal val="visible"/>
                                      </p:to>
                                    </p:set>
                                    <p:anim calcmode="lin" valueType="num">
                                      <p:cBhvr>
                                        <p:cTn id="153" dur="500" fill="hold"/>
                                        <p:tgtEl>
                                          <p:spTgt spid="571418"/>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571418"/>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571418"/>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57141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mph" presetSubtype="0" nodeType="clickEffect">
                                  <p:stCondLst>
                                    <p:cond delay="0"/>
                                  </p:stCondLst>
                                  <p:childTnLst>
                                    <p:set>
                                      <p:cBhvr rctx="PPT">
                                        <p:cTn id="160" dur="indefinite"/>
                                        <p:tgtEl>
                                          <p:spTgt spid="2"/>
                                        </p:tgtEl>
                                        <p:attrNameLst>
                                          <p:attrName>style.opacity</p:attrName>
                                        </p:attrNameLst>
                                      </p:cBhvr>
                                      <p:to>
                                        <p:strVal val="0.5"/>
                                      </p:to>
                                    </p:set>
                                    <p:animEffect filter="image" prLst="opacity: 0.5">
                                      <p:cBhvr rctx="IE">
                                        <p:cTn id="161" dur="indefinite"/>
                                        <p:tgtEl>
                                          <p:spTgt spid="2"/>
                                        </p:tgtEl>
                                      </p:cBhvr>
                                    </p:animEffect>
                                  </p:childTnLst>
                                </p:cTn>
                              </p:par>
                              <p:par>
                                <p:cTn id="162" presetID="9" presetClass="emph" presetSubtype="0" grpId="1" nodeType="withEffect">
                                  <p:stCondLst>
                                    <p:cond delay="0"/>
                                  </p:stCondLst>
                                  <p:childTnLst>
                                    <p:set>
                                      <p:cBhvr rctx="PPT">
                                        <p:cTn id="163" dur="indefinite"/>
                                        <p:tgtEl>
                                          <p:spTgt spid="571407"/>
                                        </p:tgtEl>
                                        <p:attrNameLst>
                                          <p:attrName>style.opacity</p:attrName>
                                        </p:attrNameLst>
                                      </p:cBhvr>
                                      <p:to>
                                        <p:strVal val="0.5"/>
                                      </p:to>
                                    </p:set>
                                    <p:animEffect filter="image" prLst="opacity: 0.5">
                                      <p:cBhvr rctx="IE">
                                        <p:cTn id="164" dur="indefinite"/>
                                        <p:tgtEl>
                                          <p:spTgt spid="571407"/>
                                        </p:tgtEl>
                                      </p:cBhvr>
                                    </p:animEffect>
                                  </p:childTnLst>
                                </p:cTn>
                              </p:par>
                              <p:par>
                                <p:cTn id="165" presetID="9" presetClass="emph" presetSubtype="0" grpId="1" nodeType="withEffect">
                                  <p:stCondLst>
                                    <p:cond delay="0"/>
                                  </p:stCondLst>
                                  <p:childTnLst>
                                    <p:set>
                                      <p:cBhvr rctx="PPT">
                                        <p:cTn id="166" dur="indefinite"/>
                                        <p:tgtEl>
                                          <p:spTgt spid="571408"/>
                                        </p:tgtEl>
                                        <p:attrNameLst>
                                          <p:attrName>style.opacity</p:attrName>
                                        </p:attrNameLst>
                                      </p:cBhvr>
                                      <p:to>
                                        <p:strVal val="0.5"/>
                                      </p:to>
                                    </p:set>
                                    <p:animEffect filter="image" prLst="opacity: 0.5">
                                      <p:cBhvr rctx="IE">
                                        <p:cTn id="167" dur="indefinite"/>
                                        <p:tgtEl>
                                          <p:spTgt spid="571408"/>
                                        </p:tgtEl>
                                      </p:cBhvr>
                                    </p:animEffect>
                                  </p:childTnLst>
                                </p:cTn>
                              </p:par>
                              <p:par>
                                <p:cTn id="168" presetID="9" presetClass="emph" presetSubtype="0" grpId="1" nodeType="withEffect">
                                  <p:stCondLst>
                                    <p:cond delay="0"/>
                                  </p:stCondLst>
                                  <p:childTnLst>
                                    <p:set>
                                      <p:cBhvr rctx="PPT">
                                        <p:cTn id="169" dur="indefinite"/>
                                        <p:tgtEl>
                                          <p:spTgt spid="571409"/>
                                        </p:tgtEl>
                                        <p:attrNameLst>
                                          <p:attrName>style.opacity</p:attrName>
                                        </p:attrNameLst>
                                      </p:cBhvr>
                                      <p:to>
                                        <p:strVal val="0.5"/>
                                      </p:to>
                                    </p:set>
                                    <p:animEffect filter="image" prLst="opacity: 0.5">
                                      <p:cBhvr rctx="IE">
                                        <p:cTn id="170" dur="indefinite"/>
                                        <p:tgtEl>
                                          <p:spTgt spid="571409"/>
                                        </p:tgtEl>
                                      </p:cBhvr>
                                    </p:animEffect>
                                  </p:childTnLst>
                                </p:cTn>
                              </p:par>
                              <p:par>
                                <p:cTn id="171" presetID="9" presetClass="emph" presetSubtype="0" grpId="1" nodeType="withEffect">
                                  <p:stCondLst>
                                    <p:cond delay="0"/>
                                  </p:stCondLst>
                                  <p:childTnLst>
                                    <p:set>
                                      <p:cBhvr rctx="PPT">
                                        <p:cTn id="172" dur="indefinite"/>
                                        <p:tgtEl>
                                          <p:spTgt spid="571410"/>
                                        </p:tgtEl>
                                        <p:attrNameLst>
                                          <p:attrName>style.opacity</p:attrName>
                                        </p:attrNameLst>
                                      </p:cBhvr>
                                      <p:to>
                                        <p:strVal val="0.5"/>
                                      </p:to>
                                    </p:set>
                                    <p:animEffect filter="image" prLst="opacity: 0.5">
                                      <p:cBhvr rctx="IE">
                                        <p:cTn id="173" dur="indefinite"/>
                                        <p:tgtEl>
                                          <p:spTgt spid="571410"/>
                                        </p:tgtEl>
                                      </p:cBhvr>
                                    </p:animEffect>
                                  </p:childTnLst>
                                </p:cTn>
                              </p:par>
                              <p:par>
                                <p:cTn id="174" presetID="9" presetClass="emph" presetSubtype="0" grpId="1" nodeType="withEffect">
                                  <p:stCondLst>
                                    <p:cond delay="0"/>
                                  </p:stCondLst>
                                  <p:childTnLst>
                                    <p:set>
                                      <p:cBhvr rctx="PPT">
                                        <p:cTn id="175" dur="indefinite"/>
                                        <p:tgtEl>
                                          <p:spTgt spid="571411"/>
                                        </p:tgtEl>
                                        <p:attrNameLst>
                                          <p:attrName>style.opacity</p:attrName>
                                        </p:attrNameLst>
                                      </p:cBhvr>
                                      <p:to>
                                        <p:strVal val="0.5"/>
                                      </p:to>
                                    </p:set>
                                    <p:animEffect filter="image" prLst="opacity: 0.5">
                                      <p:cBhvr rctx="IE">
                                        <p:cTn id="176" dur="indefinite"/>
                                        <p:tgtEl>
                                          <p:spTgt spid="571411"/>
                                        </p:tgtEl>
                                      </p:cBhvr>
                                    </p:animEffect>
                                  </p:childTnLst>
                                </p:cTn>
                              </p:par>
                              <p:par>
                                <p:cTn id="177" presetID="9" presetClass="emph" presetSubtype="0" nodeType="withEffect">
                                  <p:stCondLst>
                                    <p:cond delay="0"/>
                                  </p:stCondLst>
                                  <p:childTnLst>
                                    <p:set>
                                      <p:cBhvr rctx="PPT">
                                        <p:cTn id="178" dur="indefinite"/>
                                        <p:tgtEl>
                                          <p:spTgt spid="3"/>
                                        </p:tgtEl>
                                        <p:attrNameLst>
                                          <p:attrName>style.opacity</p:attrName>
                                        </p:attrNameLst>
                                      </p:cBhvr>
                                      <p:to>
                                        <p:strVal val="0.5"/>
                                      </p:to>
                                    </p:set>
                                    <p:animEffect filter="image" prLst="opacity: 0.5">
                                      <p:cBhvr rctx="IE">
                                        <p:cTn id="179" dur="indefinite"/>
                                        <p:tgtEl>
                                          <p:spTgt spid="3"/>
                                        </p:tgtEl>
                                      </p:cBhvr>
                                    </p:animEffect>
                                  </p:childTnLst>
                                </p:cTn>
                              </p:par>
                              <p:par>
                                <p:cTn id="180" presetID="9" presetClass="emph" presetSubtype="0" grpId="1" nodeType="withEffect">
                                  <p:stCondLst>
                                    <p:cond delay="0"/>
                                  </p:stCondLst>
                                  <p:iterate type="lt">
                                    <p:tmAbs val="0"/>
                                  </p:iterate>
                                  <p:childTnLst>
                                    <p:set>
                                      <p:cBhvr rctx="PPT">
                                        <p:cTn id="181" dur="indefinite"/>
                                        <p:tgtEl>
                                          <p:spTgt spid="571416"/>
                                        </p:tgtEl>
                                        <p:attrNameLst>
                                          <p:attrName>style.opacity</p:attrName>
                                        </p:attrNameLst>
                                      </p:cBhvr>
                                      <p:to>
                                        <p:strVal val="0.5"/>
                                      </p:to>
                                    </p:set>
                                    <p:animEffect filter="image" prLst="opacity: 0.5">
                                      <p:cBhvr rctx="IE">
                                        <p:cTn id="182" dur="indefinite"/>
                                        <p:tgtEl>
                                          <p:spTgt spid="571416"/>
                                        </p:tgtEl>
                                      </p:cBhvr>
                                    </p:animEffect>
                                  </p:childTnLst>
                                </p:cTn>
                              </p:par>
                              <p:par>
                                <p:cTn id="183" presetID="9" presetClass="emph" presetSubtype="0" grpId="1" nodeType="withEffect">
                                  <p:stCondLst>
                                    <p:cond delay="0"/>
                                  </p:stCondLst>
                                  <p:childTnLst>
                                    <p:set>
                                      <p:cBhvr rctx="PPT">
                                        <p:cTn id="184" dur="indefinite"/>
                                        <p:tgtEl>
                                          <p:spTgt spid="571417"/>
                                        </p:tgtEl>
                                        <p:attrNameLst>
                                          <p:attrName>style.opacity</p:attrName>
                                        </p:attrNameLst>
                                      </p:cBhvr>
                                      <p:to>
                                        <p:strVal val="0.5"/>
                                      </p:to>
                                    </p:set>
                                    <p:animEffect filter="image" prLst="opacity: 0.5">
                                      <p:cBhvr rctx="IE">
                                        <p:cTn id="185" dur="indefinite"/>
                                        <p:tgtEl>
                                          <p:spTgt spid="571417"/>
                                        </p:tgtEl>
                                      </p:cBhvr>
                                    </p:animEffect>
                                  </p:childTnLst>
                                </p:cTn>
                              </p:par>
                              <p:par>
                                <p:cTn id="186" presetID="9" presetClass="emph" presetSubtype="0" grpId="1" nodeType="withEffect">
                                  <p:stCondLst>
                                    <p:cond delay="0"/>
                                  </p:stCondLst>
                                  <p:childTnLst>
                                    <p:set>
                                      <p:cBhvr rctx="PPT">
                                        <p:cTn id="187" dur="indefinite"/>
                                        <p:tgtEl>
                                          <p:spTgt spid="571418"/>
                                        </p:tgtEl>
                                        <p:attrNameLst>
                                          <p:attrName>style.opacity</p:attrName>
                                        </p:attrNameLst>
                                      </p:cBhvr>
                                      <p:to>
                                        <p:strVal val="0.5"/>
                                      </p:to>
                                    </p:set>
                                    <p:animEffect filter="image" prLst="opacity: 0.5">
                                      <p:cBhvr rctx="IE">
                                        <p:cTn id="188" dur="indefinite"/>
                                        <p:tgtEl>
                                          <p:spTgt spid="571418"/>
                                        </p:tgtEl>
                                      </p:cBhvr>
                                    </p:animEffect>
                                  </p:childTnLst>
                                </p:cTn>
                              </p:par>
                              <p:par>
                                <p:cTn id="189" presetID="9" presetClass="emph" presetSubtype="0" grpId="1" nodeType="withEffect">
                                  <p:stCondLst>
                                    <p:cond delay="0"/>
                                  </p:stCondLst>
                                  <p:childTnLst>
                                    <p:set>
                                      <p:cBhvr rctx="PPT">
                                        <p:cTn id="190" dur="indefinite"/>
                                        <p:tgtEl>
                                          <p:spTgt spid="571419"/>
                                        </p:tgtEl>
                                        <p:attrNameLst>
                                          <p:attrName>style.opacity</p:attrName>
                                        </p:attrNameLst>
                                      </p:cBhvr>
                                      <p:to>
                                        <p:strVal val="0.5"/>
                                      </p:to>
                                    </p:set>
                                    <p:animEffect filter="image" prLst="opacity: 0.5">
                                      <p:cBhvr rctx="IE">
                                        <p:cTn id="191" dur="indefinite"/>
                                        <p:tgtEl>
                                          <p:spTgt spid="571419"/>
                                        </p:tgtEl>
                                      </p:cBhvr>
                                    </p:animEffect>
                                  </p:childTnLst>
                                </p:cTn>
                              </p:par>
                              <p:par>
                                <p:cTn id="192" presetID="9" presetClass="emph" presetSubtype="0" grpId="1" nodeType="withEffect">
                                  <p:stCondLst>
                                    <p:cond delay="0"/>
                                  </p:stCondLst>
                                  <p:childTnLst>
                                    <p:set>
                                      <p:cBhvr rctx="PPT">
                                        <p:cTn id="193" dur="indefinite"/>
                                        <p:tgtEl>
                                          <p:spTgt spid="571420"/>
                                        </p:tgtEl>
                                        <p:attrNameLst>
                                          <p:attrName>style.opacity</p:attrName>
                                        </p:attrNameLst>
                                      </p:cBhvr>
                                      <p:to>
                                        <p:strVal val="0.5"/>
                                      </p:to>
                                    </p:set>
                                    <p:animEffect filter="image" prLst="opacity: 0.5">
                                      <p:cBhvr rctx="IE">
                                        <p:cTn id="194" dur="indefinite"/>
                                        <p:tgtEl>
                                          <p:spTgt spid="571420"/>
                                        </p:tgtEl>
                                      </p:cBhvr>
                                    </p:animEffect>
                                  </p:childTnLst>
                                </p:cTn>
                              </p:par>
                              <p:par>
                                <p:cTn id="195" presetID="9" presetClass="emph" presetSubtype="0" nodeType="withEffect">
                                  <p:stCondLst>
                                    <p:cond delay="0"/>
                                  </p:stCondLst>
                                  <p:childTnLst>
                                    <p:set>
                                      <p:cBhvr rctx="PPT">
                                        <p:cTn id="196" dur="indefinite"/>
                                        <p:tgtEl>
                                          <p:spTgt spid="4"/>
                                        </p:tgtEl>
                                        <p:attrNameLst>
                                          <p:attrName>style.opacity</p:attrName>
                                        </p:attrNameLst>
                                      </p:cBhvr>
                                      <p:to>
                                        <p:strVal val="0.5"/>
                                      </p:to>
                                    </p:set>
                                    <p:animEffect filter="image" prLst="opacity: 0.5">
                                      <p:cBhvr rctx="IE">
                                        <p:cTn id="197" dur="indefinite"/>
                                        <p:tgtEl>
                                          <p:spTgt spid="4"/>
                                        </p:tgtEl>
                                      </p:cBhvr>
                                    </p:animEffect>
                                  </p:childTnLst>
                                </p:cTn>
                              </p:par>
                              <p:par>
                                <p:cTn id="198" presetID="9" presetClass="emph" presetSubtype="0" grpId="1" nodeType="withEffect">
                                  <p:stCondLst>
                                    <p:cond delay="0"/>
                                  </p:stCondLst>
                                  <p:childTnLst>
                                    <p:set>
                                      <p:cBhvr rctx="PPT">
                                        <p:cTn id="199" dur="indefinite"/>
                                        <p:tgtEl>
                                          <p:spTgt spid="571424"/>
                                        </p:tgtEl>
                                        <p:attrNameLst>
                                          <p:attrName>style.opacity</p:attrName>
                                        </p:attrNameLst>
                                      </p:cBhvr>
                                      <p:to>
                                        <p:strVal val="0.5"/>
                                      </p:to>
                                    </p:set>
                                    <p:animEffect filter="image" prLst="opacity: 0.5">
                                      <p:cBhvr rctx="IE">
                                        <p:cTn id="200" dur="indefinite"/>
                                        <p:tgtEl>
                                          <p:spTgt spid="571424"/>
                                        </p:tgtEl>
                                      </p:cBhvr>
                                    </p:animEffect>
                                  </p:childTnLst>
                                </p:cTn>
                              </p:par>
                              <p:par>
                                <p:cTn id="201" presetID="9" presetClass="emph" presetSubtype="0" grpId="1" nodeType="withEffect">
                                  <p:stCondLst>
                                    <p:cond delay="0"/>
                                  </p:stCondLst>
                                  <p:childTnLst>
                                    <p:set>
                                      <p:cBhvr rctx="PPT">
                                        <p:cTn id="202" dur="indefinite"/>
                                        <p:tgtEl>
                                          <p:spTgt spid="571425"/>
                                        </p:tgtEl>
                                        <p:attrNameLst>
                                          <p:attrName>style.opacity</p:attrName>
                                        </p:attrNameLst>
                                      </p:cBhvr>
                                      <p:to>
                                        <p:strVal val="0.5"/>
                                      </p:to>
                                    </p:set>
                                    <p:animEffect filter="image" prLst="opacity: 0.5">
                                      <p:cBhvr rctx="IE">
                                        <p:cTn id="203" dur="indefinite"/>
                                        <p:tgtEl>
                                          <p:spTgt spid="571425"/>
                                        </p:tgtEl>
                                      </p:cBhvr>
                                    </p:animEffect>
                                  </p:childTnLst>
                                </p:cTn>
                              </p:par>
                              <p:par>
                                <p:cTn id="204" presetID="9" presetClass="emph" presetSubtype="0" grpId="1" nodeType="withEffect">
                                  <p:stCondLst>
                                    <p:cond delay="0"/>
                                  </p:stCondLst>
                                  <p:childTnLst>
                                    <p:set>
                                      <p:cBhvr rctx="PPT">
                                        <p:cTn id="205" dur="indefinite"/>
                                        <p:tgtEl>
                                          <p:spTgt spid="571426"/>
                                        </p:tgtEl>
                                        <p:attrNameLst>
                                          <p:attrName>style.opacity</p:attrName>
                                        </p:attrNameLst>
                                      </p:cBhvr>
                                      <p:to>
                                        <p:strVal val="0.5"/>
                                      </p:to>
                                    </p:set>
                                    <p:animEffect filter="image" prLst="opacity: 0.5">
                                      <p:cBhvr rctx="IE">
                                        <p:cTn id="206" dur="indefinite"/>
                                        <p:tgtEl>
                                          <p:spTgt spid="571426"/>
                                        </p:tgtEl>
                                      </p:cBhvr>
                                    </p:animEffect>
                                  </p:childTnLst>
                                </p:cTn>
                              </p:par>
                              <p:par>
                                <p:cTn id="207" presetID="9" presetClass="emph" presetSubtype="0" nodeType="withEffect">
                                  <p:stCondLst>
                                    <p:cond delay="0"/>
                                  </p:stCondLst>
                                  <p:childTnLst>
                                    <p:set>
                                      <p:cBhvr rctx="PPT">
                                        <p:cTn id="208" dur="indefinite"/>
                                        <p:tgtEl>
                                          <p:spTgt spid="5"/>
                                        </p:tgtEl>
                                        <p:attrNameLst>
                                          <p:attrName>style.opacity</p:attrName>
                                        </p:attrNameLst>
                                      </p:cBhvr>
                                      <p:to>
                                        <p:strVal val="0.5"/>
                                      </p:to>
                                    </p:set>
                                    <p:animEffect filter="image" prLst="opacity: 0.5">
                                      <p:cBhvr rctx="IE">
                                        <p:cTn id="209" dur="indefinite"/>
                                        <p:tgtEl>
                                          <p:spTgt spid="5"/>
                                        </p:tgtEl>
                                      </p:cBhvr>
                                    </p:animEffect>
                                  </p:childTnLst>
                                </p:cTn>
                              </p:par>
                              <p:par>
                                <p:cTn id="210" presetID="9" presetClass="emph" presetSubtype="0" grpId="1" nodeType="withEffect">
                                  <p:stCondLst>
                                    <p:cond delay="0"/>
                                  </p:stCondLst>
                                  <p:childTnLst>
                                    <p:set>
                                      <p:cBhvr rctx="PPT">
                                        <p:cTn id="211" dur="indefinite"/>
                                        <p:tgtEl>
                                          <p:spTgt spid="571430"/>
                                        </p:tgtEl>
                                        <p:attrNameLst>
                                          <p:attrName>style.opacity</p:attrName>
                                        </p:attrNameLst>
                                      </p:cBhvr>
                                      <p:to>
                                        <p:strVal val="0.5"/>
                                      </p:to>
                                    </p:set>
                                    <p:animEffect filter="image" prLst="opacity: 0.5">
                                      <p:cBhvr rctx="IE">
                                        <p:cTn id="212" dur="indefinite"/>
                                        <p:tgtEl>
                                          <p:spTgt spid="571430"/>
                                        </p:tgtEl>
                                      </p:cBhvr>
                                    </p:animEffect>
                                  </p:childTnLst>
                                </p:cTn>
                              </p:par>
                              <p:par>
                                <p:cTn id="213" presetID="9" presetClass="emph" presetSubtype="0" grpId="1" nodeType="withEffect">
                                  <p:stCondLst>
                                    <p:cond delay="0"/>
                                  </p:stCondLst>
                                  <p:childTnLst>
                                    <p:set>
                                      <p:cBhvr rctx="PPT">
                                        <p:cTn id="214" dur="indefinite"/>
                                        <p:tgtEl>
                                          <p:spTgt spid="571431"/>
                                        </p:tgtEl>
                                        <p:attrNameLst>
                                          <p:attrName>style.opacity</p:attrName>
                                        </p:attrNameLst>
                                      </p:cBhvr>
                                      <p:to>
                                        <p:strVal val="0.5"/>
                                      </p:to>
                                    </p:set>
                                    <p:animEffect filter="image" prLst="opacity: 0.5">
                                      <p:cBhvr rctx="IE">
                                        <p:cTn id="215" dur="indefinite"/>
                                        <p:tgtEl>
                                          <p:spTgt spid="571431"/>
                                        </p:tgtEl>
                                      </p:cBhvr>
                                    </p:animEffect>
                                  </p:childTnLst>
                                </p:cTn>
                              </p:par>
                              <p:par>
                                <p:cTn id="216" presetID="9" presetClass="emph" presetSubtype="0" grpId="1" nodeType="withEffect">
                                  <p:stCondLst>
                                    <p:cond delay="0"/>
                                  </p:stCondLst>
                                  <p:childTnLst>
                                    <p:set>
                                      <p:cBhvr rctx="PPT">
                                        <p:cTn id="217" dur="indefinite"/>
                                        <p:tgtEl>
                                          <p:spTgt spid="571432"/>
                                        </p:tgtEl>
                                        <p:attrNameLst>
                                          <p:attrName>style.opacity</p:attrName>
                                        </p:attrNameLst>
                                      </p:cBhvr>
                                      <p:to>
                                        <p:strVal val="0.5"/>
                                      </p:to>
                                    </p:set>
                                    <p:animEffect filter="image" prLst="opacity: 0.5">
                                      <p:cBhvr rctx="IE">
                                        <p:cTn id="218" dur="indefinite"/>
                                        <p:tgtEl>
                                          <p:spTgt spid="571432"/>
                                        </p:tgtEl>
                                      </p:cBhvr>
                                    </p:animEffect>
                                  </p:childTnLst>
                                </p:cTn>
                              </p:par>
                              <p:par>
                                <p:cTn id="219" presetID="9" presetClass="emph" presetSubtype="0" grpId="1" nodeType="withEffect">
                                  <p:stCondLst>
                                    <p:cond delay="0"/>
                                  </p:stCondLst>
                                  <p:childTnLst>
                                    <p:set>
                                      <p:cBhvr rctx="PPT">
                                        <p:cTn id="220" dur="indefinite"/>
                                        <p:tgtEl>
                                          <p:spTgt spid="571433"/>
                                        </p:tgtEl>
                                        <p:attrNameLst>
                                          <p:attrName>style.opacity</p:attrName>
                                        </p:attrNameLst>
                                      </p:cBhvr>
                                      <p:to>
                                        <p:strVal val="0.5"/>
                                      </p:to>
                                    </p:set>
                                    <p:animEffect filter="image" prLst="opacity: 0.5">
                                      <p:cBhvr rctx="IE">
                                        <p:cTn id="221" dur="indefinite"/>
                                        <p:tgtEl>
                                          <p:spTgt spid="571433"/>
                                        </p:tgtEl>
                                      </p:cBhvr>
                                    </p:animEffect>
                                  </p:childTnLst>
                                </p:cTn>
                              </p:par>
                              <p:par>
                                <p:cTn id="222" presetID="9" presetClass="emph" presetSubtype="0" grpId="1" nodeType="withEffect">
                                  <p:stCondLst>
                                    <p:cond delay="0"/>
                                  </p:stCondLst>
                                  <p:childTnLst>
                                    <p:set>
                                      <p:cBhvr rctx="PPT">
                                        <p:cTn id="223" dur="indefinite"/>
                                        <p:tgtEl>
                                          <p:spTgt spid="571434"/>
                                        </p:tgtEl>
                                        <p:attrNameLst>
                                          <p:attrName>style.opacity</p:attrName>
                                        </p:attrNameLst>
                                      </p:cBhvr>
                                      <p:to>
                                        <p:strVal val="0.5"/>
                                      </p:to>
                                    </p:set>
                                    <p:animEffect filter="image" prLst="opacity: 0.5">
                                      <p:cBhvr rctx="IE">
                                        <p:cTn id="224" dur="indefinite"/>
                                        <p:tgtEl>
                                          <p:spTgt spid="571434"/>
                                        </p:tgtEl>
                                      </p:cBhvr>
                                    </p:animEffect>
                                  </p:childTnLst>
                                </p:cTn>
                              </p:par>
                              <p:par>
                                <p:cTn id="225" presetID="9" presetClass="emph" presetSubtype="0" nodeType="withEffect">
                                  <p:stCondLst>
                                    <p:cond delay="0"/>
                                  </p:stCondLst>
                                  <p:childTnLst>
                                    <p:set>
                                      <p:cBhvr rctx="PPT">
                                        <p:cTn id="226" dur="indefinite"/>
                                        <p:tgtEl>
                                          <p:spTgt spid="6"/>
                                        </p:tgtEl>
                                        <p:attrNameLst>
                                          <p:attrName>style.opacity</p:attrName>
                                        </p:attrNameLst>
                                      </p:cBhvr>
                                      <p:to>
                                        <p:strVal val="0.5"/>
                                      </p:to>
                                    </p:set>
                                    <p:animEffect filter="image" prLst="opacity: 0.5">
                                      <p:cBhvr rctx="IE">
                                        <p:cTn id="227" dur="indefinite"/>
                                        <p:tgtEl>
                                          <p:spTgt spid="6"/>
                                        </p:tgtEl>
                                      </p:cBhvr>
                                    </p:animEffect>
                                  </p:childTnLst>
                                </p:cTn>
                              </p:par>
                              <p:par>
                                <p:cTn id="228" presetID="9" presetClass="emph" presetSubtype="0" grpId="1" nodeType="withEffect">
                                  <p:stCondLst>
                                    <p:cond delay="0"/>
                                  </p:stCondLst>
                                  <p:childTnLst>
                                    <p:set>
                                      <p:cBhvr rctx="PPT">
                                        <p:cTn id="229" dur="indefinite"/>
                                        <p:tgtEl>
                                          <p:spTgt spid="571438"/>
                                        </p:tgtEl>
                                        <p:attrNameLst>
                                          <p:attrName>style.opacity</p:attrName>
                                        </p:attrNameLst>
                                      </p:cBhvr>
                                      <p:to>
                                        <p:strVal val="0.5"/>
                                      </p:to>
                                    </p:set>
                                    <p:animEffect filter="image" prLst="opacity: 0.5">
                                      <p:cBhvr rctx="IE">
                                        <p:cTn id="230" dur="indefinite"/>
                                        <p:tgtEl>
                                          <p:spTgt spid="571438"/>
                                        </p:tgtEl>
                                      </p:cBhvr>
                                    </p:animEffect>
                                  </p:childTnLst>
                                </p:cTn>
                              </p:par>
                              <p:par>
                                <p:cTn id="231" presetID="9" presetClass="emph" presetSubtype="0" grpId="1" nodeType="withEffect">
                                  <p:stCondLst>
                                    <p:cond delay="0"/>
                                  </p:stCondLst>
                                  <p:childTnLst>
                                    <p:set>
                                      <p:cBhvr rctx="PPT">
                                        <p:cTn id="232" dur="indefinite"/>
                                        <p:tgtEl>
                                          <p:spTgt spid="571439"/>
                                        </p:tgtEl>
                                        <p:attrNameLst>
                                          <p:attrName>style.opacity</p:attrName>
                                        </p:attrNameLst>
                                      </p:cBhvr>
                                      <p:to>
                                        <p:strVal val="0.5"/>
                                      </p:to>
                                    </p:set>
                                    <p:animEffect filter="image" prLst="opacity: 0.5">
                                      <p:cBhvr rctx="IE">
                                        <p:cTn id="233" dur="indefinite"/>
                                        <p:tgtEl>
                                          <p:spTgt spid="571439"/>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mph" presetSubtype="0" grpId="1" nodeType="clickEffect">
                                  <p:stCondLst>
                                    <p:cond delay="0"/>
                                  </p:stCondLst>
                                  <p:iterate type="lt">
                                    <p:tmAbs val="0"/>
                                  </p:iterate>
                                  <p:childTnLst>
                                    <p:set>
                                      <p:cBhvr rctx="PPT">
                                        <p:cTn id="237" dur="indefinite"/>
                                        <p:tgtEl>
                                          <p:spTgt spid="571440"/>
                                        </p:tgtEl>
                                        <p:attrNameLst>
                                          <p:attrName>style.opacity</p:attrName>
                                        </p:attrNameLst>
                                      </p:cBhvr>
                                      <p:to>
                                        <p:strVal val="0.5"/>
                                      </p:to>
                                    </p:set>
                                    <p:animEffect filter="image" prLst="opacity: 0.5">
                                      <p:cBhvr rctx="IE">
                                        <p:cTn id="238" dur="indefinite"/>
                                        <p:tgtEl>
                                          <p:spTgt spid="571440"/>
                                        </p:tgtEl>
                                      </p:cBhvr>
                                    </p:animEffect>
                                  </p:childTnLst>
                                </p:cTn>
                              </p:par>
                            </p:childTnLst>
                          </p:cTn>
                        </p:par>
                      </p:childTnLst>
                    </p:cTn>
                  </p:par>
                  <p:par>
                    <p:cTn id="239" fill="hold">
                      <p:stCondLst>
                        <p:cond delay="indefinite"/>
                      </p:stCondLst>
                      <p:childTnLst>
                        <p:par>
                          <p:cTn id="240" fill="hold">
                            <p:stCondLst>
                              <p:cond delay="0"/>
                            </p:stCondLst>
                            <p:childTnLst>
                              <p:par>
                                <p:cTn id="241" presetID="40" presetClass="entr" presetSubtype="0" fill="hold" grpId="0" nodeType="clickEffect">
                                  <p:stCondLst>
                                    <p:cond delay="0"/>
                                  </p:stCondLst>
                                  <p:iterate type="lt">
                                    <p:tmPct val="10000"/>
                                  </p:iterate>
                                  <p:childTnLst>
                                    <p:set>
                                      <p:cBhvr>
                                        <p:cTn id="242" dur="1" fill="hold">
                                          <p:stCondLst>
                                            <p:cond delay="0"/>
                                          </p:stCondLst>
                                        </p:cTn>
                                        <p:tgtEl>
                                          <p:spTgt spid="571480"/>
                                        </p:tgtEl>
                                        <p:attrNameLst>
                                          <p:attrName>style.visibility</p:attrName>
                                        </p:attrNameLst>
                                      </p:cBhvr>
                                      <p:to>
                                        <p:strVal val="visible"/>
                                      </p:to>
                                    </p:set>
                                    <p:animEffect transition="in" filter="fade">
                                      <p:cBhvr>
                                        <p:cTn id="243" dur="1000"/>
                                        <p:tgtEl>
                                          <p:spTgt spid="571480"/>
                                        </p:tgtEl>
                                      </p:cBhvr>
                                    </p:animEffect>
                                    <p:anim calcmode="lin" valueType="num">
                                      <p:cBhvr>
                                        <p:cTn id="244" dur="1000" fill="hold"/>
                                        <p:tgtEl>
                                          <p:spTgt spid="571480"/>
                                        </p:tgtEl>
                                        <p:attrNameLst>
                                          <p:attrName>ppt_x</p:attrName>
                                        </p:attrNameLst>
                                      </p:cBhvr>
                                      <p:tavLst>
                                        <p:tav tm="0">
                                          <p:val>
                                            <p:strVal val="#ppt_x-.1"/>
                                          </p:val>
                                        </p:tav>
                                        <p:tav tm="100000">
                                          <p:val>
                                            <p:strVal val="#ppt_x"/>
                                          </p:val>
                                        </p:tav>
                                      </p:tavLst>
                                    </p:anim>
                                    <p:anim calcmode="lin" valueType="num">
                                      <p:cBhvr>
                                        <p:cTn id="245" dur="1000" fill="hold"/>
                                        <p:tgtEl>
                                          <p:spTgt spid="571480"/>
                                        </p:tgtEl>
                                        <p:attrNameLst>
                                          <p:attrName>ppt_y</p:attrName>
                                        </p:attrNameLst>
                                      </p:cBhvr>
                                      <p:tavLst>
                                        <p:tav tm="0">
                                          <p:val>
                                            <p:strVal val="#ppt_y"/>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7"/>
                                        </p:tgtEl>
                                        <p:attrNameLst>
                                          <p:attrName>style.visibility</p:attrName>
                                        </p:attrNameLst>
                                      </p:cBhvr>
                                      <p:to>
                                        <p:strVal val="visible"/>
                                      </p:to>
                                    </p:set>
                                    <p:animEffect transition="in" filter="dissolve">
                                      <p:cBhvr>
                                        <p:cTn id="250" dur="500"/>
                                        <p:tgtEl>
                                          <p:spTgt spid="7"/>
                                        </p:tgtEl>
                                      </p:cBhvr>
                                    </p:animEffect>
                                  </p:childTnLst>
                                </p:cTn>
                              </p:par>
                            </p:childTnLst>
                          </p:cTn>
                        </p:par>
                      </p:childTnLst>
                    </p:cTn>
                  </p:par>
                  <p:par>
                    <p:cTn id="251" fill="hold">
                      <p:stCondLst>
                        <p:cond delay="indefinite"/>
                      </p:stCondLst>
                      <p:childTnLst>
                        <p:par>
                          <p:cTn id="252" fill="hold">
                            <p:stCondLst>
                              <p:cond delay="0"/>
                            </p:stCondLst>
                            <p:childTnLst>
                              <p:par>
                                <p:cTn id="253" presetID="47" presetClass="entr" presetSubtype="0" fill="hold" grpId="0" nodeType="clickEffect">
                                  <p:stCondLst>
                                    <p:cond delay="0"/>
                                  </p:stCondLst>
                                  <p:childTnLst>
                                    <p:set>
                                      <p:cBhvr>
                                        <p:cTn id="254" dur="1" fill="hold">
                                          <p:stCondLst>
                                            <p:cond delay="0"/>
                                          </p:stCondLst>
                                        </p:cTn>
                                        <p:tgtEl>
                                          <p:spTgt spid="571448"/>
                                        </p:tgtEl>
                                        <p:attrNameLst>
                                          <p:attrName>style.visibility</p:attrName>
                                        </p:attrNameLst>
                                      </p:cBhvr>
                                      <p:to>
                                        <p:strVal val="visible"/>
                                      </p:to>
                                    </p:set>
                                    <p:animEffect transition="in" filter="fade">
                                      <p:cBhvr>
                                        <p:cTn id="255" dur="1000"/>
                                        <p:tgtEl>
                                          <p:spTgt spid="571448"/>
                                        </p:tgtEl>
                                      </p:cBhvr>
                                    </p:animEffect>
                                    <p:anim calcmode="lin" valueType="num">
                                      <p:cBhvr>
                                        <p:cTn id="256" dur="1000" fill="hold"/>
                                        <p:tgtEl>
                                          <p:spTgt spid="571448"/>
                                        </p:tgtEl>
                                        <p:attrNameLst>
                                          <p:attrName>ppt_x</p:attrName>
                                        </p:attrNameLst>
                                      </p:cBhvr>
                                      <p:tavLst>
                                        <p:tav tm="0">
                                          <p:val>
                                            <p:strVal val="#ppt_x"/>
                                          </p:val>
                                        </p:tav>
                                        <p:tav tm="100000">
                                          <p:val>
                                            <p:strVal val="#ppt_x"/>
                                          </p:val>
                                        </p:tav>
                                      </p:tavLst>
                                    </p:anim>
                                    <p:anim calcmode="lin" valueType="num">
                                      <p:cBhvr>
                                        <p:cTn id="257" dur="1000" fill="hold"/>
                                        <p:tgtEl>
                                          <p:spTgt spid="571448"/>
                                        </p:tgtEl>
                                        <p:attrNameLst>
                                          <p:attrName>ppt_y</p:attrName>
                                        </p:attrNameLst>
                                      </p:cBhvr>
                                      <p:tavLst>
                                        <p:tav tm="0">
                                          <p:val>
                                            <p:strVal val="#ppt_y-.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7" presetClass="entr" presetSubtype="0" fill="hold" grpId="0" nodeType="clickEffect">
                                  <p:stCondLst>
                                    <p:cond delay="0"/>
                                  </p:stCondLst>
                                  <p:childTnLst>
                                    <p:set>
                                      <p:cBhvr>
                                        <p:cTn id="261" dur="1" fill="hold">
                                          <p:stCondLst>
                                            <p:cond delay="0"/>
                                          </p:stCondLst>
                                        </p:cTn>
                                        <p:tgtEl>
                                          <p:spTgt spid="571449"/>
                                        </p:tgtEl>
                                        <p:attrNameLst>
                                          <p:attrName>style.visibility</p:attrName>
                                        </p:attrNameLst>
                                      </p:cBhvr>
                                      <p:to>
                                        <p:strVal val="visible"/>
                                      </p:to>
                                    </p:set>
                                    <p:animEffect transition="in" filter="fade">
                                      <p:cBhvr>
                                        <p:cTn id="262" dur="1000"/>
                                        <p:tgtEl>
                                          <p:spTgt spid="571449"/>
                                        </p:tgtEl>
                                      </p:cBhvr>
                                    </p:animEffect>
                                    <p:anim calcmode="lin" valueType="num">
                                      <p:cBhvr>
                                        <p:cTn id="263" dur="1000" fill="hold"/>
                                        <p:tgtEl>
                                          <p:spTgt spid="571449"/>
                                        </p:tgtEl>
                                        <p:attrNameLst>
                                          <p:attrName>ppt_x</p:attrName>
                                        </p:attrNameLst>
                                      </p:cBhvr>
                                      <p:tavLst>
                                        <p:tav tm="0">
                                          <p:val>
                                            <p:strVal val="#ppt_x"/>
                                          </p:val>
                                        </p:tav>
                                        <p:tav tm="100000">
                                          <p:val>
                                            <p:strVal val="#ppt_x"/>
                                          </p:val>
                                        </p:tav>
                                      </p:tavLst>
                                    </p:anim>
                                    <p:anim calcmode="lin" valueType="num">
                                      <p:cBhvr>
                                        <p:cTn id="264" dur="1000" fill="hold"/>
                                        <p:tgtEl>
                                          <p:spTgt spid="571449"/>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0" fill="hold" grpId="0" nodeType="clickEffect">
                                  <p:stCondLst>
                                    <p:cond delay="0"/>
                                  </p:stCondLst>
                                  <p:childTnLst>
                                    <p:set>
                                      <p:cBhvr>
                                        <p:cTn id="268" dur="1" fill="hold">
                                          <p:stCondLst>
                                            <p:cond delay="0"/>
                                          </p:stCondLst>
                                        </p:cTn>
                                        <p:tgtEl>
                                          <p:spTgt spid="571447"/>
                                        </p:tgtEl>
                                        <p:attrNameLst>
                                          <p:attrName>style.visibility</p:attrName>
                                        </p:attrNameLst>
                                      </p:cBhvr>
                                      <p:to>
                                        <p:strVal val="visible"/>
                                      </p:to>
                                    </p:set>
                                    <p:anim calcmode="lin" valueType="num">
                                      <p:cBhvr>
                                        <p:cTn id="269" dur="500" fill="hold"/>
                                        <p:tgtEl>
                                          <p:spTgt spid="571447"/>
                                        </p:tgtEl>
                                        <p:attrNameLst>
                                          <p:attrName>ppt_w</p:attrName>
                                        </p:attrNameLst>
                                      </p:cBhvr>
                                      <p:tavLst>
                                        <p:tav tm="0">
                                          <p:val>
                                            <p:fltVal val="0"/>
                                          </p:val>
                                        </p:tav>
                                        <p:tav tm="100000">
                                          <p:val>
                                            <p:strVal val="#ppt_w"/>
                                          </p:val>
                                        </p:tav>
                                      </p:tavLst>
                                    </p:anim>
                                    <p:anim calcmode="lin" valueType="num">
                                      <p:cBhvr>
                                        <p:cTn id="270" dur="500" fill="hold"/>
                                        <p:tgtEl>
                                          <p:spTgt spid="571447"/>
                                        </p:tgtEl>
                                        <p:attrNameLst>
                                          <p:attrName>ppt_h</p:attrName>
                                        </p:attrNameLst>
                                      </p:cBhvr>
                                      <p:tavLst>
                                        <p:tav tm="0">
                                          <p:val>
                                            <p:fltVal val="0"/>
                                          </p:val>
                                        </p:tav>
                                        <p:tav tm="100000">
                                          <p:val>
                                            <p:strVal val="#ppt_h"/>
                                          </p:val>
                                        </p:tav>
                                      </p:tavLst>
                                    </p:anim>
                                    <p:animEffect transition="in" filter="fade">
                                      <p:cBhvr>
                                        <p:cTn id="271" dur="500"/>
                                        <p:tgtEl>
                                          <p:spTgt spid="571447"/>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ntr" presetSubtype="0" fill="hold" nodeType="clickEffect">
                                  <p:stCondLst>
                                    <p:cond delay="0"/>
                                  </p:stCondLst>
                                  <p:childTnLst>
                                    <p:set>
                                      <p:cBhvr>
                                        <p:cTn id="275" dur="1" fill="hold">
                                          <p:stCondLst>
                                            <p:cond delay="0"/>
                                          </p:stCondLst>
                                        </p:cTn>
                                        <p:tgtEl>
                                          <p:spTgt spid="8"/>
                                        </p:tgtEl>
                                        <p:attrNameLst>
                                          <p:attrName>style.visibility</p:attrName>
                                        </p:attrNameLst>
                                      </p:cBhvr>
                                      <p:to>
                                        <p:strVal val="visible"/>
                                      </p:to>
                                    </p:set>
                                    <p:anim calcmode="lin" valueType="num">
                                      <p:cBhvr>
                                        <p:cTn id="276" dur="500" fill="hold"/>
                                        <p:tgtEl>
                                          <p:spTgt spid="8"/>
                                        </p:tgtEl>
                                        <p:attrNameLst>
                                          <p:attrName>ppt_w</p:attrName>
                                        </p:attrNameLst>
                                      </p:cBhvr>
                                      <p:tavLst>
                                        <p:tav tm="0">
                                          <p:val>
                                            <p:fltVal val="0"/>
                                          </p:val>
                                        </p:tav>
                                        <p:tav tm="100000">
                                          <p:val>
                                            <p:strVal val="#ppt_w"/>
                                          </p:val>
                                        </p:tav>
                                      </p:tavLst>
                                    </p:anim>
                                    <p:anim calcmode="lin" valueType="num">
                                      <p:cBhvr>
                                        <p:cTn id="277" dur="500" fill="hold"/>
                                        <p:tgtEl>
                                          <p:spTgt spid="8"/>
                                        </p:tgtEl>
                                        <p:attrNameLst>
                                          <p:attrName>ppt_h</p:attrName>
                                        </p:attrNameLst>
                                      </p:cBhvr>
                                      <p:tavLst>
                                        <p:tav tm="0">
                                          <p:val>
                                            <p:fltVal val="0"/>
                                          </p:val>
                                        </p:tav>
                                        <p:tav tm="100000">
                                          <p:val>
                                            <p:strVal val="#ppt_h"/>
                                          </p:val>
                                        </p:tav>
                                      </p:tavLst>
                                    </p:anim>
                                    <p:animEffect transition="in" filter="fade">
                                      <p:cBhvr>
                                        <p:cTn id="278" dur="500"/>
                                        <p:tgtEl>
                                          <p:spTgt spid="8"/>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571472"/>
                                        </p:tgtEl>
                                        <p:attrNameLst>
                                          <p:attrName>style.visibility</p:attrName>
                                        </p:attrNameLst>
                                      </p:cBhvr>
                                      <p:to>
                                        <p:strVal val="visible"/>
                                      </p:to>
                                    </p:set>
                                    <p:animEffect transition="in" filter="wipe(left)">
                                      <p:cBhvr>
                                        <p:cTn id="283" dur="2000"/>
                                        <p:tgtEl>
                                          <p:spTgt spid="571472"/>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grpId="0" nodeType="clickEffect">
                                  <p:stCondLst>
                                    <p:cond delay="0"/>
                                  </p:stCondLst>
                                  <p:childTnLst>
                                    <p:set>
                                      <p:cBhvr>
                                        <p:cTn id="287" dur="1" fill="hold">
                                          <p:stCondLst>
                                            <p:cond delay="0"/>
                                          </p:stCondLst>
                                        </p:cTn>
                                        <p:tgtEl>
                                          <p:spTgt spid="571450"/>
                                        </p:tgtEl>
                                        <p:attrNameLst>
                                          <p:attrName>style.visibility</p:attrName>
                                        </p:attrNameLst>
                                      </p:cBhvr>
                                      <p:to>
                                        <p:strVal val="visible"/>
                                      </p:to>
                                    </p:set>
                                    <p:animEffect transition="in" filter="wipe(left)">
                                      <p:cBhvr>
                                        <p:cTn id="288" dur="5000"/>
                                        <p:tgtEl>
                                          <p:spTgt spid="571450"/>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571451"/>
                                        </p:tgtEl>
                                        <p:attrNameLst>
                                          <p:attrName>style.visibility</p:attrName>
                                        </p:attrNameLst>
                                      </p:cBhvr>
                                      <p:to>
                                        <p:strVal val="visible"/>
                                      </p:to>
                                    </p:set>
                                    <p:animEffect transition="in" filter="wipe(down)">
                                      <p:cBhvr>
                                        <p:cTn id="293" dur="2000"/>
                                        <p:tgtEl>
                                          <p:spTgt spid="571451"/>
                                        </p:tgtEl>
                                      </p:cBhvr>
                                    </p:animEffect>
                                  </p:childTnLst>
                                </p:cTn>
                              </p:par>
                            </p:childTnLst>
                          </p:cTn>
                        </p:par>
                      </p:childTnLst>
                    </p:cTn>
                  </p:par>
                  <p:par>
                    <p:cTn id="294" fill="hold">
                      <p:stCondLst>
                        <p:cond delay="indefinite"/>
                      </p:stCondLst>
                      <p:childTnLst>
                        <p:par>
                          <p:cTn id="295" fill="hold">
                            <p:stCondLst>
                              <p:cond delay="0"/>
                            </p:stCondLst>
                            <p:childTnLst>
                              <p:par>
                                <p:cTn id="296" presetID="40" presetClass="entr" presetSubtype="0" fill="hold" grpId="0" nodeType="clickEffect">
                                  <p:stCondLst>
                                    <p:cond delay="0"/>
                                  </p:stCondLst>
                                  <p:iterate type="lt">
                                    <p:tmPct val="10000"/>
                                  </p:iterate>
                                  <p:childTnLst>
                                    <p:set>
                                      <p:cBhvr>
                                        <p:cTn id="297" dur="1" fill="hold">
                                          <p:stCondLst>
                                            <p:cond delay="0"/>
                                          </p:stCondLst>
                                        </p:cTn>
                                        <p:tgtEl>
                                          <p:spTgt spid="571456"/>
                                        </p:tgtEl>
                                        <p:attrNameLst>
                                          <p:attrName>style.visibility</p:attrName>
                                        </p:attrNameLst>
                                      </p:cBhvr>
                                      <p:to>
                                        <p:strVal val="visible"/>
                                      </p:to>
                                    </p:set>
                                    <p:animEffect transition="in" filter="fade">
                                      <p:cBhvr>
                                        <p:cTn id="298" dur="1000"/>
                                        <p:tgtEl>
                                          <p:spTgt spid="571456"/>
                                        </p:tgtEl>
                                      </p:cBhvr>
                                    </p:animEffect>
                                    <p:anim calcmode="lin" valueType="num">
                                      <p:cBhvr>
                                        <p:cTn id="299" dur="1000" fill="hold"/>
                                        <p:tgtEl>
                                          <p:spTgt spid="571456"/>
                                        </p:tgtEl>
                                        <p:attrNameLst>
                                          <p:attrName>ppt_x</p:attrName>
                                        </p:attrNameLst>
                                      </p:cBhvr>
                                      <p:tavLst>
                                        <p:tav tm="0">
                                          <p:val>
                                            <p:strVal val="#ppt_x-.1"/>
                                          </p:val>
                                        </p:tav>
                                        <p:tav tm="100000">
                                          <p:val>
                                            <p:strVal val="#ppt_x"/>
                                          </p:val>
                                        </p:tav>
                                      </p:tavLst>
                                    </p:anim>
                                    <p:anim calcmode="lin" valueType="num">
                                      <p:cBhvr>
                                        <p:cTn id="300" dur="1000" fill="hold"/>
                                        <p:tgtEl>
                                          <p:spTgt spid="571456"/>
                                        </p:tgtEl>
                                        <p:attrNameLst>
                                          <p:attrName>ppt_y</p:attrName>
                                        </p:attrNameLst>
                                      </p:cBhvr>
                                      <p:tavLst>
                                        <p:tav tm="0">
                                          <p:val>
                                            <p:strVal val="#ppt_y"/>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9"/>
                                        </p:tgtEl>
                                        <p:attrNameLst>
                                          <p:attrName>style.visibility</p:attrName>
                                        </p:attrNameLst>
                                      </p:cBhvr>
                                      <p:to>
                                        <p:strVal val="visible"/>
                                      </p:to>
                                    </p:set>
                                    <p:animEffect transition="in" filter="fade">
                                      <p:cBhvr>
                                        <p:cTn id="305" dur="2000"/>
                                        <p:tgtEl>
                                          <p:spTgt spid="9"/>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71457"/>
                                        </p:tgtEl>
                                        <p:attrNameLst>
                                          <p:attrName>style.visibility</p:attrName>
                                        </p:attrNameLst>
                                      </p:cBhvr>
                                      <p:to>
                                        <p:strVal val="visible"/>
                                      </p:to>
                                    </p:set>
                                    <p:animEffect transition="in" filter="dissolve">
                                      <p:cBhvr>
                                        <p:cTn id="310" dur="500"/>
                                        <p:tgtEl>
                                          <p:spTgt spid="571457"/>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71459"/>
                                        </p:tgtEl>
                                        <p:attrNameLst>
                                          <p:attrName>style.visibility</p:attrName>
                                        </p:attrNameLst>
                                      </p:cBhvr>
                                      <p:to>
                                        <p:strVal val="visible"/>
                                      </p:to>
                                    </p:set>
                                    <p:animEffect transition="in" filter="dissolve">
                                      <p:cBhvr>
                                        <p:cTn id="315" dur="500"/>
                                        <p:tgtEl>
                                          <p:spTgt spid="571459"/>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71465"/>
                                        </p:tgtEl>
                                        <p:attrNameLst>
                                          <p:attrName>style.visibility</p:attrName>
                                        </p:attrNameLst>
                                      </p:cBhvr>
                                      <p:to>
                                        <p:strVal val="visible"/>
                                      </p:to>
                                    </p:set>
                                    <p:animEffect transition="in" filter="wipe(down)">
                                      <p:cBhvr>
                                        <p:cTn id="320" dur="500"/>
                                        <p:tgtEl>
                                          <p:spTgt spid="571465"/>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71466"/>
                                        </p:tgtEl>
                                        <p:attrNameLst>
                                          <p:attrName>style.visibility</p:attrName>
                                        </p:attrNameLst>
                                      </p:cBhvr>
                                      <p:to>
                                        <p:strVal val="visible"/>
                                      </p:to>
                                    </p:set>
                                    <p:animEffect transition="in" filter="wipe(down)">
                                      <p:cBhvr>
                                        <p:cTn id="324" dur="500"/>
                                        <p:tgtEl>
                                          <p:spTgt spid="571466"/>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nodeType="clickEffect">
                                  <p:stCondLst>
                                    <p:cond delay="0"/>
                                  </p:stCondLst>
                                  <p:childTnLst>
                                    <p:set>
                                      <p:cBhvr>
                                        <p:cTn id="328" dur="1" fill="hold">
                                          <p:stCondLst>
                                            <p:cond delay="0"/>
                                          </p:stCondLst>
                                        </p:cTn>
                                        <p:tgtEl>
                                          <p:spTgt spid="10"/>
                                        </p:tgtEl>
                                        <p:attrNameLst>
                                          <p:attrName>style.visibility</p:attrName>
                                        </p:attrNameLst>
                                      </p:cBhvr>
                                      <p:to>
                                        <p:strVal val="visible"/>
                                      </p:to>
                                    </p:set>
                                    <p:animEffect transition="in" filter="fade">
                                      <p:cBhvr>
                                        <p:cTn id="329" dur="2000"/>
                                        <p:tgtEl>
                                          <p:spTgt spid="10"/>
                                        </p:tgtEl>
                                      </p:cBhvr>
                                    </p:animEffect>
                                  </p:childTnLst>
                                </p:cTn>
                              </p:par>
                            </p:childTnLst>
                          </p:cTn>
                        </p:par>
                      </p:childTnLst>
                    </p:cTn>
                  </p:par>
                  <p:par>
                    <p:cTn id="330" fill="hold">
                      <p:stCondLst>
                        <p:cond delay="indefinite"/>
                      </p:stCondLst>
                      <p:childTnLst>
                        <p:par>
                          <p:cTn id="331" fill="hold">
                            <p:stCondLst>
                              <p:cond delay="0"/>
                            </p:stCondLst>
                            <p:childTnLst>
                              <p:par>
                                <p:cTn id="332" presetID="9" presetClass="entr" presetSubtype="0" fill="hold" grpId="0" nodeType="clickEffect">
                                  <p:stCondLst>
                                    <p:cond delay="0"/>
                                  </p:stCondLst>
                                  <p:childTnLst>
                                    <p:set>
                                      <p:cBhvr>
                                        <p:cTn id="333" dur="1" fill="hold">
                                          <p:stCondLst>
                                            <p:cond delay="0"/>
                                          </p:stCondLst>
                                        </p:cTn>
                                        <p:tgtEl>
                                          <p:spTgt spid="571464"/>
                                        </p:tgtEl>
                                        <p:attrNameLst>
                                          <p:attrName>style.visibility</p:attrName>
                                        </p:attrNameLst>
                                      </p:cBhvr>
                                      <p:to>
                                        <p:strVal val="visible"/>
                                      </p:to>
                                    </p:set>
                                    <p:animEffect transition="in" filter="dissolve">
                                      <p:cBhvr>
                                        <p:cTn id="334" dur="500"/>
                                        <p:tgtEl>
                                          <p:spTgt spid="571464"/>
                                        </p:tgtEl>
                                      </p:cBhvr>
                                    </p:animEffect>
                                  </p:childTnLst>
                                </p:cTn>
                              </p:par>
                            </p:childTnLst>
                          </p:cTn>
                        </p:par>
                      </p:childTnLst>
                    </p:cTn>
                  </p:par>
                  <p:par>
                    <p:cTn id="335" fill="hold">
                      <p:stCondLst>
                        <p:cond delay="indefinite"/>
                      </p:stCondLst>
                      <p:childTnLst>
                        <p:par>
                          <p:cTn id="336" fill="hold">
                            <p:stCondLst>
                              <p:cond delay="0"/>
                            </p:stCondLst>
                            <p:childTnLst>
                              <p:par>
                                <p:cTn id="337" presetID="9" presetClass="entr" presetSubtype="0" fill="hold" grpId="0" nodeType="clickEffect">
                                  <p:stCondLst>
                                    <p:cond delay="0"/>
                                  </p:stCondLst>
                                  <p:childTnLst>
                                    <p:set>
                                      <p:cBhvr>
                                        <p:cTn id="338" dur="1" fill="hold">
                                          <p:stCondLst>
                                            <p:cond delay="0"/>
                                          </p:stCondLst>
                                        </p:cTn>
                                        <p:tgtEl>
                                          <p:spTgt spid="571460"/>
                                        </p:tgtEl>
                                        <p:attrNameLst>
                                          <p:attrName>style.visibility</p:attrName>
                                        </p:attrNameLst>
                                      </p:cBhvr>
                                      <p:to>
                                        <p:strVal val="visible"/>
                                      </p:to>
                                    </p:set>
                                    <p:animEffect transition="in" filter="dissolve">
                                      <p:cBhvr>
                                        <p:cTn id="339" dur="500"/>
                                        <p:tgtEl>
                                          <p:spTgt spid="571460"/>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4" fill="hold" grpId="0" nodeType="clickEffect">
                                  <p:stCondLst>
                                    <p:cond delay="0"/>
                                  </p:stCondLst>
                                  <p:childTnLst>
                                    <p:set>
                                      <p:cBhvr>
                                        <p:cTn id="343" dur="1" fill="hold">
                                          <p:stCondLst>
                                            <p:cond delay="0"/>
                                          </p:stCondLst>
                                        </p:cTn>
                                        <p:tgtEl>
                                          <p:spTgt spid="571470"/>
                                        </p:tgtEl>
                                        <p:attrNameLst>
                                          <p:attrName>style.visibility</p:attrName>
                                        </p:attrNameLst>
                                      </p:cBhvr>
                                      <p:to>
                                        <p:strVal val="visible"/>
                                      </p:to>
                                    </p:set>
                                    <p:animEffect transition="in" filter="wipe(down)">
                                      <p:cBhvr>
                                        <p:cTn id="344" dur="500"/>
                                        <p:tgtEl>
                                          <p:spTgt spid="571470"/>
                                        </p:tgtEl>
                                      </p:cBhvr>
                                    </p:animEffect>
                                  </p:childTnLst>
                                </p:cTn>
                              </p:par>
                            </p:childTnLst>
                          </p:cTn>
                        </p:par>
                        <p:par>
                          <p:cTn id="345" fill="hold">
                            <p:stCondLst>
                              <p:cond delay="500"/>
                            </p:stCondLst>
                            <p:childTnLst>
                              <p:par>
                                <p:cTn id="346" presetID="22" presetClass="entr" presetSubtype="4" fill="hold" grpId="0" nodeType="afterEffect">
                                  <p:stCondLst>
                                    <p:cond delay="0"/>
                                  </p:stCondLst>
                                  <p:childTnLst>
                                    <p:set>
                                      <p:cBhvr>
                                        <p:cTn id="347" dur="1" fill="hold">
                                          <p:stCondLst>
                                            <p:cond delay="0"/>
                                          </p:stCondLst>
                                        </p:cTn>
                                        <p:tgtEl>
                                          <p:spTgt spid="571471"/>
                                        </p:tgtEl>
                                        <p:attrNameLst>
                                          <p:attrName>style.visibility</p:attrName>
                                        </p:attrNameLst>
                                      </p:cBhvr>
                                      <p:to>
                                        <p:strVal val="visible"/>
                                      </p:to>
                                    </p:set>
                                    <p:animEffect transition="in" filter="wipe(down)">
                                      <p:cBhvr>
                                        <p:cTn id="348" dur="500"/>
                                        <p:tgtEl>
                                          <p:spTgt spid="571471"/>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nodeType="clickEffect">
                                  <p:stCondLst>
                                    <p:cond delay="0"/>
                                  </p:stCondLst>
                                  <p:childTnLst>
                                    <p:set>
                                      <p:cBhvr>
                                        <p:cTn id="352" dur="1" fill="hold">
                                          <p:stCondLst>
                                            <p:cond delay="0"/>
                                          </p:stCondLst>
                                        </p:cTn>
                                        <p:tgtEl>
                                          <p:spTgt spid="11"/>
                                        </p:tgtEl>
                                        <p:attrNameLst>
                                          <p:attrName>style.visibility</p:attrName>
                                        </p:attrNameLst>
                                      </p:cBhvr>
                                      <p:to>
                                        <p:strVal val="visible"/>
                                      </p:to>
                                    </p:set>
                                    <p:animEffect transition="in" filter="fade">
                                      <p:cBhvr>
                                        <p:cTn id="353" dur="2000"/>
                                        <p:tgtEl>
                                          <p:spTgt spid="11"/>
                                        </p:tgtEl>
                                      </p:cBhvr>
                                    </p:animEffect>
                                  </p:childTnLst>
                                </p:cTn>
                              </p:par>
                            </p:childTnLst>
                          </p:cTn>
                        </p:par>
                      </p:childTnLst>
                    </p:cTn>
                  </p:par>
                  <p:par>
                    <p:cTn id="354" fill="hold">
                      <p:stCondLst>
                        <p:cond delay="indefinite"/>
                      </p:stCondLst>
                      <p:childTnLst>
                        <p:par>
                          <p:cTn id="355" fill="hold">
                            <p:stCondLst>
                              <p:cond delay="0"/>
                            </p:stCondLst>
                            <p:childTnLst>
                              <p:par>
                                <p:cTn id="356" presetID="9" presetClass="entr" presetSubtype="0" fill="hold" grpId="0" nodeType="clickEffect">
                                  <p:stCondLst>
                                    <p:cond delay="0"/>
                                  </p:stCondLst>
                                  <p:childTnLst>
                                    <p:set>
                                      <p:cBhvr>
                                        <p:cTn id="357" dur="1" fill="hold">
                                          <p:stCondLst>
                                            <p:cond delay="0"/>
                                          </p:stCondLst>
                                        </p:cTn>
                                        <p:tgtEl>
                                          <p:spTgt spid="571474"/>
                                        </p:tgtEl>
                                        <p:attrNameLst>
                                          <p:attrName>style.visibility</p:attrName>
                                        </p:attrNameLst>
                                      </p:cBhvr>
                                      <p:to>
                                        <p:strVal val="visible"/>
                                      </p:to>
                                    </p:set>
                                    <p:animEffect transition="in" filter="dissolve">
                                      <p:cBhvr>
                                        <p:cTn id="358" dur="500"/>
                                        <p:tgtEl>
                                          <p:spTgt spid="571474"/>
                                        </p:tgtEl>
                                      </p:cBhvr>
                                    </p:animEffect>
                                  </p:childTnLst>
                                </p:cTn>
                              </p:par>
                            </p:childTnLst>
                          </p:cTn>
                        </p:par>
                      </p:childTnLst>
                    </p:cTn>
                  </p:par>
                  <p:par>
                    <p:cTn id="359" fill="hold">
                      <p:stCondLst>
                        <p:cond delay="indefinite"/>
                      </p:stCondLst>
                      <p:childTnLst>
                        <p:par>
                          <p:cTn id="360" fill="hold">
                            <p:stCondLst>
                              <p:cond delay="0"/>
                            </p:stCondLst>
                            <p:childTnLst>
                              <p:par>
                                <p:cTn id="361" presetID="9" presetClass="entr" presetSubtype="0" fill="hold" grpId="0" nodeType="clickEffect">
                                  <p:stCondLst>
                                    <p:cond delay="0"/>
                                  </p:stCondLst>
                                  <p:childTnLst>
                                    <p:set>
                                      <p:cBhvr>
                                        <p:cTn id="362" dur="1" fill="hold">
                                          <p:stCondLst>
                                            <p:cond delay="0"/>
                                          </p:stCondLst>
                                        </p:cTn>
                                        <p:tgtEl>
                                          <p:spTgt spid="571473"/>
                                        </p:tgtEl>
                                        <p:attrNameLst>
                                          <p:attrName>style.visibility</p:attrName>
                                        </p:attrNameLst>
                                      </p:cBhvr>
                                      <p:to>
                                        <p:strVal val="visible"/>
                                      </p:to>
                                    </p:set>
                                    <p:animEffect transition="in" filter="dissolve">
                                      <p:cBhvr>
                                        <p:cTn id="363" dur="500"/>
                                        <p:tgtEl>
                                          <p:spTgt spid="571473"/>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4" fill="hold" grpId="0" nodeType="clickEffect">
                                  <p:stCondLst>
                                    <p:cond delay="0"/>
                                  </p:stCondLst>
                                  <p:childTnLst>
                                    <p:set>
                                      <p:cBhvr>
                                        <p:cTn id="367" dur="1" fill="hold">
                                          <p:stCondLst>
                                            <p:cond delay="0"/>
                                          </p:stCondLst>
                                        </p:cTn>
                                        <p:tgtEl>
                                          <p:spTgt spid="571478"/>
                                        </p:tgtEl>
                                        <p:attrNameLst>
                                          <p:attrName>style.visibility</p:attrName>
                                        </p:attrNameLst>
                                      </p:cBhvr>
                                      <p:to>
                                        <p:strVal val="visible"/>
                                      </p:to>
                                    </p:set>
                                    <p:animEffect transition="in" filter="wipe(down)">
                                      <p:cBhvr>
                                        <p:cTn id="368" dur="500"/>
                                        <p:tgtEl>
                                          <p:spTgt spid="571478"/>
                                        </p:tgtEl>
                                      </p:cBhvr>
                                    </p:animEffect>
                                  </p:childTnLst>
                                </p:cTn>
                              </p:par>
                            </p:childTnLst>
                          </p:cTn>
                        </p:par>
                        <p:par>
                          <p:cTn id="369" fill="hold">
                            <p:stCondLst>
                              <p:cond delay="500"/>
                            </p:stCondLst>
                            <p:childTnLst>
                              <p:par>
                                <p:cTn id="370" presetID="22" presetClass="entr" presetSubtype="4" fill="hold" grpId="0" nodeType="afterEffect">
                                  <p:stCondLst>
                                    <p:cond delay="0"/>
                                  </p:stCondLst>
                                  <p:childTnLst>
                                    <p:set>
                                      <p:cBhvr>
                                        <p:cTn id="371" dur="1" fill="hold">
                                          <p:stCondLst>
                                            <p:cond delay="0"/>
                                          </p:stCondLst>
                                        </p:cTn>
                                        <p:tgtEl>
                                          <p:spTgt spid="571479"/>
                                        </p:tgtEl>
                                        <p:attrNameLst>
                                          <p:attrName>style.visibility</p:attrName>
                                        </p:attrNameLst>
                                      </p:cBhvr>
                                      <p:to>
                                        <p:strVal val="visible"/>
                                      </p:to>
                                    </p:set>
                                    <p:animEffect transition="in" filter="wipe(down)">
                                      <p:cBhvr>
                                        <p:cTn id="372" dur="500"/>
                                        <p:tgtEl>
                                          <p:spTgt spid="571479"/>
                                        </p:tgtEl>
                                      </p:cBhvr>
                                    </p:animEffect>
                                  </p:childTnLst>
                                </p:cTn>
                              </p:par>
                            </p:childTnLst>
                          </p:cTn>
                        </p:par>
                      </p:childTnLst>
                    </p:cTn>
                  </p:par>
                  <p:par>
                    <p:cTn id="373" fill="hold">
                      <p:stCondLst>
                        <p:cond delay="indefinite"/>
                      </p:stCondLst>
                      <p:childTnLst>
                        <p:par>
                          <p:cTn id="374" fill="hold">
                            <p:stCondLst>
                              <p:cond delay="0"/>
                            </p:stCondLst>
                            <p:childTnLst>
                              <p:par>
                                <p:cTn id="375" presetID="39" presetClass="entr" presetSubtype="0" accel="100000" fill="hold" grpId="0" nodeType="clickEffect">
                                  <p:stCondLst>
                                    <p:cond delay="0"/>
                                  </p:stCondLst>
                                  <p:childTnLst>
                                    <p:set>
                                      <p:cBhvr>
                                        <p:cTn id="376" dur="1" fill="hold">
                                          <p:stCondLst>
                                            <p:cond delay="0"/>
                                          </p:stCondLst>
                                        </p:cTn>
                                        <p:tgtEl>
                                          <p:spTgt spid="571458"/>
                                        </p:tgtEl>
                                        <p:attrNameLst>
                                          <p:attrName>style.visibility</p:attrName>
                                        </p:attrNameLst>
                                      </p:cBhvr>
                                      <p:to>
                                        <p:strVal val="visible"/>
                                      </p:to>
                                    </p:set>
                                    <p:anim calcmode="lin" valueType="num">
                                      <p:cBhvr>
                                        <p:cTn id="377" dur="500" fill="hold"/>
                                        <p:tgtEl>
                                          <p:spTgt spid="571458"/>
                                        </p:tgtEl>
                                        <p:attrNameLst>
                                          <p:attrName>ppt_h</p:attrName>
                                        </p:attrNameLst>
                                      </p:cBhvr>
                                      <p:tavLst>
                                        <p:tav tm="0">
                                          <p:val>
                                            <p:strVal val="#ppt_h/20"/>
                                          </p:val>
                                        </p:tav>
                                        <p:tav tm="50000">
                                          <p:val>
                                            <p:strVal val="#ppt_h/20"/>
                                          </p:val>
                                        </p:tav>
                                        <p:tav tm="100000">
                                          <p:val>
                                            <p:strVal val="#ppt_h"/>
                                          </p:val>
                                        </p:tav>
                                      </p:tavLst>
                                    </p:anim>
                                    <p:anim calcmode="lin" valueType="num">
                                      <p:cBhvr>
                                        <p:cTn id="378" dur="500" fill="hold"/>
                                        <p:tgtEl>
                                          <p:spTgt spid="571458"/>
                                        </p:tgtEl>
                                        <p:attrNameLst>
                                          <p:attrName>ppt_w</p:attrName>
                                        </p:attrNameLst>
                                      </p:cBhvr>
                                      <p:tavLst>
                                        <p:tav tm="0">
                                          <p:val>
                                            <p:strVal val="#ppt_w+.3"/>
                                          </p:val>
                                        </p:tav>
                                        <p:tav tm="50000">
                                          <p:val>
                                            <p:strVal val="#ppt_w+.3"/>
                                          </p:val>
                                        </p:tav>
                                        <p:tav tm="100000">
                                          <p:val>
                                            <p:strVal val="#ppt_w"/>
                                          </p:val>
                                        </p:tav>
                                      </p:tavLst>
                                    </p:anim>
                                    <p:anim calcmode="lin" valueType="num">
                                      <p:cBhvr>
                                        <p:cTn id="379" dur="500" fill="hold"/>
                                        <p:tgtEl>
                                          <p:spTgt spid="571458"/>
                                        </p:tgtEl>
                                        <p:attrNameLst>
                                          <p:attrName>ppt_x</p:attrName>
                                        </p:attrNameLst>
                                      </p:cBhvr>
                                      <p:tavLst>
                                        <p:tav tm="0">
                                          <p:val>
                                            <p:strVal val="#ppt_x-.3"/>
                                          </p:val>
                                        </p:tav>
                                        <p:tav tm="50000">
                                          <p:val>
                                            <p:strVal val="#ppt_x"/>
                                          </p:val>
                                        </p:tav>
                                        <p:tav tm="100000">
                                          <p:val>
                                            <p:strVal val="#ppt_x"/>
                                          </p:val>
                                        </p:tav>
                                      </p:tavLst>
                                    </p:anim>
                                    <p:anim calcmode="lin" valueType="num">
                                      <p:cBhvr>
                                        <p:cTn id="380" dur="500" fill="hold"/>
                                        <p:tgtEl>
                                          <p:spTgt spid="571458"/>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9" presetClass="emph" presetSubtype="0" nodeType="clickEffect">
                                  <p:stCondLst>
                                    <p:cond delay="0"/>
                                  </p:stCondLst>
                                  <p:childTnLst>
                                    <p:set>
                                      <p:cBhvr rctx="PPT">
                                        <p:cTn id="384" dur="indefinite"/>
                                        <p:tgtEl>
                                          <p:spTgt spid="7"/>
                                        </p:tgtEl>
                                        <p:attrNameLst>
                                          <p:attrName>style.opacity</p:attrName>
                                        </p:attrNameLst>
                                      </p:cBhvr>
                                      <p:to>
                                        <p:strVal val="0.5"/>
                                      </p:to>
                                    </p:set>
                                    <p:animEffect filter="image" prLst="opacity: 0.5">
                                      <p:cBhvr rctx="IE">
                                        <p:cTn id="385" dur="indefinite"/>
                                        <p:tgtEl>
                                          <p:spTgt spid="7"/>
                                        </p:tgtEl>
                                      </p:cBhvr>
                                    </p:animEffect>
                                  </p:childTnLst>
                                </p:cTn>
                              </p:par>
                              <p:par>
                                <p:cTn id="386" presetID="9" presetClass="emph" presetSubtype="0" grpId="1" nodeType="withEffect">
                                  <p:stCondLst>
                                    <p:cond delay="0"/>
                                  </p:stCondLst>
                                  <p:childTnLst>
                                    <p:set>
                                      <p:cBhvr rctx="PPT">
                                        <p:cTn id="387" dur="indefinite"/>
                                        <p:tgtEl>
                                          <p:spTgt spid="571447"/>
                                        </p:tgtEl>
                                        <p:attrNameLst>
                                          <p:attrName>style.opacity</p:attrName>
                                        </p:attrNameLst>
                                      </p:cBhvr>
                                      <p:to>
                                        <p:strVal val="0.5"/>
                                      </p:to>
                                    </p:set>
                                    <p:animEffect filter="image" prLst="opacity: 0.5">
                                      <p:cBhvr rctx="IE">
                                        <p:cTn id="388" dur="indefinite"/>
                                        <p:tgtEl>
                                          <p:spTgt spid="571447"/>
                                        </p:tgtEl>
                                      </p:cBhvr>
                                    </p:animEffect>
                                  </p:childTnLst>
                                </p:cTn>
                              </p:par>
                              <p:par>
                                <p:cTn id="389" presetID="9" presetClass="emph" presetSubtype="0" grpId="1" nodeType="withEffect">
                                  <p:stCondLst>
                                    <p:cond delay="0"/>
                                  </p:stCondLst>
                                  <p:childTnLst>
                                    <p:set>
                                      <p:cBhvr rctx="PPT">
                                        <p:cTn id="390" dur="indefinite"/>
                                        <p:tgtEl>
                                          <p:spTgt spid="571448"/>
                                        </p:tgtEl>
                                        <p:attrNameLst>
                                          <p:attrName>style.opacity</p:attrName>
                                        </p:attrNameLst>
                                      </p:cBhvr>
                                      <p:to>
                                        <p:strVal val="0.5"/>
                                      </p:to>
                                    </p:set>
                                    <p:animEffect filter="image" prLst="opacity: 0.5">
                                      <p:cBhvr rctx="IE">
                                        <p:cTn id="391" dur="indefinite"/>
                                        <p:tgtEl>
                                          <p:spTgt spid="571448"/>
                                        </p:tgtEl>
                                      </p:cBhvr>
                                    </p:animEffect>
                                  </p:childTnLst>
                                </p:cTn>
                              </p:par>
                              <p:par>
                                <p:cTn id="392" presetID="9" presetClass="emph" presetSubtype="0" grpId="1" nodeType="withEffect">
                                  <p:stCondLst>
                                    <p:cond delay="0"/>
                                  </p:stCondLst>
                                  <p:childTnLst>
                                    <p:set>
                                      <p:cBhvr rctx="PPT">
                                        <p:cTn id="393" dur="indefinite"/>
                                        <p:tgtEl>
                                          <p:spTgt spid="571449"/>
                                        </p:tgtEl>
                                        <p:attrNameLst>
                                          <p:attrName>style.opacity</p:attrName>
                                        </p:attrNameLst>
                                      </p:cBhvr>
                                      <p:to>
                                        <p:strVal val="0.5"/>
                                      </p:to>
                                    </p:set>
                                    <p:animEffect filter="image" prLst="opacity: 0.5">
                                      <p:cBhvr rctx="IE">
                                        <p:cTn id="394" dur="indefinite"/>
                                        <p:tgtEl>
                                          <p:spTgt spid="571449"/>
                                        </p:tgtEl>
                                      </p:cBhvr>
                                    </p:animEffect>
                                  </p:childTnLst>
                                </p:cTn>
                              </p:par>
                              <p:par>
                                <p:cTn id="395" presetID="9" presetClass="emph" presetSubtype="0" grpId="1" nodeType="withEffect">
                                  <p:stCondLst>
                                    <p:cond delay="0"/>
                                  </p:stCondLst>
                                  <p:childTnLst>
                                    <p:set>
                                      <p:cBhvr rctx="PPT">
                                        <p:cTn id="396" dur="indefinite"/>
                                        <p:tgtEl>
                                          <p:spTgt spid="571450"/>
                                        </p:tgtEl>
                                        <p:attrNameLst>
                                          <p:attrName>style.opacity</p:attrName>
                                        </p:attrNameLst>
                                      </p:cBhvr>
                                      <p:to>
                                        <p:strVal val="0.5"/>
                                      </p:to>
                                    </p:set>
                                    <p:animEffect filter="image" prLst="opacity: 0.5">
                                      <p:cBhvr rctx="IE">
                                        <p:cTn id="397" dur="indefinite"/>
                                        <p:tgtEl>
                                          <p:spTgt spid="571450"/>
                                        </p:tgtEl>
                                      </p:cBhvr>
                                    </p:animEffect>
                                  </p:childTnLst>
                                </p:cTn>
                              </p:par>
                              <p:par>
                                <p:cTn id="398" presetID="9" presetClass="emph" presetSubtype="0" grpId="1" nodeType="withEffect">
                                  <p:stCondLst>
                                    <p:cond delay="0"/>
                                  </p:stCondLst>
                                  <p:childTnLst>
                                    <p:set>
                                      <p:cBhvr rctx="PPT">
                                        <p:cTn id="399" dur="indefinite"/>
                                        <p:tgtEl>
                                          <p:spTgt spid="571451"/>
                                        </p:tgtEl>
                                        <p:attrNameLst>
                                          <p:attrName>style.opacity</p:attrName>
                                        </p:attrNameLst>
                                      </p:cBhvr>
                                      <p:to>
                                        <p:strVal val="0.5"/>
                                      </p:to>
                                    </p:set>
                                    <p:animEffect filter="image" prLst="opacity: 0.5">
                                      <p:cBhvr rctx="IE">
                                        <p:cTn id="400" dur="indefinite"/>
                                        <p:tgtEl>
                                          <p:spTgt spid="571451"/>
                                        </p:tgtEl>
                                      </p:cBhvr>
                                    </p:animEffect>
                                  </p:childTnLst>
                                </p:cTn>
                              </p:par>
                              <p:par>
                                <p:cTn id="401" presetID="9" presetClass="emph" presetSubtype="0" nodeType="withEffect">
                                  <p:stCondLst>
                                    <p:cond delay="0"/>
                                  </p:stCondLst>
                                  <p:childTnLst>
                                    <p:set>
                                      <p:cBhvr rctx="PPT">
                                        <p:cTn id="402" dur="indefinite"/>
                                        <p:tgtEl>
                                          <p:spTgt spid="8"/>
                                        </p:tgtEl>
                                        <p:attrNameLst>
                                          <p:attrName>style.opacity</p:attrName>
                                        </p:attrNameLst>
                                      </p:cBhvr>
                                      <p:to>
                                        <p:strVal val="0.5"/>
                                      </p:to>
                                    </p:set>
                                    <p:animEffect filter="image" prLst="opacity: 0.5">
                                      <p:cBhvr rctx="IE">
                                        <p:cTn id="403" dur="indefinite"/>
                                        <p:tgtEl>
                                          <p:spTgt spid="8"/>
                                        </p:tgtEl>
                                      </p:cBhvr>
                                    </p:animEffect>
                                  </p:childTnLst>
                                </p:cTn>
                              </p:par>
                              <p:par>
                                <p:cTn id="404" presetID="9" presetClass="emph" presetSubtype="0" grpId="1" nodeType="withEffect">
                                  <p:stCondLst>
                                    <p:cond delay="0"/>
                                  </p:stCondLst>
                                  <p:iterate type="lt">
                                    <p:tmAbs val="0"/>
                                  </p:iterate>
                                  <p:childTnLst>
                                    <p:set>
                                      <p:cBhvr rctx="PPT">
                                        <p:cTn id="405" dur="indefinite"/>
                                        <p:tgtEl>
                                          <p:spTgt spid="571456"/>
                                        </p:tgtEl>
                                        <p:attrNameLst>
                                          <p:attrName>style.opacity</p:attrName>
                                        </p:attrNameLst>
                                      </p:cBhvr>
                                      <p:to>
                                        <p:strVal val="0.5"/>
                                      </p:to>
                                    </p:set>
                                    <p:animEffect filter="image" prLst="opacity: 0.5">
                                      <p:cBhvr rctx="IE">
                                        <p:cTn id="406" dur="indefinite"/>
                                        <p:tgtEl>
                                          <p:spTgt spid="571456"/>
                                        </p:tgtEl>
                                      </p:cBhvr>
                                    </p:animEffect>
                                  </p:childTnLst>
                                </p:cTn>
                              </p:par>
                              <p:par>
                                <p:cTn id="407" presetID="9" presetClass="emph" presetSubtype="0" grpId="1" nodeType="withEffect">
                                  <p:stCondLst>
                                    <p:cond delay="0"/>
                                  </p:stCondLst>
                                  <p:childTnLst>
                                    <p:set>
                                      <p:cBhvr rctx="PPT">
                                        <p:cTn id="408" dur="indefinite"/>
                                        <p:tgtEl>
                                          <p:spTgt spid="571457"/>
                                        </p:tgtEl>
                                        <p:attrNameLst>
                                          <p:attrName>style.opacity</p:attrName>
                                        </p:attrNameLst>
                                      </p:cBhvr>
                                      <p:to>
                                        <p:strVal val="0.5"/>
                                      </p:to>
                                    </p:set>
                                    <p:animEffect filter="image" prLst="opacity: 0.5">
                                      <p:cBhvr rctx="IE">
                                        <p:cTn id="409" dur="indefinite"/>
                                        <p:tgtEl>
                                          <p:spTgt spid="571457"/>
                                        </p:tgtEl>
                                      </p:cBhvr>
                                    </p:animEffect>
                                  </p:childTnLst>
                                </p:cTn>
                              </p:par>
                              <p:par>
                                <p:cTn id="410" presetID="9" presetClass="emph" presetSubtype="0" grpId="1" nodeType="withEffect">
                                  <p:stCondLst>
                                    <p:cond delay="0"/>
                                  </p:stCondLst>
                                  <p:childTnLst>
                                    <p:set>
                                      <p:cBhvr rctx="PPT">
                                        <p:cTn id="411" dur="indefinite"/>
                                        <p:tgtEl>
                                          <p:spTgt spid="571458"/>
                                        </p:tgtEl>
                                        <p:attrNameLst>
                                          <p:attrName>style.opacity</p:attrName>
                                        </p:attrNameLst>
                                      </p:cBhvr>
                                      <p:to>
                                        <p:strVal val="0.5"/>
                                      </p:to>
                                    </p:set>
                                    <p:animEffect filter="image" prLst="opacity: 0.5">
                                      <p:cBhvr rctx="IE">
                                        <p:cTn id="412" dur="indefinite"/>
                                        <p:tgtEl>
                                          <p:spTgt spid="571458"/>
                                        </p:tgtEl>
                                      </p:cBhvr>
                                    </p:animEffect>
                                  </p:childTnLst>
                                </p:cTn>
                              </p:par>
                              <p:par>
                                <p:cTn id="413" presetID="9" presetClass="emph" presetSubtype="0" grpId="1" nodeType="withEffect">
                                  <p:stCondLst>
                                    <p:cond delay="0"/>
                                  </p:stCondLst>
                                  <p:childTnLst>
                                    <p:set>
                                      <p:cBhvr rctx="PPT">
                                        <p:cTn id="414" dur="indefinite"/>
                                        <p:tgtEl>
                                          <p:spTgt spid="571459"/>
                                        </p:tgtEl>
                                        <p:attrNameLst>
                                          <p:attrName>style.opacity</p:attrName>
                                        </p:attrNameLst>
                                      </p:cBhvr>
                                      <p:to>
                                        <p:strVal val="0.5"/>
                                      </p:to>
                                    </p:set>
                                    <p:animEffect filter="image" prLst="opacity: 0.5">
                                      <p:cBhvr rctx="IE">
                                        <p:cTn id="415" dur="indefinite"/>
                                        <p:tgtEl>
                                          <p:spTgt spid="571459"/>
                                        </p:tgtEl>
                                      </p:cBhvr>
                                    </p:animEffect>
                                  </p:childTnLst>
                                </p:cTn>
                              </p:par>
                              <p:par>
                                <p:cTn id="416" presetID="9" presetClass="emph" presetSubtype="0" grpId="1" nodeType="withEffect">
                                  <p:stCondLst>
                                    <p:cond delay="0"/>
                                  </p:stCondLst>
                                  <p:childTnLst>
                                    <p:set>
                                      <p:cBhvr rctx="PPT">
                                        <p:cTn id="417" dur="indefinite"/>
                                        <p:tgtEl>
                                          <p:spTgt spid="571460"/>
                                        </p:tgtEl>
                                        <p:attrNameLst>
                                          <p:attrName>style.opacity</p:attrName>
                                        </p:attrNameLst>
                                      </p:cBhvr>
                                      <p:to>
                                        <p:strVal val="0.5"/>
                                      </p:to>
                                    </p:set>
                                    <p:animEffect filter="image" prLst="opacity: 0.5">
                                      <p:cBhvr rctx="IE">
                                        <p:cTn id="418" dur="indefinite"/>
                                        <p:tgtEl>
                                          <p:spTgt spid="571460"/>
                                        </p:tgtEl>
                                      </p:cBhvr>
                                    </p:animEffect>
                                  </p:childTnLst>
                                </p:cTn>
                              </p:par>
                              <p:par>
                                <p:cTn id="419" presetID="9" presetClass="emph" presetSubtype="0" nodeType="withEffect">
                                  <p:stCondLst>
                                    <p:cond delay="0"/>
                                  </p:stCondLst>
                                  <p:childTnLst>
                                    <p:set>
                                      <p:cBhvr rctx="PPT">
                                        <p:cTn id="420" dur="indefinite"/>
                                        <p:tgtEl>
                                          <p:spTgt spid="9"/>
                                        </p:tgtEl>
                                        <p:attrNameLst>
                                          <p:attrName>style.opacity</p:attrName>
                                        </p:attrNameLst>
                                      </p:cBhvr>
                                      <p:to>
                                        <p:strVal val="0.5"/>
                                      </p:to>
                                    </p:set>
                                    <p:animEffect filter="image" prLst="opacity: 0.5">
                                      <p:cBhvr rctx="IE">
                                        <p:cTn id="421" dur="indefinite"/>
                                        <p:tgtEl>
                                          <p:spTgt spid="9"/>
                                        </p:tgtEl>
                                      </p:cBhvr>
                                    </p:animEffect>
                                  </p:childTnLst>
                                </p:cTn>
                              </p:par>
                              <p:par>
                                <p:cTn id="422" presetID="9" presetClass="emph" presetSubtype="0" grpId="1" nodeType="withEffect">
                                  <p:stCondLst>
                                    <p:cond delay="0"/>
                                  </p:stCondLst>
                                  <p:childTnLst>
                                    <p:set>
                                      <p:cBhvr rctx="PPT">
                                        <p:cTn id="423" dur="indefinite"/>
                                        <p:tgtEl>
                                          <p:spTgt spid="571464"/>
                                        </p:tgtEl>
                                        <p:attrNameLst>
                                          <p:attrName>style.opacity</p:attrName>
                                        </p:attrNameLst>
                                      </p:cBhvr>
                                      <p:to>
                                        <p:strVal val="0.5"/>
                                      </p:to>
                                    </p:set>
                                    <p:animEffect filter="image" prLst="opacity: 0.5">
                                      <p:cBhvr rctx="IE">
                                        <p:cTn id="424" dur="indefinite"/>
                                        <p:tgtEl>
                                          <p:spTgt spid="571464"/>
                                        </p:tgtEl>
                                      </p:cBhvr>
                                    </p:animEffect>
                                  </p:childTnLst>
                                </p:cTn>
                              </p:par>
                              <p:par>
                                <p:cTn id="425" presetID="9" presetClass="emph" presetSubtype="0" grpId="1" nodeType="withEffect">
                                  <p:stCondLst>
                                    <p:cond delay="0"/>
                                  </p:stCondLst>
                                  <p:childTnLst>
                                    <p:set>
                                      <p:cBhvr rctx="PPT">
                                        <p:cTn id="426" dur="indefinite"/>
                                        <p:tgtEl>
                                          <p:spTgt spid="571465"/>
                                        </p:tgtEl>
                                        <p:attrNameLst>
                                          <p:attrName>style.opacity</p:attrName>
                                        </p:attrNameLst>
                                      </p:cBhvr>
                                      <p:to>
                                        <p:strVal val="0.5"/>
                                      </p:to>
                                    </p:set>
                                    <p:animEffect filter="image" prLst="opacity: 0.5">
                                      <p:cBhvr rctx="IE">
                                        <p:cTn id="427" dur="indefinite"/>
                                        <p:tgtEl>
                                          <p:spTgt spid="571465"/>
                                        </p:tgtEl>
                                      </p:cBhvr>
                                    </p:animEffect>
                                  </p:childTnLst>
                                </p:cTn>
                              </p:par>
                              <p:par>
                                <p:cTn id="428" presetID="9" presetClass="emph" presetSubtype="0" grpId="1" nodeType="withEffect">
                                  <p:stCondLst>
                                    <p:cond delay="0"/>
                                  </p:stCondLst>
                                  <p:childTnLst>
                                    <p:set>
                                      <p:cBhvr rctx="PPT">
                                        <p:cTn id="429" dur="indefinite"/>
                                        <p:tgtEl>
                                          <p:spTgt spid="571466"/>
                                        </p:tgtEl>
                                        <p:attrNameLst>
                                          <p:attrName>style.opacity</p:attrName>
                                        </p:attrNameLst>
                                      </p:cBhvr>
                                      <p:to>
                                        <p:strVal val="0.5"/>
                                      </p:to>
                                    </p:set>
                                    <p:animEffect filter="image" prLst="opacity: 0.5">
                                      <p:cBhvr rctx="IE">
                                        <p:cTn id="430" dur="indefinite"/>
                                        <p:tgtEl>
                                          <p:spTgt spid="571466"/>
                                        </p:tgtEl>
                                      </p:cBhvr>
                                    </p:animEffect>
                                  </p:childTnLst>
                                </p:cTn>
                              </p:par>
                              <p:par>
                                <p:cTn id="431" presetID="9" presetClass="emph" presetSubtype="0" nodeType="withEffect">
                                  <p:stCondLst>
                                    <p:cond delay="0"/>
                                  </p:stCondLst>
                                  <p:childTnLst>
                                    <p:set>
                                      <p:cBhvr rctx="PPT">
                                        <p:cTn id="432" dur="indefinite"/>
                                        <p:tgtEl>
                                          <p:spTgt spid="10"/>
                                        </p:tgtEl>
                                        <p:attrNameLst>
                                          <p:attrName>style.opacity</p:attrName>
                                        </p:attrNameLst>
                                      </p:cBhvr>
                                      <p:to>
                                        <p:strVal val="0.5"/>
                                      </p:to>
                                    </p:set>
                                    <p:animEffect filter="image" prLst="opacity: 0.5">
                                      <p:cBhvr rctx="IE">
                                        <p:cTn id="433" dur="indefinite"/>
                                        <p:tgtEl>
                                          <p:spTgt spid="10"/>
                                        </p:tgtEl>
                                      </p:cBhvr>
                                    </p:animEffect>
                                  </p:childTnLst>
                                </p:cTn>
                              </p:par>
                              <p:par>
                                <p:cTn id="434" presetID="9" presetClass="emph" presetSubtype="0" grpId="1" nodeType="withEffect">
                                  <p:stCondLst>
                                    <p:cond delay="0"/>
                                  </p:stCondLst>
                                  <p:childTnLst>
                                    <p:set>
                                      <p:cBhvr rctx="PPT">
                                        <p:cTn id="435" dur="indefinite"/>
                                        <p:tgtEl>
                                          <p:spTgt spid="571470"/>
                                        </p:tgtEl>
                                        <p:attrNameLst>
                                          <p:attrName>style.opacity</p:attrName>
                                        </p:attrNameLst>
                                      </p:cBhvr>
                                      <p:to>
                                        <p:strVal val="0.5"/>
                                      </p:to>
                                    </p:set>
                                    <p:animEffect filter="image" prLst="opacity: 0.5">
                                      <p:cBhvr rctx="IE">
                                        <p:cTn id="436" dur="indefinite"/>
                                        <p:tgtEl>
                                          <p:spTgt spid="571470"/>
                                        </p:tgtEl>
                                      </p:cBhvr>
                                    </p:animEffect>
                                  </p:childTnLst>
                                </p:cTn>
                              </p:par>
                              <p:par>
                                <p:cTn id="437" presetID="9" presetClass="emph" presetSubtype="0" grpId="1" nodeType="withEffect">
                                  <p:stCondLst>
                                    <p:cond delay="0"/>
                                  </p:stCondLst>
                                  <p:childTnLst>
                                    <p:set>
                                      <p:cBhvr rctx="PPT">
                                        <p:cTn id="438" dur="indefinite"/>
                                        <p:tgtEl>
                                          <p:spTgt spid="571471"/>
                                        </p:tgtEl>
                                        <p:attrNameLst>
                                          <p:attrName>style.opacity</p:attrName>
                                        </p:attrNameLst>
                                      </p:cBhvr>
                                      <p:to>
                                        <p:strVal val="0.5"/>
                                      </p:to>
                                    </p:set>
                                    <p:animEffect filter="image" prLst="opacity: 0.5">
                                      <p:cBhvr rctx="IE">
                                        <p:cTn id="439" dur="indefinite"/>
                                        <p:tgtEl>
                                          <p:spTgt spid="571471"/>
                                        </p:tgtEl>
                                      </p:cBhvr>
                                    </p:animEffect>
                                  </p:childTnLst>
                                </p:cTn>
                              </p:par>
                              <p:par>
                                <p:cTn id="440" presetID="9" presetClass="emph" presetSubtype="0" grpId="1" nodeType="withEffect">
                                  <p:stCondLst>
                                    <p:cond delay="0"/>
                                  </p:stCondLst>
                                  <p:childTnLst>
                                    <p:set>
                                      <p:cBhvr rctx="PPT">
                                        <p:cTn id="441" dur="indefinite"/>
                                        <p:tgtEl>
                                          <p:spTgt spid="571472"/>
                                        </p:tgtEl>
                                        <p:attrNameLst>
                                          <p:attrName>style.opacity</p:attrName>
                                        </p:attrNameLst>
                                      </p:cBhvr>
                                      <p:to>
                                        <p:strVal val="0.5"/>
                                      </p:to>
                                    </p:set>
                                    <p:animEffect filter="image" prLst="opacity: 0.5">
                                      <p:cBhvr rctx="IE">
                                        <p:cTn id="442" dur="indefinite"/>
                                        <p:tgtEl>
                                          <p:spTgt spid="571472"/>
                                        </p:tgtEl>
                                      </p:cBhvr>
                                    </p:animEffect>
                                  </p:childTnLst>
                                </p:cTn>
                              </p:par>
                              <p:par>
                                <p:cTn id="443" presetID="9" presetClass="emph" presetSubtype="0" grpId="1" nodeType="withEffect">
                                  <p:stCondLst>
                                    <p:cond delay="0"/>
                                  </p:stCondLst>
                                  <p:childTnLst>
                                    <p:set>
                                      <p:cBhvr rctx="PPT">
                                        <p:cTn id="444" dur="indefinite"/>
                                        <p:tgtEl>
                                          <p:spTgt spid="571473"/>
                                        </p:tgtEl>
                                        <p:attrNameLst>
                                          <p:attrName>style.opacity</p:attrName>
                                        </p:attrNameLst>
                                      </p:cBhvr>
                                      <p:to>
                                        <p:strVal val="0.5"/>
                                      </p:to>
                                    </p:set>
                                    <p:animEffect filter="image" prLst="opacity: 0.5">
                                      <p:cBhvr rctx="IE">
                                        <p:cTn id="445" dur="indefinite"/>
                                        <p:tgtEl>
                                          <p:spTgt spid="571473"/>
                                        </p:tgtEl>
                                      </p:cBhvr>
                                    </p:animEffect>
                                  </p:childTnLst>
                                </p:cTn>
                              </p:par>
                              <p:par>
                                <p:cTn id="446" presetID="9" presetClass="emph" presetSubtype="0" grpId="1" nodeType="withEffect">
                                  <p:stCondLst>
                                    <p:cond delay="0"/>
                                  </p:stCondLst>
                                  <p:childTnLst>
                                    <p:set>
                                      <p:cBhvr rctx="PPT">
                                        <p:cTn id="447" dur="indefinite"/>
                                        <p:tgtEl>
                                          <p:spTgt spid="571474"/>
                                        </p:tgtEl>
                                        <p:attrNameLst>
                                          <p:attrName>style.opacity</p:attrName>
                                        </p:attrNameLst>
                                      </p:cBhvr>
                                      <p:to>
                                        <p:strVal val="0.5"/>
                                      </p:to>
                                    </p:set>
                                    <p:animEffect filter="image" prLst="opacity: 0.5">
                                      <p:cBhvr rctx="IE">
                                        <p:cTn id="448" dur="indefinite"/>
                                        <p:tgtEl>
                                          <p:spTgt spid="571474"/>
                                        </p:tgtEl>
                                      </p:cBhvr>
                                    </p:animEffect>
                                  </p:childTnLst>
                                </p:cTn>
                              </p:par>
                              <p:par>
                                <p:cTn id="449" presetID="9" presetClass="emph" presetSubtype="0" nodeType="withEffect">
                                  <p:stCondLst>
                                    <p:cond delay="0"/>
                                  </p:stCondLst>
                                  <p:childTnLst>
                                    <p:set>
                                      <p:cBhvr rctx="PPT">
                                        <p:cTn id="450" dur="indefinite"/>
                                        <p:tgtEl>
                                          <p:spTgt spid="11"/>
                                        </p:tgtEl>
                                        <p:attrNameLst>
                                          <p:attrName>style.opacity</p:attrName>
                                        </p:attrNameLst>
                                      </p:cBhvr>
                                      <p:to>
                                        <p:strVal val="0.5"/>
                                      </p:to>
                                    </p:set>
                                    <p:animEffect filter="image" prLst="opacity: 0.5">
                                      <p:cBhvr rctx="IE">
                                        <p:cTn id="451" dur="indefinite"/>
                                        <p:tgtEl>
                                          <p:spTgt spid="11"/>
                                        </p:tgtEl>
                                      </p:cBhvr>
                                    </p:animEffect>
                                  </p:childTnLst>
                                </p:cTn>
                              </p:par>
                              <p:par>
                                <p:cTn id="452" presetID="9" presetClass="emph" presetSubtype="0" grpId="1" nodeType="withEffect">
                                  <p:stCondLst>
                                    <p:cond delay="0"/>
                                  </p:stCondLst>
                                  <p:childTnLst>
                                    <p:set>
                                      <p:cBhvr rctx="PPT">
                                        <p:cTn id="453" dur="indefinite"/>
                                        <p:tgtEl>
                                          <p:spTgt spid="571478"/>
                                        </p:tgtEl>
                                        <p:attrNameLst>
                                          <p:attrName>style.opacity</p:attrName>
                                        </p:attrNameLst>
                                      </p:cBhvr>
                                      <p:to>
                                        <p:strVal val="0.5"/>
                                      </p:to>
                                    </p:set>
                                    <p:animEffect filter="image" prLst="opacity: 0.5">
                                      <p:cBhvr rctx="IE">
                                        <p:cTn id="454" dur="indefinite"/>
                                        <p:tgtEl>
                                          <p:spTgt spid="571478"/>
                                        </p:tgtEl>
                                      </p:cBhvr>
                                    </p:animEffect>
                                  </p:childTnLst>
                                </p:cTn>
                              </p:par>
                              <p:par>
                                <p:cTn id="455" presetID="9" presetClass="emph" presetSubtype="0" grpId="1" nodeType="withEffect">
                                  <p:stCondLst>
                                    <p:cond delay="0"/>
                                  </p:stCondLst>
                                  <p:childTnLst>
                                    <p:set>
                                      <p:cBhvr rctx="PPT">
                                        <p:cTn id="456" dur="indefinite"/>
                                        <p:tgtEl>
                                          <p:spTgt spid="571479"/>
                                        </p:tgtEl>
                                        <p:attrNameLst>
                                          <p:attrName>style.opacity</p:attrName>
                                        </p:attrNameLst>
                                      </p:cBhvr>
                                      <p:to>
                                        <p:strVal val="0.5"/>
                                      </p:to>
                                    </p:set>
                                    <p:animEffect filter="image" prLst="opacity: 0.5">
                                      <p:cBhvr rctx="IE">
                                        <p:cTn id="457" dur="indefinite"/>
                                        <p:tgtEl>
                                          <p:spTgt spid="571479"/>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grpId="1" nodeType="clickEffect">
                                  <p:stCondLst>
                                    <p:cond delay="0"/>
                                  </p:stCondLst>
                                  <p:iterate type="lt">
                                    <p:tmAbs val="0"/>
                                  </p:iterate>
                                  <p:childTnLst>
                                    <p:set>
                                      <p:cBhvr rctx="PPT">
                                        <p:cTn id="461" dur="indefinite"/>
                                        <p:tgtEl>
                                          <p:spTgt spid="571480"/>
                                        </p:tgtEl>
                                        <p:attrNameLst>
                                          <p:attrName>style.opacity</p:attrName>
                                        </p:attrNameLst>
                                      </p:cBhvr>
                                      <p:to>
                                        <p:strVal val="0.5"/>
                                      </p:to>
                                    </p:set>
                                    <p:animEffect filter="image" prLst="opacity: 0.5">
                                      <p:cBhvr rctx="IE">
                                        <p:cTn id="462" dur="indefinite"/>
                                        <p:tgtEl>
                                          <p:spTgt spid="57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p:bldP spid="571398" grpId="0"/>
      <p:bldP spid="571407" grpId="0" animBg="1"/>
      <p:bldP spid="571407" grpId="1" animBg="1"/>
      <p:bldP spid="571408" grpId="0"/>
      <p:bldP spid="571408" grpId="1"/>
      <p:bldP spid="571409" grpId="0"/>
      <p:bldP spid="571409" grpId="1"/>
      <p:bldP spid="571410" grpId="0" animBg="1"/>
      <p:bldP spid="571410" grpId="1" animBg="1"/>
      <p:bldP spid="571411" grpId="0" animBg="1"/>
      <p:bldP spid="571411" grpId="1" animBg="1"/>
      <p:bldP spid="571416" grpId="0"/>
      <p:bldP spid="571416" grpId="1"/>
      <p:bldP spid="571417" grpId="0"/>
      <p:bldP spid="571417" grpId="1"/>
      <p:bldP spid="571418" grpId="0"/>
      <p:bldP spid="571418" grpId="1"/>
      <p:bldP spid="571419" grpId="0"/>
      <p:bldP spid="571419" grpId="1"/>
      <p:bldP spid="571420" grpId="0"/>
      <p:bldP spid="571420" grpId="1"/>
      <p:bldP spid="571424" grpId="0"/>
      <p:bldP spid="571424" grpId="1"/>
      <p:bldP spid="571425" grpId="0" animBg="1"/>
      <p:bldP spid="571425" grpId="1" animBg="1"/>
      <p:bldP spid="571426" grpId="0" animBg="1"/>
      <p:bldP spid="571426" grpId="1" animBg="1"/>
      <p:bldP spid="571430" grpId="0" animBg="1"/>
      <p:bldP spid="571430" grpId="1" animBg="1"/>
      <p:bldP spid="571431" grpId="0" animBg="1"/>
      <p:bldP spid="571431" grpId="1" animBg="1"/>
      <p:bldP spid="571432" grpId="0" animBg="1"/>
      <p:bldP spid="571432" grpId="1" animBg="1"/>
      <p:bldP spid="571433" grpId="0"/>
      <p:bldP spid="571433" grpId="1"/>
      <p:bldP spid="571434" grpId="0"/>
      <p:bldP spid="571434" grpId="1"/>
      <p:bldP spid="571438" grpId="0" animBg="1"/>
      <p:bldP spid="571438" grpId="1" animBg="1"/>
      <p:bldP spid="571439" grpId="0" animBg="1"/>
      <p:bldP spid="571439" grpId="1" animBg="1"/>
      <p:bldP spid="571440" grpId="0"/>
      <p:bldP spid="571440" grpId="1"/>
      <p:bldP spid="571447" grpId="0" animBg="1"/>
      <p:bldP spid="571447" grpId="1" animBg="1"/>
      <p:bldP spid="571448" grpId="0"/>
      <p:bldP spid="571448" grpId="1"/>
      <p:bldP spid="571449" grpId="0"/>
      <p:bldP spid="571449" grpId="1"/>
      <p:bldP spid="571450" grpId="0" animBg="1"/>
      <p:bldP spid="571450" grpId="1" animBg="1"/>
      <p:bldP spid="571451" grpId="0" animBg="1"/>
      <p:bldP spid="571451" grpId="1" animBg="1"/>
      <p:bldP spid="571456" grpId="0"/>
      <p:bldP spid="571456" grpId="1"/>
      <p:bldP spid="571457" grpId="0"/>
      <p:bldP spid="571457" grpId="1"/>
      <p:bldP spid="571458" grpId="0"/>
      <p:bldP spid="571458" grpId="1"/>
      <p:bldP spid="571459" grpId="0"/>
      <p:bldP spid="571459" grpId="1"/>
      <p:bldP spid="571460" grpId="0"/>
      <p:bldP spid="571460" grpId="1"/>
      <p:bldP spid="571464" grpId="0"/>
      <p:bldP spid="571464" grpId="1"/>
      <p:bldP spid="571465" grpId="0" animBg="1"/>
      <p:bldP spid="571465" grpId="1" animBg="1"/>
      <p:bldP spid="571466" grpId="0" animBg="1"/>
      <p:bldP spid="571466" grpId="1" animBg="1"/>
      <p:bldP spid="571470" grpId="0" animBg="1"/>
      <p:bldP spid="571470" grpId="1" animBg="1"/>
      <p:bldP spid="571471" grpId="0" animBg="1"/>
      <p:bldP spid="571471" grpId="1" animBg="1"/>
      <p:bldP spid="571472" grpId="0" animBg="1"/>
      <p:bldP spid="571472" grpId="1" animBg="1"/>
      <p:bldP spid="571473" grpId="0"/>
      <p:bldP spid="571473" grpId="1"/>
      <p:bldP spid="571474" grpId="0"/>
      <p:bldP spid="571474" grpId="1"/>
      <p:bldP spid="571478" grpId="0" animBg="1"/>
      <p:bldP spid="571478" grpId="1" animBg="1"/>
      <p:bldP spid="571479" grpId="0" animBg="1"/>
      <p:bldP spid="571479" grpId="1" animBg="1"/>
      <p:bldP spid="571480" grpId="0"/>
      <p:bldP spid="571480" grpId="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solidFill>
                  <a:schemeClr val="bg1"/>
                </a:solidFill>
              </a:rPr>
              <a:t>Limiting Reactants – Method 1</a:t>
            </a:r>
          </a:p>
        </p:txBody>
      </p:sp>
      <p:sp>
        <p:nvSpPr>
          <p:cNvPr id="347139" name="Rectangle 3"/>
          <p:cNvSpPr>
            <a:spLocks noGrp="1" noChangeArrowheads="1"/>
          </p:cNvSpPr>
          <p:nvPr>
            <p:ph type="body" idx="1"/>
          </p:nvPr>
        </p:nvSpPr>
        <p:spPr>
          <a:xfrm>
            <a:off x="1219200" y="1524000"/>
            <a:ext cx="7772400" cy="4419600"/>
          </a:xfrm>
        </p:spPr>
        <p:txBody>
          <a:bodyPr/>
          <a:lstStyle/>
          <a:p>
            <a:pPr eaLnBrk="1" hangingPunct="1">
              <a:spcBef>
                <a:spcPct val="50000"/>
              </a:spcBef>
              <a:buFontTx/>
              <a:buNone/>
            </a:pPr>
            <a:r>
              <a:rPr lang="en-US" smtClean="0">
                <a:solidFill>
                  <a:srgbClr val="FFFF00"/>
                </a:solidFill>
              </a:rPr>
              <a:t>1. Write a balanced equation.</a:t>
            </a:r>
          </a:p>
          <a:p>
            <a:pPr eaLnBrk="1" hangingPunct="1">
              <a:lnSpc>
                <a:spcPct val="120000"/>
              </a:lnSpc>
              <a:spcBef>
                <a:spcPct val="50000"/>
              </a:spcBef>
              <a:buFontTx/>
              <a:buNone/>
            </a:pPr>
            <a:r>
              <a:rPr lang="en-US" smtClean="0">
                <a:solidFill>
                  <a:srgbClr val="FFFF00"/>
                </a:solidFill>
              </a:rPr>
              <a:t>2. For each reactant, calculate the 	amount of product formed.</a:t>
            </a:r>
          </a:p>
          <a:p>
            <a:pPr eaLnBrk="1" hangingPunct="1">
              <a:spcBef>
                <a:spcPct val="50000"/>
              </a:spcBef>
              <a:buFontTx/>
              <a:buNone/>
            </a:pPr>
            <a:r>
              <a:rPr lang="en-US" smtClean="0">
                <a:solidFill>
                  <a:srgbClr val="FFFF00"/>
                </a:solidFill>
              </a:rPr>
              <a:t>3. Smaller answer indicates:</a:t>
            </a:r>
          </a:p>
          <a:p>
            <a:pPr lvl="1" eaLnBrk="1" hangingPunct="1">
              <a:spcBef>
                <a:spcPct val="30000"/>
              </a:spcBef>
            </a:pPr>
            <a:r>
              <a:rPr lang="en-US" smtClean="0">
                <a:solidFill>
                  <a:srgbClr val="FFFF00"/>
                </a:solidFill>
              </a:rPr>
              <a:t>limiting reactant</a:t>
            </a:r>
          </a:p>
          <a:p>
            <a:pPr lvl="1" eaLnBrk="1" hangingPunct="1">
              <a:spcBef>
                <a:spcPct val="30000"/>
              </a:spcBef>
            </a:pPr>
            <a:r>
              <a:rPr lang="en-US" smtClean="0">
                <a:solidFill>
                  <a:srgbClr val="FFFF00"/>
                </a:solidFill>
              </a:rPr>
              <a:t>amount of product</a:t>
            </a:r>
          </a:p>
        </p:txBody>
      </p:sp>
      <p:sp>
        <p:nvSpPr>
          <p:cNvPr id="104452"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wipe(left)">
                                      <p:cBhvr>
                                        <p:cTn id="7" dur="500"/>
                                        <p:tgtEl>
                                          <p:spTgt spid="347139">
                                            <p:txEl>
                                              <p:pRg st="0" end="0"/>
                                            </p:txEl>
                                          </p:spTgt>
                                        </p:tgtEl>
                                      </p:cBhvr>
                                    </p:animEffect>
                                  </p:childTnLst>
                                  <p:subTnLst>
                                    <p:animClr clrSpc="rgb" dir="cw">
                                      <p:cBhvr override="childStyle">
                                        <p:cTn dur="1" fill="hold" display="0" masterRel="nextClick" afterEffect="1"/>
                                        <p:tgtEl>
                                          <p:spTgt spid="347139">
                                            <p:txEl>
                                              <p:pRg st="0" end="0"/>
                                            </p:txEl>
                                          </p:spTgt>
                                        </p:tgtEl>
                                        <p:attrNameLst>
                                          <p:attrName>ppt_c</p:attrName>
                                        </p:attrNameLst>
                                      </p:cBhvr>
                                      <p:to>
                                        <a:srgbClr val="F8F8F8"/>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7139">
                                            <p:txEl>
                                              <p:pRg st="1" end="1"/>
                                            </p:txEl>
                                          </p:spTgt>
                                        </p:tgtEl>
                                        <p:attrNameLst>
                                          <p:attrName>style.visibility</p:attrName>
                                        </p:attrNameLst>
                                      </p:cBhvr>
                                      <p:to>
                                        <p:strVal val="visible"/>
                                      </p:to>
                                    </p:set>
                                    <p:animEffect transition="in" filter="wipe(left)">
                                      <p:cBhvr>
                                        <p:cTn id="12" dur="500"/>
                                        <p:tgtEl>
                                          <p:spTgt spid="347139">
                                            <p:txEl>
                                              <p:pRg st="1" end="1"/>
                                            </p:txEl>
                                          </p:spTgt>
                                        </p:tgtEl>
                                      </p:cBhvr>
                                    </p:animEffect>
                                  </p:childTnLst>
                                  <p:subTnLst>
                                    <p:animClr clrSpc="rgb" dir="cw">
                                      <p:cBhvr override="childStyle">
                                        <p:cTn dur="1" fill="hold" display="0" masterRel="nextClick" afterEffect="1"/>
                                        <p:tgtEl>
                                          <p:spTgt spid="347139">
                                            <p:txEl>
                                              <p:pRg st="1" end="1"/>
                                            </p:txEl>
                                          </p:spTgt>
                                        </p:tgtEl>
                                        <p:attrNameLst>
                                          <p:attrName>ppt_c</p:attrName>
                                        </p:attrNameLst>
                                      </p:cBhvr>
                                      <p:to>
                                        <a:srgbClr val="F8F8F8"/>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7139">
                                            <p:txEl>
                                              <p:pRg st="2" end="2"/>
                                            </p:txEl>
                                          </p:spTgt>
                                        </p:tgtEl>
                                        <p:attrNameLst>
                                          <p:attrName>style.visibility</p:attrName>
                                        </p:attrNameLst>
                                      </p:cBhvr>
                                      <p:to>
                                        <p:strVal val="visible"/>
                                      </p:to>
                                    </p:set>
                                    <p:animEffect transition="in" filter="wipe(left)">
                                      <p:cBhvr>
                                        <p:cTn id="17" dur="500"/>
                                        <p:tgtEl>
                                          <p:spTgt spid="347139">
                                            <p:txEl>
                                              <p:pRg st="2" end="2"/>
                                            </p:txEl>
                                          </p:spTgt>
                                        </p:tgtEl>
                                      </p:cBhvr>
                                    </p:animEffect>
                                  </p:childTnLst>
                                  <p:subTnLst>
                                    <p:animClr clrSpc="rgb" dir="cw">
                                      <p:cBhvr override="childStyle">
                                        <p:cTn dur="1" fill="hold" display="0" masterRel="nextClick" afterEffect="1"/>
                                        <p:tgtEl>
                                          <p:spTgt spid="347139">
                                            <p:txEl>
                                              <p:pRg st="2" end="2"/>
                                            </p:txEl>
                                          </p:spTgt>
                                        </p:tgtEl>
                                        <p:attrNameLst>
                                          <p:attrName>ppt_c</p:attrName>
                                        </p:attrNameLst>
                                      </p:cBhvr>
                                      <p:to>
                                        <a:srgbClr val="F8F8F8"/>
                                      </p:to>
                                    </p:animClr>
                                  </p:subTnLst>
                                </p:cTn>
                              </p:par>
                              <p:par>
                                <p:cTn id="18" presetID="22" presetClass="entr" presetSubtype="8" fill="hold" grpId="0" nodeType="withEffect">
                                  <p:stCondLst>
                                    <p:cond delay="0"/>
                                  </p:stCondLst>
                                  <p:childTnLst>
                                    <p:set>
                                      <p:cBhvr>
                                        <p:cTn id="19" dur="1" fill="hold">
                                          <p:stCondLst>
                                            <p:cond delay="0"/>
                                          </p:stCondLst>
                                        </p:cTn>
                                        <p:tgtEl>
                                          <p:spTgt spid="347139">
                                            <p:txEl>
                                              <p:pRg st="3" end="3"/>
                                            </p:txEl>
                                          </p:spTgt>
                                        </p:tgtEl>
                                        <p:attrNameLst>
                                          <p:attrName>style.visibility</p:attrName>
                                        </p:attrNameLst>
                                      </p:cBhvr>
                                      <p:to>
                                        <p:strVal val="visible"/>
                                      </p:to>
                                    </p:set>
                                    <p:animEffect transition="in" filter="wipe(left)">
                                      <p:cBhvr>
                                        <p:cTn id="20" dur="500"/>
                                        <p:tgtEl>
                                          <p:spTgt spid="347139">
                                            <p:txEl>
                                              <p:pRg st="3" end="3"/>
                                            </p:txEl>
                                          </p:spTgt>
                                        </p:tgtEl>
                                      </p:cBhvr>
                                    </p:animEffect>
                                  </p:childTnLst>
                                  <p:subTnLst>
                                    <p:animClr clrSpc="rgb" dir="cw">
                                      <p:cBhvr override="childStyle">
                                        <p:cTn dur="1" fill="hold" display="0" masterRel="nextClick" afterEffect="1"/>
                                        <p:tgtEl>
                                          <p:spTgt spid="347139">
                                            <p:txEl>
                                              <p:pRg st="3" end="3"/>
                                            </p:txEl>
                                          </p:spTgt>
                                        </p:tgtEl>
                                        <p:attrNameLst>
                                          <p:attrName>ppt_c</p:attrName>
                                        </p:attrNameLst>
                                      </p:cBhvr>
                                      <p:to>
                                        <a:srgbClr val="F8F8F8"/>
                                      </p:to>
                                    </p:animClr>
                                  </p:subTnLst>
                                </p:cTn>
                              </p:par>
                              <p:par>
                                <p:cTn id="21" presetID="22" presetClass="entr" presetSubtype="8" fill="hold" grpId="0" nodeType="with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animEffect transition="in" filter="wipe(left)">
                                      <p:cBhvr>
                                        <p:cTn id="23" dur="500"/>
                                        <p:tgtEl>
                                          <p:spTgt spid="347139">
                                            <p:txEl>
                                              <p:pRg st="4" end="4"/>
                                            </p:txEl>
                                          </p:spTgt>
                                        </p:tgtEl>
                                      </p:cBhvr>
                                    </p:animEffect>
                                  </p:childTnLst>
                                  <p:subTnLst>
                                    <p:animClr clrSpc="rgb" dir="cw">
                                      <p:cBhvr override="childStyle">
                                        <p:cTn dur="1" fill="hold" display="0" masterRel="nextClick" afterEffect="1"/>
                                        <p:tgtEl>
                                          <p:spTgt spid="347139">
                                            <p:txEl>
                                              <p:pRg st="4" end="4"/>
                                            </p:txEl>
                                          </p:spTgt>
                                        </p:tgtEl>
                                        <p:attrNameLst>
                                          <p:attrName>ppt_c</p:attrName>
                                        </p:attrNameLst>
                                      </p:cBhvr>
                                      <p:to>
                                        <a:srgbClr val="F8F8F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p:txBody>
          <a:bodyPr/>
          <a:lstStyle/>
          <a:p>
            <a:pPr eaLnBrk="1" hangingPunct="1"/>
            <a:r>
              <a:rPr lang="en-US" smtClean="0">
                <a:solidFill>
                  <a:schemeClr val="bg1"/>
                </a:solidFill>
              </a:rPr>
              <a:t>Limiting Reactants – Method 2</a:t>
            </a:r>
          </a:p>
        </p:txBody>
      </p:sp>
      <p:sp>
        <p:nvSpPr>
          <p:cNvPr id="439301" name="Rectangle 5"/>
          <p:cNvSpPr>
            <a:spLocks noGrp="1" noChangeArrowheads="1"/>
          </p:cNvSpPr>
          <p:nvPr>
            <p:ph type="body" idx="1"/>
          </p:nvPr>
        </p:nvSpPr>
        <p:spPr/>
        <p:txBody>
          <a:bodyPr/>
          <a:lstStyle/>
          <a:p>
            <a:pPr eaLnBrk="1" hangingPunct="1"/>
            <a:r>
              <a:rPr lang="en-US" smtClean="0">
                <a:solidFill>
                  <a:srgbClr val="FFFF00"/>
                </a:solidFill>
              </a:rPr>
              <a:t>Begin by writing a correctly </a:t>
            </a:r>
            <a:r>
              <a:rPr lang="en-US" i="1" smtClean="0">
                <a:solidFill>
                  <a:srgbClr val="FFFF00"/>
                </a:solidFill>
              </a:rPr>
              <a:t>balanced chemical equation</a:t>
            </a:r>
          </a:p>
          <a:p>
            <a:pPr eaLnBrk="1" hangingPunct="1"/>
            <a:r>
              <a:rPr lang="en-US" smtClean="0">
                <a:solidFill>
                  <a:srgbClr val="FFFF00"/>
                </a:solidFill>
              </a:rPr>
              <a:t>Write down all quantitative values under equation (include units)</a:t>
            </a:r>
          </a:p>
          <a:p>
            <a:pPr eaLnBrk="1" hangingPunct="1"/>
            <a:r>
              <a:rPr lang="en-US" smtClean="0">
                <a:solidFill>
                  <a:srgbClr val="FFFF00"/>
                </a:solidFill>
              </a:rPr>
              <a:t>Convert ALL reactants to units of </a:t>
            </a:r>
            <a:r>
              <a:rPr lang="en-US" i="1" smtClean="0">
                <a:solidFill>
                  <a:srgbClr val="FFFF00"/>
                </a:solidFill>
              </a:rPr>
              <a:t>moles</a:t>
            </a:r>
          </a:p>
          <a:p>
            <a:pPr eaLnBrk="1" hangingPunct="1"/>
            <a:r>
              <a:rPr lang="en-US" smtClean="0">
                <a:solidFill>
                  <a:srgbClr val="FFFF00"/>
                </a:solidFill>
              </a:rPr>
              <a:t>Divide by the coefficient in front of each reactant</a:t>
            </a:r>
          </a:p>
          <a:p>
            <a:pPr eaLnBrk="1" hangingPunct="1"/>
            <a:r>
              <a:rPr lang="en-US" smtClean="0">
                <a:solidFill>
                  <a:srgbClr val="FFFF00"/>
                </a:solidFill>
              </a:rPr>
              <a:t>The smallest value is the limiting reactant!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39301">
                                            <p:txEl>
                                              <p:pRg st="0" end="0"/>
                                            </p:txEl>
                                          </p:spTgt>
                                        </p:tgtEl>
                                        <p:attrNameLst>
                                          <p:attrName>style.visibility</p:attrName>
                                        </p:attrNameLst>
                                      </p:cBhvr>
                                      <p:to>
                                        <p:strVal val="visible"/>
                                      </p:to>
                                    </p:set>
                                    <p:animEffect transition="in" filter="fade">
                                      <p:cBhvr>
                                        <p:cTn id="7" dur="1000"/>
                                        <p:tgtEl>
                                          <p:spTgt spid="439301">
                                            <p:txEl>
                                              <p:pRg st="0" end="0"/>
                                            </p:txEl>
                                          </p:spTgt>
                                        </p:tgtEl>
                                      </p:cBhvr>
                                    </p:animEffect>
                                    <p:anim calcmode="lin" valueType="num">
                                      <p:cBhvr>
                                        <p:cTn id="8" dur="1000" fill="hold"/>
                                        <p:tgtEl>
                                          <p:spTgt spid="4393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9301">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0" end="0"/>
                                            </p:txEl>
                                          </p:spTgt>
                                        </p:tgtEl>
                                        <p:attrNameLst>
                                          <p:attrName>ppt_c</p:attrName>
                                        </p:attrNameLst>
                                      </p:cBhvr>
                                      <p:to>
                                        <a:srgbClr val="E6DDD8"/>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39301">
                                            <p:txEl>
                                              <p:pRg st="1" end="1"/>
                                            </p:txEl>
                                          </p:spTgt>
                                        </p:tgtEl>
                                        <p:attrNameLst>
                                          <p:attrName>style.visibility</p:attrName>
                                        </p:attrNameLst>
                                      </p:cBhvr>
                                      <p:to>
                                        <p:strVal val="visible"/>
                                      </p:to>
                                    </p:set>
                                    <p:animEffect transition="in" filter="fade">
                                      <p:cBhvr>
                                        <p:cTn id="14" dur="1000"/>
                                        <p:tgtEl>
                                          <p:spTgt spid="439301">
                                            <p:txEl>
                                              <p:pRg st="1" end="1"/>
                                            </p:txEl>
                                          </p:spTgt>
                                        </p:tgtEl>
                                      </p:cBhvr>
                                    </p:animEffect>
                                    <p:anim calcmode="lin" valueType="num">
                                      <p:cBhvr>
                                        <p:cTn id="15" dur="1000" fill="hold"/>
                                        <p:tgtEl>
                                          <p:spTgt spid="4393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9301">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1" end="1"/>
                                            </p:txEl>
                                          </p:spTgt>
                                        </p:tgtEl>
                                        <p:attrNameLst>
                                          <p:attrName>ppt_c</p:attrName>
                                        </p:attrNameLst>
                                      </p:cBhvr>
                                      <p:to>
                                        <a:srgbClr val="E6DDD8"/>
                                      </p:to>
                                    </p:animClr>
                                  </p:subTnLst>
                                </p:cTn>
                              </p:par>
                              <p:par>
                                <p:cTn id="17" presetID="9" presetClass="emph" presetSubtype="0" nodeType="withEffect">
                                  <p:stCondLst>
                                    <p:cond delay="0"/>
                                  </p:stCondLst>
                                  <p:childTnLst>
                                    <p:set>
                                      <p:cBhvr rctx="PPT">
                                        <p:cTn id="18" dur="indefinite"/>
                                        <p:tgtEl>
                                          <p:spTgt spid="439301">
                                            <p:txEl>
                                              <p:pRg st="0" end="0"/>
                                            </p:txEl>
                                          </p:spTgt>
                                        </p:tgtEl>
                                        <p:attrNameLst>
                                          <p:attrName>style.opacity</p:attrName>
                                        </p:attrNameLst>
                                      </p:cBhvr>
                                      <p:to>
                                        <p:strVal val="0.5"/>
                                      </p:to>
                                    </p:set>
                                    <p:animEffect filter="image" prLst="opacity: 0.5">
                                      <p:cBhvr rctx="IE">
                                        <p:cTn id="19" dur="indefinite"/>
                                        <p:tgtEl>
                                          <p:spTgt spid="43930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9301">
                                            <p:txEl>
                                              <p:pRg st="2" end="2"/>
                                            </p:txEl>
                                          </p:spTgt>
                                        </p:tgtEl>
                                        <p:attrNameLst>
                                          <p:attrName>style.visibility</p:attrName>
                                        </p:attrNameLst>
                                      </p:cBhvr>
                                      <p:to>
                                        <p:strVal val="visible"/>
                                      </p:to>
                                    </p:set>
                                    <p:animEffect transition="in" filter="fade">
                                      <p:cBhvr>
                                        <p:cTn id="24" dur="1000"/>
                                        <p:tgtEl>
                                          <p:spTgt spid="439301">
                                            <p:txEl>
                                              <p:pRg st="2" end="2"/>
                                            </p:txEl>
                                          </p:spTgt>
                                        </p:tgtEl>
                                      </p:cBhvr>
                                    </p:animEffect>
                                    <p:anim calcmode="lin" valueType="num">
                                      <p:cBhvr>
                                        <p:cTn id="25" dur="1000" fill="hold"/>
                                        <p:tgtEl>
                                          <p:spTgt spid="43930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39301">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2" end="2"/>
                                            </p:txEl>
                                          </p:spTgt>
                                        </p:tgtEl>
                                        <p:attrNameLst>
                                          <p:attrName>ppt_c</p:attrName>
                                        </p:attrNameLst>
                                      </p:cBhvr>
                                      <p:to>
                                        <a:srgbClr val="E6DDD8"/>
                                      </p:to>
                                    </p:animClr>
                                  </p:subTnLst>
                                </p:cTn>
                              </p:par>
                              <p:par>
                                <p:cTn id="27" presetID="9" presetClass="emph" presetSubtype="0" nodeType="withEffect">
                                  <p:stCondLst>
                                    <p:cond delay="0"/>
                                  </p:stCondLst>
                                  <p:childTnLst>
                                    <p:set>
                                      <p:cBhvr rctx="PPT">
                                        <p:cTn id="28" dur="indefinite"/>
                                        <p:tgtEl>
                                          <p:spTgt spid="439301">
                                            <p:txEl>
                                              <p:pRg st="1" end="1"/>
                                            </p:txEl>
                                          </p:spTgt>
                                        </p:tgtEl>
                                        <p:attrNameLst>
                                          <p:attrName>style.opacity</p:attrName>
                                        </p:attrNameLst>
                                      </p:cBhvr>
                                      <p:to>
                                        <p:strVal val="0.5"/>
                                      </p:to>
                                    </p:set>
                                    <p:animEffect filter="image" prLst="opacity: 0.5">
                                      <p:cBhvr rctx="IE">
                                        <p:cTn id="29" dur="indefinite"/>
                                        <p:tgtEl>
                                          <p:spTgt spid="43930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39301">
                                            <p:txEl>
                                              <p:pRg st="3" end="3"/>
                                            </p:txEl>
                                          </p:spTgt>
                                        </p:tgtEl>
                                        <p:attrNameLst>
                                          <p:attrName>style.visibility</p:attrName>
                                        </p:attrNameLst>
                                      </p:cBhvr>
                                      <p:to>
                                        <p:strVal val="visible"/>
                                      </p:to>
                                    </p:set>
                                    <p:animEffect transition="in" filter="fade">
                                      <p:cBhvr>
                                        <p:cTn id="34" dur="1000"/>
                                        <p:tgtEl>
                                          <p:spTgt spid="439301">
                                            <p:txEl>
                                              <p:pRg st="3" end="3"/>
                                            </p:txEl>
                                          </p:spTgt>
                                        </p:tgtEl>
                                      </p:cBhvr>
                                    </p:animEffect>
                                    <p:anim calcmode="lin" valueType="num">
                                      <p:cBhvr>
                                        <p:cTn id="35" dur="1000" fill="hold"/>
                                        <p:tgtEl>
                                          <p:spTgt spid="43930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39301">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3" end="3"/>
                                            </p:txEl>
                                          </p:spTgt>
                                        </p:tgtEl>
                                        <p:attrNameLst>
                                          <p:attrName>ppt_c</p:attrName>
                                        </p:attrNameLst>
                                      </p:cBhvr>
                                      <p:to>
                                        <a:srgbClr val="E6DDD8"/>
                                      </p:to>
                                    </p:animClr>
                                  </p:subTnLst>
                                </p:cTn>
                              </p:par>
                              <p:par>
                                <p:cTn id="37" presetID="9" presetClass="emph" presetSubtype="0" nodeType="withEffect">
                                  <p:stCondLst>
                                    <p:cond delay="0"/>
                                  </p:stCondLst>
                                  <p:childTnLst>
                                    <p:set>
                                      <p:cBhvr rctx="PPT">
                                        <p:cTn id="38" dur="indefinite"/>
                                        <p:tgtEl>
                                          <p:spTgt spid="439301">
                                            <p:txEl>
                                              <p:pRg st="2" end="2"/>
                                            </p:txEl>
                                          </p:spTgt>
                                        </p:tgtEl>
                                        <p:attrNameLst>
                                          <p:attrName>style.opacity</p:attrName>
                                        </p:attrNameLst>
                                      </p:cBhvr>
                                      <p:to>
                                        <p:strVal val="0.5"/>
                                      </p:to>
                                    </p:set>
                                    <p:animEffect filter="image" prLst="opacity: 0.5">
                                      <p:cBhvr rctx="IE">
                                        <p:cTn id="39" dur="indefinite"/>
                                        <p:tgtEl>
                                          <p:spTgt spid="43930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39301">
                                            <p:txEl>
                                              <p:pRg st="4" end="4"/>
                                            </p:txEl>
                                          </p:spTgt>
                                        </p:tgtEl>
                                        <p:attrNameLst>
                                          <p:attrName>style.visibility</p:attrName>
                                        </p:attrNameLst>
                                      </p:cBhvr>
                                      <p:to>
                                        <p:strVal val="visible"/>
                                      </p:to>
                                    </p:set>
                                    <p:animEffect transition="in" filter="fade">
                                      <p:cBhvr>
                                        <p:cTn id="44" dur="1000"/>
                                        <p:tgtEl>
                                          <p:spTgt spid="439301">
                                            <p:txEl>
                                              <p:pRg st="4" end="4"/>
                                            </p:txEl>
                                          </p:spTgt>
                                        </p:tgtEl>
                                      </p:cBhvr>
                                    </p:animEffect>
                                    <p:anim calcmode="lin" valueType="num">
                                      <p:cBhvr>
                                        <p:cTn id="45" dur="1000" fill="hold"/>
                                        <p:tgtEl>
                                          <p:spTgt spid="43930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39301">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4" end="4"/>
                                            </p:txEl>
                                          </p:spTgt>
                                        </p:tgtEl>
                                        <p:attrNameLst>
                                          <p:attrName>ppt_c</p:attrName>
                                        </p:attrNameLst>
                                      </p:cBhvr>
                                      <p:to>
                                        <a:srgbClr val="FF9900"/>
                                      </p:to>
                                    </p:animClr>
                                  </p:subTnLst>
                                </p:cTn>
                              </p:par>
                              <p:par>
                                <p:cTn id="47" presetID="9" presetClass="emph" presetSubtype="0" nodeType="withEffect">
                                  <p:stCondLst>
                                    <p:cond delay="0"/>
                                  </p:stCondLst>
                                  <p:childTnLst>
                                    <p:set>
                                      <p:cBhvr rctx="PPT">
                                        <p:cTn id="48" dur="indefinite"/>
                                        <p:tgtEl>
                                          <p:spTgt spid="439301">
                                            <p:txEl>
                                              <p:pRg st="3" end="3"/>
                                            </p:txEl>
                                          </p:spTgt>
                                        </p:tgtEl>
                                        <p:attrNameLst>
                                          <p:attrName>style.opacity</p:attrName>
                                        </p:attrNameLst>
                                      </p:cBhvr>
                                      <p:to>
                                        <p:strVal val="0.5"/>
                                      </p:to>
                                    </p:set>
                                    <p:animEffect filter="image" prLst="opacity: 0.5">
                                      <p:cBhvr rctx="IE">
                                        <p:cTn id="49" dur="indefinite"/>
                                        <p:tgtEl>
                                          <p:spTgt spid="4393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1555750" y="5003800"/>
            <a:ext cx="5541963" cy="701675"/>
          </a:xfrm>
          <a:prstGeom prst="rect">
            <a:avLst/>
          </a:prstGeom>
          <a:noFill/>
          <a:ln w="9525">
            <a:noFill/>
            <a:miter lim="800000"/>
            <a:headEnd/>
            <a:tailEnd/>
          </a:ln>
        </p:spPr>
        <p:txBody>
          <a:bodyPr wrap="none">
            <a:spAutoFit/>
          </a:bodyPr>
          <a:lstStyle/>
          <a:p>
            <a:r>
              <a:rPr lang="en-US" sz="2400"/>
              <a:t>     H</a:t>
            </a:r>
            <a:r>
              <a:rPr lang="en-US" sz="2400" baseline="-25000"/>
              <a:t>2</a:t>
            </a:r>
            <a:r>
              <a:rPr lang="en-US"/>
              <a:t>(</a:t>
            </a:r>
            <a:r>
              <a:rPr lang="en-US" i="1"/>
              <a:t>g</a:t>
            </a:r>
            <a:r>
              <a:rPr lang="en-US"/>
              <a:t>)</a:t>
            </a:r>
            <a:r>
              <a:rPr lang="en-US" sz="2400"/>
              <a:t>       +        O</a:t>
            </a:r>
            <a:r>
              <a:rPr lang="en-US" sz="2400" baseline="-25000"/>
              <a:t>2</a:t>
            </a:r>
            <a:r>
              <a:rPr lang="en-US"/>
              <a:t>(</a:t>
            </a:r>
            <a:r>
              <a:rPr lang="en-US" i="1"/>
              <a:t>g</a:t>
            </a:r>
            <a:r>
              <a:rPr lang="en-US"/>
              <a:t>)</a:t>
            </a:r>
            <a:r>
              <a:rPr lang="en-US" sz="2400"/>
              <a:t>                   H</a:t>
            </a:r>
            <a:r>
              <a:rPr lang="en-US" sz="2400" baseline="-25000"/>
              <a:t>2</a:t>
            </a:r>
            <a:r>
              <a:rPr lang="en-US" sz="2400"/>
              <a:t>O</a:t>
            </a:r>
            <a:r>
              <a:rPr lang="en-US" sz="2400" baseline="-25000"/>
              <a:t> </a:t>
            </a:r>
            <a:r>
              <a:rPr lang="en-US"/>
              <a:t>(</a:t>
            </a:r>
            <a:r>
              <a:rPr lang="en-US" i="1"/>
              <a:t>l</a:t>
            </a:r>
            <a:r>
              <a:rPr lang="en-US"/>
              <a:t>)</a:t>
            </a:r>
          </a:p>
          <a:p>
            <a:r>
              <a:rPr lang="en-US" sz="1600"/>
              <a:t>  hydrogen                         oxygen                         water</a:t>
            </a:r>
          </a:p>
        </p:txBody>
      </p:sp>
      <p:pic>
        <p:nvPicPr>
          <p:cNvPr id="618499" name="Picture 3" descr="chart"/>
          <p:cNvPicPr>
            <a:picLocks noChangeAspect="1" noChangeArrowheads="1"/>
          </p:cNvPicPr>
          <p:nvPr/>
        </p:nvPicPr>
        <p:blipFill>
          <a:blip r:embed="rId4" cstate="print">
            <a:clrChange>
              <a:clrFrom>
                <a:srgbClr val="E1E7CB"/>
              </a:clrFrom>
              <a:clrTo>
                <a:srgbClr val="E1E7CB">
                  <a:alpha val="0"/>
                </a:srgbClr>
              </a:clrTo>
            </a:clrChange>
          </a:blip>
          <a:srcRect l="80241" t="63240" r="4214" b="26633"/>
          <a:stretch>
            <a:fillRect/>
          </a:stretch>
        </p:blipFill>
        <p:spPr bwMode="auto">
          <a:xfrm>
            <a:off x="5951538" y="1500188"/>
            <a:ext cx="1089025" cy="774700"/>
          </a:xfrm>
          <a:prstGeom prst="rect">
            <a:avLst/>
          </a:prstGeom>
          <a:noFill/>
          <a:ln w="9525">
            <a:noFill/>
            <a:miter lim="800000"/>
            <a:headEnd/>
            <a:tailEnd/>
          </a:ln>
        </p:spPr>
      </p:pic>
      <p:sp>
        <p:nvSpPr>
          <p:cNvPr id="16388" name="Rectangle 4"/>
          <p:cNvSpPr>
            <a:spLocks noGrp="1" noChangeArrowheads="1"/>
          </p:cNvSpPr>
          <p:nvPr>
            <p:ph type="title"/>
          </p:nvPr>
        </p:nvSpPr>
        <p:spPr/>
        <p:txBody>
          <a:bodyPr/>
          <a:lstStyle/>
          <a:p>
            <a:pPr eaLnBrk="1" hangingPunct="1"/>
            <a:r>
              <a:rPr lang="en-US" smtClean="0"/>
              <a:t>Reactants </a:t>
            </a:r>
            <a:r>
              <a:rPr lang="en-US" smtClean="0">
                <a:sym typeface="Wingdings" pitchFamily="2" charset="2"/>
              </a:rPr>
              <a:t>  Products</a:t>
            </a:r>
            <a:endParaRPr lang="en-US" smtClean="0"/>
          </a:p>
        </p:txBody>
      </p:sp>
      <p:sp>
        <p:nvSpPr>
          <p:cNvPr id="618501" name="Text Box 5"/>
          <p:cNvSpPr txBox="1">
            <a:spLocks noChangeArrowheads="1"/>
          </p:cNvSpPr>
          <p:nvPr/>
        </p:nvSpPr>
        <p:spPr bwMode="auto">
          <a:xfrm>
            <a:off x="4316413" y="6369050"/>
            <a:ext cx="1235075" cy="336550"/>
          </a:xfrm>
          <a:prstGeom prst="rect">
            <a:avLst/>
          </a:prstGeom>
          <a:noFill/>
          <a:ln w="9525">
            <a:noFill/>
            <a:miter lim="800000"/>
            <a:headEnd/>
            <a:tailEnd/>
          </a:ln>
        </p:spPr>
        <p:txBody>
          <a:bodyPr wrap="none">
            <a:spAutoFit/>
          </a:bodyPr>
          <a:lstStyle/>
          <a:p>
            <a:r>
              <a:rPr lang="en-US" sz="1600"/>
              <a:t>    balanced</a:t>
            </a:r>
          </a:p>
        </p:txBody>
      </p:sp>
      <p:sp>
        <p:nvSpPr>
          <p:cNvPr id="16390" name="AutoShape 6">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18503" name="Line 7"/>
          <p:cNvSpPr>
            <a:spLocks noChangeShapeType="1"/>
          </p:cNvSpPr>
          <p:nvPr/>
        </p:nvSpPr>
        <p:spPr bwMode="auto">
          <a:xfrm flipH="1">
            <a:off x="5394325" y="4132263"/>
            <a:ext cx="717550" cy="288925"/>
          </a:xfrm>
          <a:prstGeom prst="line">
            <a:avLst/>
          </a:prstGeom>
          <a:noFill/>
          <a:ln w="9525">
            <a:solidFill>
              <a:srgbClr val="333333"/>
            </a:solidFill>
            <a:round/>
            <a:headEnd/>
            <a:tailEnd type="triangle" w="med" len="med"/>
          </a:ln>
        </p:spPr>
        <p:txBody>
          <a:bodyPr/>
          <a:lstStyle/>
          <a:p>
            <a:endParaRPr lang="en-US"/>
          </a:p>
        </p:txBody>
      </p:sp>
      <p:sp>
        <p:nvSpPr>
          <p:cNvPr id="618504" name="Text Box 8"/>
          <p:cNvSpPr txBox="1">
            <a:spLocks noChangeArrowheads="1"/>
          </p:cNvSpPr>
          <p:nvPr/>
        </p:nvSpPr>
        <p:spPr bwMode="auto">
          <a:xfrm>
            <a:off x="6119813" y="3962400"/>
            <a:ext cx="2201862" cy="274638"/>
          </a:xfrm>
          <a:prstGeom prst="rect">
            <a:avLst/>
          </a:prstGeom>
          <a:noFill/>
          <a:ln w="9525">
            <a:noFill/>
            <a:miter lim="800000"/>
            <a:headEnd/>
            <a:tailEnd/>
          </a:ln>
        </p:spPr>
        <p:txBody>
          <a:bodyPr wrap="none">
            <a:spAutoFit/>
          </a:bodyPr>
          <a:lstStyle/>
          <a:p>
            <a:r>
              <a:rPr lang="en-US" sz="1200" b="1">
                <a:solidFill>
                  <a:srgbClr val="5A5A5A"/>
                </a:solidFill>
              </a:rPr>
              <a:t>catalyst</a:t>
            </a:r>
            <a:r>
              <a:rPr lang="en-US" sz="1200">
                <a:solidFill>
                  <a:srgbClr val="5A5A5A"/>
                </a:solidFill>
              </a:rPr>
              <a:t> – speeds up reaction</a:t>
            </a:r>
          </a:p>
        </p:txBody>
      </p:sp>
      <p:pic>
        <p:nvPicPr>
          <p:cNvPr id="618505" name="Picture 9" descr="chart"/>
          <p:cNvPicPr>
            <a:picLocks noChangeAspect="1" noChangeArrowheads="1"/>
          </p:cNvPicPr>
          <p:nvPr/>
        </p:nvPicPr>
        <p:blipFill>
          <a:blip r:embed="rId6" cstate="print">
            <a:clrChange>
              <a:clrFrom>
                <a:srgbClr val="E1E7CB"/>
              </a:clrFrom>
              <a:clrTo>
                <a:srgbClr val="E1E7CB">
                  <a:alpha val="0"/>
                </a:srgbClr>
              </a:clrTo>
            </a:clrChange>
          </a:blip>
          <a:srcRect l="72392" t="80443" r="18538" b="4774"/>
          <a:stretch>
            <a:fillRect/>
          </a:stretch>
        </p:blipFill>
        <p:spPr bwMode="auto">
          <a:xfrm>
            <a:off x="3930650" y="1416050"/>
            <a:ext cx="612775" cy="914400"/>
          </a:xfrm>
          <a:prstGeom prst="rect">
            <a:avLst/>
          </a:prstGeom>
          <a:noFill/>
          <a:ln w="9525">
            <a:noFill/>
            <a:miter lim="800000"/>
            <a:headEnd/>
            <a:tailEnd/>
          </a:ln>
        </p:spPr>
      </p:pic>
      <p:pic>
        <p:nvPicPr>
          <p:cNvPr id="618506" name="Picture 10" descr="chart"/>
          <p:cNvPicPr>
            <a:picLocks noChangeAspect="1" noChangeArrowheads="1"/>
          </p:cNvPicPr>
          <p:nvPr/>
        </p:nvPicPr>
        <p:blipFill>
          <a:blip r:embed="rId6" cstate="print">
            <a:clrChange>
              <a:clrFrom>
                <a:srgbClr val="E1E7CB"/>
              </a:clrFrom>
              <a:clrTo>
                <a:srgbClr val="E1E7CB">
                  <a:alpha val="0"/>
                </a:srgbClr>
              </a:clrTo>
            </a:clrChange>
          </a:blip>
          <a:srcRect l="72392" t="80443" r="18538" b="4774"/>
          <a:stretch>
            <a:fillRect/>
          </a:stretch>
        </p:blipFill>
        <p:spPr bwMode="auto">
          <a:xfrm>
            <a:off x="4019550" y="4146550"/>
            <a:ext cx="612775" cy="914400"/>
          </a:xfrm>
          <a:prstGeom prst="rect">
            <a:avLst/>
          </a:prstGeom>
          <a:noFill/>
          <a:ln w="9525">
            <a:noFill/>
            <a:miter lim="800000"/>
            <a:headEnd/>
            <a:tailEnd/>
          </a:ln>
        </p:spPr>
      </p:pic>
      <p:pic>
        <p:nvPicPr>
          <p:cNvPr id="618507" name="Picture 11" descr="chart"/>
          <p:cNvPicPr>
            <a:picLocks noChangeAspect="1" noChangeArrowheads="1"/>
          </p:cNvPicPr>
          <p:nvPr/>
        </p:nvPicPr>
        <p:blipFill>
          <a:blip r:embed="rId7" cstate="print">
            <a:clrChange>
              <a:clrFrom>
                <a:srgbClr val="E1E7CB"/>
              </a:clrFrom>
              <a:clrTo>
                <a:srgbClr val="E1E7CB">
                  <a:alpha val="0"/>
                </a:srgbClr>
              </a:clrTo>
            </a:clrChange>
          </a:blip>
          <a:srcRect l="5756" t="56990" r="81805" b="33672"/>
          <a:stretch>
            <a:fillRect/>
          </a:stretch>
        </p:blipFill>
        <p:spPr bwMode="auto">
          <a:xfrm>
            <a:off x="5915025" y="4265613"/>
            <a:ext cx="871538" cy="714375"/>
          </a:xfrm>
          <a:prstGeom prst="rect">
            <a:avLst/>
          </a:prstGeom>
          <a:noFill/>
          <a:ln w="9525">
            <a:noFill/>
            <a:miter lim="800000"/>
            <a:headEnd/>
            <a:tailEnd/>
          </a:ln>
        </p:spPr>
      </p:pic>
      <p:sp>
        <p:nvSpPr>
          <p:cNvPr id="618508" name="Oval 12"/>
          <p:cNvSpPr>
            <a:spLocks noChangeArrowheads="1"/>
          </p:cNvSpPr>
          <p:nvPr/>
        </p:nvSpPr>
        <p:spPr bwMode="auto">
          <a:xfrm>
            <a:off x="1782763" y="1581150"/>
            <a:ext cx="590550" cy="590550"/>
          </a:xfrm>
          <a:prstGeom prst="ellipse">
            <a:avLst/>
          </a:prstGeom>
          <a:gradFill rotWithShape="1">
            <a:gsLst>
              <a:gs pos="0">
                <a:srgbClr val="989898"/>
              </a:gs>
              <a:gs pos="100000">
                <a:schemeClr val="tx1"/>
              </a:gs>
            </a:gsLst>
            <a:lin ang="2700000" scaled="1"/>
          </a:gradFill>
          <a:ln w="3175">
            <a:solidFill>
              <a:srgbClr val="333333"/>
            </a:solidFill>
            <a:round/>
            <a:headEnd/>
            <a:tailEnd/>
          </a:ln>
        </p:spPr>
        <p:txBody>
          <a:bodyPr wrap="none" anchor="ctr"/>
          <a:lstStyle/>
          <a:p>
            <a:endParaRPr lang="en-US"/>
          </a:p>
        </p:txBody>
      </p:sp>
      <p:grpSp>
        <p:nvGrpSpPr>
          <p:cNvPr id="2" name="Group 13"/>
          <p:cNvGrpSpPr>
            <a:grpSpLocks/>
          </p:cNvGrpSpPr>
          <p:nvPr/>
        </p:nvGrpSpPr>
        <p:grpSpPr bwMode="auto">
          <a:xfrm>
            <a:off x="1985963" y="4400550"/>
            <a:ext cx="288925" cy="419100"/>
            <a:chOff x="1783" y="2772"/>
            <a:chExt cx="182" cy="264"/>
          </a:xfrm>
        </p:grpSpPr>
        <p:sp>
          <p:nvSpPr>
            <p:cNvPr id="16419" name="Oval 14"/>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16420" name="Oval 15"/>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12" name="Text Box 16"/>
          <p:cNvSpPr txBox="1">
            <a:spLocks noChangeArrowheads="1"/>
          </p:cNvSpPr>
          <p:nvPr/>
        </p:nvSpPr>
        <p:spPr bwMode="auto">
          <a:xfrm>
            <a:off x="1682750" y="2330450"/>
            <a:ext cx="5578475" cy="701675"/>
          </a:xfrm>
          <a:prstGeom prst="rect">
            <a:avLst/>
          </a:prstGeom>
          <a:noFill/>
          <a:ln w="9525">
            <a:noFill/>
            <a:miter lim="800000"/>
            <a:headEnd/>
            <a:tailEnd/>
          </a:ln>
        </p:spPr>
        <p:txBody>
          <a:bodyPr wrap="none">
            <a:spAutoFit/>
          </a:bodyPr>
          <a:lstStyle/>
          <a:p>
            <a:r>
              <a:rPr lang="en-US" sz="2400"/>
              <a:t>  C</a:t>
            </a:r>
            <a:r>
              <a:rPr lang="en-US"/>
              <a:t>(</a:t>
            </a:r>
            <a:r>
              <a:rPr lang="en-US" i="1"/>
              <a:t>s</a:t>
            </a:r>
            <a:r>
              <a:rPr lang="en-US"/>
              <a:t>)</a:t>
            </a:r>
            <a:r>
              <a:rPr lang="en-US" sz="2400"/>
              <a:t>          +        O</a:t>
            </a:r>
            <a:r>
              <a:rPr lang="en-US" sz="2400" baseline="-25000"/>
              <a:t>2</a:t>
            </a:r>
            <a:r>
              <a:rPr lang="en-US"/>
              <a:t>(</a:t>
            </a:r>
            <a:r>
              <a:rPr lang="en-US" i="1"/>
              <a:t>g</a:t>
            </a:r>
            <a:r>
              <a:rPr lang="en-US"/>
              <a:t>)</a:t>
            </a:r>
            <a:r>
              <a:rPr lang="en-US" sz="2400"/>
              <a:t>                  CO</a:t>
            </a:r>
            <a:r>
              <a:rPr lang="en-US" sz="2400" baseline="-25000"/>
              <a:t>2</a:t>
            </a:r>
            <a:r>
              <a:rPr lang="en-US"/>
              <a:t>(</a:t>
            </a:r>
            <a:r>
              <a:rPr lang="en-US" i="1"/>
              <a:t>g</a:t>
            </a:r>
            <a:r>
              <a:rPr lang="en-US"/>
              <a:t>)</a:t>
            </a:r>
          </a:p>
          <a:p>
            <a:r>
              <a:rPr lang="en-US" sz="1600"/>
              <a:t> carbon                           oxygen                     carbon dioxide</a:t>
            </a:r>
          </a:p>
        </p:txBody>
      </p:sp>
      <p:sp>
        <p:nvSpPr>
          <p:cNvPr id="618513" name="Line 17"/>
          <p:cNvSpPr>
            <a:spLocks noChangeShapeType="1"/>
          </p:cNvSpPr>
          <p:nvPr/>
        </p:nvSpPr>
        <p:spPr bwMode="auto">
          <a:xfrm>
            <a:off x="5019675" y="2573338"/>
            <a:ext cx="649288" cy="0"/>
          </a:xfrm>
          <a:prstGeom prst="line">
            <a:avLst/>
          </a:prstGeom>
          <a:noFill/>
          <a:ln w="19050">
            <a:solidFill>
              <a:schemeClr val="tx1"/>
            </a:solidFill>
            <a:round/>
            <a:headEnd/>
            <a:tailEnd type="arrow" w="med" len="med"/>
          </a:ln>
        </p:spPr>
        <p:txBody>
          <a:bodyPr/>
          <a:lstStyle/>
          <a:p>
            <a:endParaRPr lang="en-US"/>
          </a:p>
        </p:txBody>
      </p:sp>
      <p:sp>
        <p:nvSpPr>
          <p:cNvPr id="618514" name="Text Box 18"/>
          <p:cNvSpPr txBox="1">
            <a:spLocks noChangeArrowheads="1"/>
          </p:cNvSpPr>
          <p:nvPr/>
        </p:nvSpPr>
        <p:spPr bwMode="auto">
          <a:xfrm>
            <a:off x="2714625" y="3052763"/>
            <a:ext cx="4818063"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1 carbon atom		             1 carbon atom</a:t>
            </a:r>
          </a:p>
          <a:p>
            <a:r>
              <a:rPr lang="en-US">
                <a:solidFill>
                  <a:srgbClr val="0000CC"/>
                </a:solidFill>
              </a:rPr>
              <a:t>2 oxygen atoms		             2 oxygen atoms</a:t>
            </a:r>
          </a:p>
        </p:txBody>
      </p:sp>
      <p:sp>
        <p:nvSpPr>
          <p:cNvPr id="618515" name="Text Box 19"/>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2 hydrogen atoms</a:t>
            </a:r>
          </a:p>
          <a:p>
            <a:r>
              <a:rPr lang="en-US">
                <a:solidFill>
                  <a:srgbClr val="0000CC"/>
                </a:solidFill>
              </a:rPr>
              <a:t>2 oxygen atoms		             1 oxygen atoms</a:t>
            </a:r>
          </a:p>
        </p:txBody>
      </p:sp>
      <p:sp>
        <p:nvSpPr>
          <p:cNvPr id="618516" name="Text Box 20"/>
          <p:cNvSpPr txBox="1">
            <a:spLocks noChangeArrowheads="1"/>
          </p:cNvSpPr>
          <p:nvPr/>
        </p:nvSpPr>
        <p:spPr bwMode="auto">
          <a:xfrm>
            <a:off x="4970463" y="5040313"/>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17" name="Line 21"/>
          <p:cNvSpPr>
            <a:spLocks noChangeShapeType="1"/>
          </p:cNvSpPr>
          <p:nvPr/>
        </p:nvSpPr>
        <p:spPr bwMode="auto">
          <a:xfrm>
            <a:off x="4864100" y="4684713"/>
            <a:ext cx="649288" cy="0"/>
          </a:xfrm>
          <a:prstGeom prst="line">
            <a:avLst/>
          </a:prstGeom>
          <a:noFill/>
          <a:ln w="19050">
            <a:solidFill>
              <a:schemeClr val="tx1"/>
            </a:solidFill>
            <a:round/>
            <a:headEnd/>
            <a:tailEnd type="arrow" w="med" len="med"/>
          </a:ln>
        </p:spPr>
        <p:txBody>
          <a:bodyPr/>
          <a:lstStyle/>
          <a:p>
            <a:endParaRPr lang="en-US"/>
          </a:p>
        </p:txBody>
      </p:sp>
      <p:sp>
        <p:nvSpPr>
          <p:cNvPr id="618518" name="Line 22"/>
          <p:cNvSpPr>
            <a:spLocks noChangeShapeType="1"/>
          </p:cNvSpPr>
          <p:nvPr/>
        </p:nvSpPr>
        <p:spPr bwMode="auto">
          <a:xfrm>
            <a:off x="4864100" y="5322888"/>
            <a:ext cx="649288" cy="0"/>
          </a:xfrm>
          <a:prstGeom prst="line">
            <a:avLst/>
          </a:prstGeom>
          <a:noFill/>
          <a:ln w="19050">
            <a:solidFill>
              <a:schemeClr val="tx1"/>
            </a:solidFill>
            <a:round/>
            <a:headEnd/>
            <a:tailEnd type="arrow" w="med" len="med"/>
          </a:ln>
        </p:spPr>
        <p:txBody>
          <a:bodyPr/>
          <a:lstStyle/>
          <a:p>
            <a:endParaRPr lang="en-US"/>
          </a:p>
        </p:txBody>
      </p:sp>
      <p:sp>
        <p:nvSpPr>
          <p:cNvPr id="618519" name="Text Box 23"/>
          <p:cNvSpPr txBox="1">
            <a:spLocks noChangeArrowheads="1"/>
          </p:cNvSpPr>
          <p:nvPr/>
        </p:nvSpPr>
        <p:spPr bwMode="auto">
          <a:xfrm>
            <a:off x="4970463" y="4402138"/>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20" name="Text Box 24"/>
          <p:cNvSpPr txBox="1">
            <a:spLocks noChangeArrowheads="1"/>
          </p:cNvSpPr>
          <p:nvPr/>
        </p:nvSpPr>
        <p:spPr bwMode="auto">
          <a:xfrm>
            <a:off x="3133725" y="1628775"/>
            <a:ext cx="361950" cy="457200"/>
          </a:xfrm>
          <a:prstGeom prst="rect">
            <a:avLst/>
          </a:prstGeom>
          <a:noFill/>
          <a:ln w="9525">
            <a:noFill/>
            <a:miter lim="800000"/>
            <a:headEnd/>
            <a:tailEnd/>
          </a:ln>
        </p:spPr>
        <p:txBody>
          <a:bodyPr wrap="none">
            <a:spAutoFit/>
          </a:bodyPr>
          <a:lstStyle/>
          <a:p>
            <a:r>
              <a:rPr lang="en-US" sz="2400"/>
              <a:t>+</a:t>
            </a:r>
          </a:p>
        </p:txBody>
      </p:sp>
      <p:sp>
        <p:nvSpPr>
          <p:cNvPr id="618521" name="Line 25"/>
          <p:cNvSpPr>
            <a:spLocks noChangeShapeType="1"/>
          </p:cNvSpPr>
          <p:nvPr/>
        </p:nvSpPr>
        <p:spPr bwMode="auto">
          <a:xfrm>
            <a:off x="5024438" y="1890713"/>
            <a:ext cx="649287" cy="0"/>
          </a:xfrm>
          <a:prstGeom prst="line">
            <a:avLst/>
          </a:prstGeom>
          <a:noFill/>
          <a:ln w="19050">
            <a:solidFill>
              <a:schemeClr val="tx1"/>
            </a:solidFill>
            <a:round/>
            <a:headEnd/>
            <a:tailEnd type="arrow" w="med" len="med"/>
          </a:ln>
        </p:spPr>
        <p:txBody>
          <a:bodyPr/>
          <a:lstStyle/>
          <a:p>
            <a:endParaRPr lang="en-US"/>
          </a:p>
        </p:txBody>
      </p:sp>
      <p:sp>
        <p:nvSpPr>
          <p:cNvPr id="618522" name="Text Box 26"/>
          <p:cNvSpPr txBox="1">
            <a:spLocks noChangeArrowheads="1"/>
          </p:cNvSpPr>
          <p:nvPr/>
        </p:nvSpPr>
        <p:spPr bwMode="auto">
          <a:xfrm>
            <a:off x="3136900" y="4379913"/>
            <a:ext cx="361950" cy="457200"/>
          </a:xfrm>
          <a:prstGeom prst="rect">
            <a:avLst/>
          </a:prstGeom>
          <a:noFill/>
          <a:ln w="9525">
            <a:noFill/>
            <a:miter lim="800000"/>
            <a:headEnd/>
            <a:tailEnd/>
          </a:ln>
        </p:spPr>
        <p:txBody>
          <a:bodyPr wrap="none">
            <a:spAutoFit/>
          </a:bodyPr>
          <a:lstStyle/>
          <a:p>
            <a:r>
              <a:rPr lang="en-US" sz="2400"/>
              <a:t>+</a:t>
            </a:r>
          </a:p>
        </p:txBody>
      </p:sp>
      <p:sp>
        <p:nvSpPr>
          <p:cNvPr id="618523" name="Text Box 27"/>
          <p:cNvSpPr txBox="1">
            <a:spLocks noChangeArrowheads="1"/>
          </p:cNvSpPr>
          <p:nvPr/>
        </p:nvSpPr>
        <p:spPr bwMode="auto">
          <a:xfrm>
            <a:off x="1787525" y="5006975"/>
            <a:ext cx="354013" cy="457200"/>
          </a:xfrm>
          <a:prstGeom prst="rect">
            <a:avLst/>
          </a:prstGeom>
          <a:noFill/>
          <a:ln w="9525">
            <a:noFill/>
            <a:miter lim="800000"/>
            <a:headEnd/>
            <a:tailEnd/>
          </a:ln>
        </p:spPr>
        <p:txBody>
          <a:bodyPr wrap="none">
            <a:spAutoFit/>
          </a:bodyPr>
          <a:lstStyle/>
          <a:p>
            <a:r>
              <a:rPr lang="en-US" sz="2400"/>
              <a:t>2</a:t>
            </a:r>
          </a:p>
        </p:txBody>
      </p:sp>
      <p:sp>
        <p:nvSpPr>
          <p:cNvPr id="618524" name="Text Box 28"/>
          <p:cNvSpPr txBox="1">
            <a:spLocks noChangeArrowheads="1"/>
          </p:cNvSpPr>
          <p:nvPr/>
        </p:nvSpPr>
        <p:spPr bwMode="auto">
          <a:xfrm>
            <a:off x="5934075" y="5002213"/>
            <a:ext cx="354013" cy="457200"/>
          </a:xfrm>
          <a:prstGeom prst="rect">
            <a:avLst/>
          </a:prstGeom>
          <a:noFill/>
          <a:ln w="9525">
            <a:noFill/>
            <a:miter lim="800000"/>
            <a:headEnd/>
            <a:tailEnd/>
          </a:ln>
        </p:spPr>
        <p:txBody>
          <a:bodyPr wrap="none">
            <a:spAutoFit/>
          </a:bodyPr>
          <a:lstStyle/>
          <a:p>
            <a:r>
              <a:rPr lang="en-US" sz="2400"/>
              <a:t>2</a:t>
            </a:r>
          </a:p>
        </p:txBody>
      </p:sp>
      <p:sp>
        <p:nvSpPr>
          <p:cNvPr id="618525" name="Rectangle 29"/>
          <p:cNvSpPr>
            <a:spLocks noChangeArrowheads="1"/>
          </p:cNvSpPr>
          <p:nvPr/>
        </p:nvSpPr>
        <p:spPr bwMode="auto">
          <a:xfrm>
            <a:off x="4291013" y="6365875"/>
            <a:ext cx="442912" cy="336550"/>
          </a:xfrm>
          <a:prstGeom prst="rect">
            <a:avLst/>
          </a:prstGeom>
          <a:noFill/>
          <a:ln w="9525">
            <a:noFill/>
            <a:miter lim="800000"/>
            <a:headEnd/>
            <a:tailEnd/>
          </a:ln>
        </p:spPr>
        <p:txBody>
          <a:bodyPr wrap="none">
            <a:spAutoFit/>
          </a:bodyPr>
          <a:lstStyle/>
          <a:p>
            <a:r>
              <a:rPr lang="en-US" sz="1600"/>
              <a:t>Un</a:t>
            </a:r>
          </a:p>
        </p:txBody>
      </p:sp>
      <p:pic>
        <p:nvPicPr>
          <p:cNvPr id="618526" name="Picture 30" descr="chart"/>
          <p:cNvPicPr>
            <a:picLocks noChangeAspect="1" noChangeArrowheads="1"/>
          </p:cNvPicPr>
          <p:nvPr/>
        </p:nvPicPr>
        <p:blipFill>
          <a:blip r:embed="rId8" cstate="print">
            <a:clrChange>
              <a:clrFrom>
                <a:srgbClr val="E1E7CB"/>
              </a:clrFrom>
              <a:clrTo>
                <a:srgbClr val="E1E7CB">
                  <a:alpha val="0"/>
                </a:srgbClr>
              </a:clrTo>
            </a:clrChange>
          </a:blip>
          <a:srcRect l="81805" t="33672" r="5756" b="56990"/>
          <a:stretch>
            <a:fillRect/>
          </a:stretch>
        </p:blipFill>
        <p:spPr bwMode="auto">
          <a:xfrm>
            <a:off x="7011988" y="4337050"/>
            <a:ext cx="871537" cy="714375"/>
          </a:xfrm>
          <a:prstGeom prst="rect">
            <a:avLst/>
          </a:prstGeom>
          <a:noFill/>
          <a:ln w="9525">
            <a:noFill/>
            <a:miter lim="800000"/>
            <a:headEnd/>
            <a:tailEnd/>
          </a:ln>
        </p:spPr>
      </p:pic>
      <p:sp>
        <p:nvSpPr>
          <p:cNvPr id="618527" name="Text Box 31"/>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4 hydrogen atoms</a:t>
            </a:r>
          </a:p>
          <a:p>
            <a:r>
              <a:rPr lang="en-US">
                <a:solidFill>
                  <a:srgbClr val="0000CC"/>
                </a:solidFill>
              </a:rPr>
              <a:t>2 oxygen atoms		             2 oxygen atoms</a:t>
            </a:r>
          </a:p>
        </p:txBody>
      </p:sp>
      <p:grpSp>
        <p:nvGrpSpPr>
          <p:cNvPr id="3" name="Group 32"/>
          <p:cNvGrpSpPr>
            <a:grpSpLocks/>
          </p:cNvGrpSpPr>
          <p:nvPr/>
        </p:nvGrpSpPr>
        <p:grpSpPr bwMode="auto">
          <a:xfrm>
            <a:off x="2562225" y="4416425"/>
            <a:ext cx="288925" cy="419100"/>
            <a:chOff x="1783" y="2772"/>
            <a:chExt cx="182" cy="264"/>
          </a:xfrm>
        </p:grpSpPr>
        <p:sp>
          <p:nvSpPr>
            <p:cNvPr id="16417" name="Oval 33"/>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16418" name="Oval 34"/>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31" name="Text Box 35"/>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4 hydrogen atoms		             4 hydrogen atoms</a:t>
            </a:r>
          </a:p>
          <a:p>
            <a:r>
              <a:rPr lang="en-US">
                <a:solidFill>
                  <a:srgbClr val="0000CC"/>
                </a:solidFill>
              </a:rPr>
              <a:t>2 oxygen atoms		             2 oxygen atoms</a:t>
            </a:r>
          </a:p>
        </p:txBody>
      </p:sp>
      <p:sp>
        <p:nvSpPr>
          <p:cNvPr id="16416" name="Rectangle 36"/>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164</a:t>
            </a:r>
          </a:p>
        </p:txBody>
      </p:sp>
    </p:spTree>
  </p:cSld>
  <p:clrMapOvr>
    <a:overrideClrMapping bg1="lt1" tx1="dk1" bg2="lt2" tx2="dk2" accent1="accent1" accent2="accent2" accent3="accent3" accent4="accent4" accent5="accent5" accent6="accent6" hlink="hlink" folHlink="folHlink"/>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8514"/>
                                        </p:tgtEl>
                                        <p:attrNameLst>
                                          <p:attrName>style.visibility</p:attrName>
                                        </p:attrNameLst>
                                      </p:cBhvr>
                                      <p:to>
                                        <p:strVal val="visible"/>
                                      </p:to>
                                    </p:set>
                                    <p:animEffect transition="in" filter="fade">
                                      <p:cBhvr>
                                        <p:cTn id="7" dur="1000"/>
                                        <p:tgtEl>
                                          <p:spTgt spid="618514"/>
                                        </p:tgtEl>
                                      </p:cBhvr>
                                    </p:animEffect>
                                    <p:anim calcmode="lin" valueType="num">
                                      <p:cBhvr>
                                        <p:cTn id="8" dur="1000" fill="hold"/>
                                        <p:tgtEl>
                                          <p:spTgt spid="618514"/>
                                        </p:tgtEl>
                                        <p:attrNameLst>
                                          <p:attrName>ppt_x</p:attrName>
                                        </p:attrNameLst>
                                      </p:cBhvr>
                                      <p:tavLst>
                                        <p:tav tm="0">
                                          <p:val>
                                            <p:strVal val="#ppt_x"/>
                                          </p:val>
                                        </p:tav>
                                        <p:tav tm="100000">
                                          <p:val>
                                            <p:strVal val="#ppt_x"/>
                                          </p:val>
                                        </p:tav>
                                      </p:tavLst>
                                    </p:anim>
                                    <p:anim calcmode="lin" valueType="num">
                                      <p:cBhvr>
                                        <p:cTn id="9" dur="1000" fill="hold"/>
                                        <p:tgtEl>
                                          <p:spTgt spid="6185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18506"/>
                                        </p:tgtEl>
                                        <p:attrNameLst>
                                          <p:attrName>style.visibility</p:attrName>
                                        </p:attrNameLst>
                                      </p:cBhvr>
                                      <p:to>
                                        <p:strVal val="visible"/>
                                      </p:to>
                                    </p:set>
                                    <p:animEffect transition="in" filter="dissolve">
                                      <p:cBhvr>
                                        <p:cTn id="14" dur="500"/>
                                        <p:tgtEl>
                                          <p:spTgt spid="61850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8522"/>
                                        </p:tgtEl>
                                        <p:attrNameLst>
                                          <p:attrName>style.visibility</p:attrName>
                                        </p:attrNameLst>
                                      </p:cBhvr>
                                      <p:to>
                                        <p:strVal val="visible"/>
                                      </p:to>
                                    </p:set>
                                    <p:animEffect transition="in" filter="fade">
                                      <p:cBhvr>
                                        <p:cTn id="17" dur="2000"/>
                                        <p:tgtEl>
                                          <p:spTgt spid="618522"/>
                                        </p:tgtEl>
                                      </p:cBhvr>
                                    </p:animEffect>
                                  </p:childTnLst>
                                </p:cTn>
                              </p:par>
                              <p:par>
                                <p:cTn id="18" presetID="9" presetClass="entr" presetSubtype="0" fill="hold" nodeType="withEffect">
                                  <p:stCondLst>
                                    <p:cond delay="0"/>
                                  </p:stCondLst>
                                  <p:childTnLst>
                                    <p:set>
                                      <p:cBhvr>
                                        <p:cTn id="19" dur="1" fill="hold">
                                          <p:stCondLst>
                                            <p:cond delay="0"/>
                                          </p:stCondLst>
                                        </p:cTn>
                                        <p:tgtEl>
                                          <p:spTgt spid="618507"/>
                                        </p:tgtEl>
                                        <p:attrNameLst>
                                          <p:attrName>style.visibility</p:attrName>
                                        </p:attrNameLst>
                                      </p:cBhvr>
                                      <p:to>
                                        <p:strVal val="visible"/>
                                      </p:to>
                                    </p:set>
                                    <p:animEffect transition="in" filter="dissolve">
                                      <p:cBhvr>
                                        <p:cTn id="20" dur="500"/>
                                        <p:tgtEl>
                                          <p:spTgt spid="618507"/>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8517"/>
                                        </p:tgtEl>
                                        <p:attrNameLst>
                                          <p:attrName>style.visibility</p:attrName>
                                        </p:attrNameLst>
                                      </p:cBhvr>
                                      <p:to>
                                        <p:strVal val="visible"/>
                                      </p:to>
                                    </p:set>
                                    <p:animEffect transition="in" filter="dissolve">
                                      <p:cBhvr>
                                        <p:cTn id="26" dur="500"/>
                                        <p:tgtEl>
                                          <p:spTgt spid="6185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8519"/>
                                        </p:tgtEl>
                                        <p:attrNameLst>
                                          <p:attrName>style.visibility</p:attrName>
                                        </p:attrNameLst>
                                      </p:cBhvr>
                                      <p:to>
                                        <p:strVal val="visible"/>
                                      </p:to>
                                    </p:set>
                                    <p:animEffect transition="in" filter="dissolve">
                                      <p:cBhvr>
                                        <p:cTn id="29" dur="500"/>
                                        <p:tgtEl>
                                          <p:spTgt spid="618519"/>
                                        </p:tgtEl>
                                      </p:cBhvr>
                                    </p:animEffect>
                                  </p:childTnLst>
                                </p:cTn>
                              </p:par>
                            </p:childTnLst>
                          </p:cTn>
                        </p:par>
                        <p:par>
                          <p:cTn id="30" fill="hold">
                            <p:stCondLst>
                              <p:cond delay="2000"/>
                            </p:stCondLst>
                            <p:childTnLst>
                              <p:par>
                                <p:cTn id="31" presetID="9" presetClass="emph" presetSubtype="0" nodeType="afterEffect">
                                  <p:stCondLst>
                                    <p:cond delay="0"/>
                                  </p:stCondLst>
                                  <p:childTnLst>
                                    <p:set>
                                      <p:cBhvr rctx="PPT">
                                        <p:cTn id="32" dur="indefinite"/>
                                        <p:tgtEl>
                                          <p:spTgt spid="618499"/>
                                        </p:tgtEl>
                                        <p:attrNameLst>
                                          <p:attrName>style.opacity</p:attrName>
                                        </p:attrNameLst>
                                      </p:cBhvr>
                                      <p:to>
                                        <p:strVal val="0.5"/>
                                      </p:to>
                                    </p:set>
                                    <p:animEffect filter="image" prLst="opacity: 0.5">
                                      <p:cBhvr rctx="IE">
                                        <p:cTn id="33" dur="indefinite"/>
                                        <p:tgtEl>
                                          <p:spTgt spid="618499"/>
                                        </p:tgtEl>
                                      </p:cBhvr>
                                    </p:animEffect>
                                  </p:childTnLst>
                                </p:cTn>
                              </p:par>
                              <p:par>
                                <p:cTn id="34" presetID="9" presetClass="emph" presetSubtype="0" nodeType="withEffect">
                                  <p:stCondLst>
                                    <p:cond delay="0"/>
                                  </p:stCondLst>
                                  <p:childTnLst>
                                    <p:set>
                                      <p:cBhvr rctx="PPT">
                                        <p:cTn id="35" dur="indefinite"/>
                                        <p:tgtEl>
                                          <p:spTgt spid="618505"/>
                                        </p:tgtEl>
                                        <p:attrNameLst>
                                          <p:attrName>style.opacity</p:attrName>
                                        </p:attrNameLst>
                                      </p:cBhvr>
                                      <p:to>
                                        <p:strVal val="0.5"/>
                                      </p:to>
                                    </p:set>
                                    <p:animEffect filter="image" prLst="opacity: 0.5">
                                      <p:cBhvr rctx="IE">
                                        <p:cTn id="36" dur="indefinite"/>
                                        <p:tgtEl>
                                          <p:spTgt spid="618505"/>
                                        </p:tgtEl>
                                      </p:cBhvr>
                                    </p:animEffect>
                                  </p:childTnLst>
                                </p:cTn>
                              </p:par>
                              <p:par>
                                <p:cTn id="37" presetID="9" presetClass="emph" presetSubtype="0" grpId="0" nodeType="withEffect">
                                  <p:stCondLst>
                                    <p:cond delay="0"/>
                                  </p:stCondLst>
                                  <p:childTnLst>
                                    <p:set>
                                      <p:cBhvr rctx="PPT">
                                        <p:cTn id="38" dur="indefinite"/>
                                        <p:tgtEl>
                                          <p:spTgt spid="618508"/>
                                        </p:tgtEl>
                                        <p:attrNameLst>
                                          <p:attrName>style.opacity</p:attrName>
                                        </p:attrNameLst>
                                      </p:cBhvr>
                                      <p:to>
                                        <p:strVal val="0.5"/>
                                      </p:to>
                                    </p:set>
                                    <p:animEffect filter="image" prLst="opacity: 0.5">
                                      <p:cBhvr rctx="IE">
                                        <p:cTn id="39" dur="indefinite"/>
                                        <p:tgtEl>
                                          <p:spTgt spid="618508"/>
                                        </p:tgtEl>
                                      </p:cBhvr>
                                    </p:animEffect>
                                  </p:childTnLst>
                                </p:cTn>
                              </p:par>
                              <p:par>
                                <p:cTn id="40" presetID="9" presetClass="emph" presetSubtype="0" grpId="0" nodeType="withEffect">
                                  <p:stCondLst>
                                    <p:cond delay="0"/>
                                  </p:stCondLst>
                                  <p:childTnLst>
                                    <p:set>
                                      <p:cBhvr rctx="PPT">
                                        <p:cTn id="41" dur="indefinite"/>
                                        <p:tgtEl>
                                          <p:spTgt spid="618512"/>
                                        </p:tgtEl>
                                        <p:attrNameLst>
                                          <p:attrName>style.opacity</p:attrName>
                                        </p:attrNameLst>
                                      </p:cBhvr>
                                      <p:to>
                                        <p:strVal val="0.5"/>
                                      </p:to>
                                    </p:set>
                                    <p:animEffect filter="image" prLst="opacity: 0.5">
                                      <p:cBhvr rctx="IE">
                                        <p:cTn id="42" dur="indefinite"/>
                                        <p:tgtEl>
                                          <p:spTgt spid="618512"/>
                                        </p:tgtEl>
                                      </p:cBhvr>
                                    </p:animEffect>
                                  </p:childTnLst>
                                </p:cTn>
                              </p:par>
                              <p:par>
                                <p:cTn id="43" presetID="9" presetClass="emph" presetSubtype="0" grpId="0" nodeType="withEffect">
                                  <p:stCondLst>
                                    <p:cond delay="0"/>
                                  </p:stCondLst>
                                  <p:childTnLst>
                                    <p:set>
                                      <p:cBhvr rctx="PPT">
                                        <p:cTn id="44" dur="indefinite"/>
                                        <p:tgtEl>
                                          <p:spTgt spid="618520"/>
                                        </p:tgtEl>
                                        <p:attrNameLst>
                                          <p:attrName>style.opacity</p:attrName>
                                        </p:attrNameLst>
                                      </p:cBhvr>
                                      <p:to>
                                        <p:strVal val="0.5"/>
                                      </p:to>
                                    </p:set>
                                    <p:animEffect filter="image" prLst="opacity: 0.5">
                                      <p:cBhvr rctx="IE">
                                        <p:cTn id="45" dur="indefinite"/>
                                        <p:tgtEl>
                                          <p:spTgt spid="618520"/>
                                        </p:tgtEl>
                                      </p:cBhvr>
                                    </p:animEffect>
                                  </p:childTnLst>
                                </p:cTn>
                              </p:par>
                              <p:par>
                                <p:cTn id="46" presetID="9" presetClass="emph" presetSubtype="0" grpId="0" nodeType="withEffect">
                                  <p:stCondLst>
                                    <p:cond delay="0"/>
                                  </p:stCondLst>
                                  <p:childTnLst>
                                    <p:set>
                                      <p:cBhvr rctx="PPT">
                                        <p:cTn id="47" dur="indefinite"/>
                                        <p:tgtEl>
                                          <p:spTgt spid="618513"/>
                                        </p:tgtEl>
                                        <p:attrNameLst>
                                          <p:attrName>style.opacity</p:attrName>
                                        </p:attrNameLst>
                                      </p:cBhvr>
                                      <p:to>
                                        <p:strVal val="0.5"/>
                                      </p:to>
                                    </p:set>
                                    <p:animEffect filter="image" prLst="opacity: 0.5">
                                      <p:cBhvr rctx="IE">
                                        <p:cTn id="48" dur="indefinite"/>
                                        <p:tgtEl>
                                          <p:spTgt spid="618513"/>
                                        </p:tgtEl>
                                      </p:cBhvr>
                                    </p:animEffect>
                                  </p:childTnLst>
                                </p:cTn>
                              </p:par>
                              <p:par>
                                <p:cTn id="49" presetID="9" presetClass="emph" presetSubtype="0" grpId="1" nodeType="withEffect">
                                  <p:stCondLst>
                                    <p:cond delay="0"/>
                                  </p:stCondLst>
                                  <p:childTnLst>
                                    <p:set>
                                      <p:cBhvr rctx="PPT">
                                        <p:cTn id="50" dur="indefinite"/>
                                        <p:tgtEl>
                                          <p:spTgt spid="618514"/>
                                        </p:tgtEl>
                                        <p:attrNameLst>
                                          <p:attrName>style.opacity</p:attrName>
                                        </p:attrNameLst>
                                      </p:cBhvr>
                                      <p:to>
                                        <p:strVal val="0.5"/>
                                      </p:to>
                                    </p:set>
                                    <p:animEffect filter="image" prLst="opacity: 0.5">
                                      <p:cBhvr rctx="IE">
                                        <p:cTn id="51" dur="indefinite"/>
                                        <p:tgtEl>
                                          <p:spTgt spid="618514"/>
                                        </p:tgtEl>
                                      </p:cBhvr>
                                    </p:animEffect>
                                  </p:childTnLst>
                                </p:cTn>
                              </p:par>
                              <p:par>
                                <p:cTn id="52" presetID="9" presetClass="emph" presetSubtype="0" grpId="0" nodeType="withEffect">
                                  <p:stCondLst>
                                    <p:cond delay="0"/>
                                  </p:stCondLst>
                                  <p:childTnLst>
                                    <p:set>
                                      <p:cBhvr rctx="PPT">
                                        <p:cTn id="53" dur="indefinite"/>
                                        <p:tgtEl>
                                          <p:spTgt spid="618521"/>
                                        </p:tgtEl>
                                        <p:attrNameLst>
                                          <p:attrName>style.opacity</p:attrName>
                                        </p:attrNameLst>
                                      </p:cBhvr>
                                      <p:to>
                                        <p:strVal val="0.5"/>
                                      </p:to>
                                    </p:set>
                                    <p:animEffect filter="image" prLst="opacity: 0.5">
                                      <p:cBhvr rctx="IE">
                                        <p:cTn id="54" dur="indefinite"/>
                                        <p:tgtEl>
                                          <p:spTgt spid="618521"/>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18504"/>
                                        </p:tgtEl>
                                        <p:attrNameLst>
                                          <p:attrName>style.visibility</p:attrName>
                                        </p:attrNameLst>
                                      </p:cBhvr>
                                      <p:to>
                                        <p:strVal val="visible"/>
                                      </p:to>
                                    </p:set>
                                    <p:anim calcmode="lin" valueType="num">
                                      <p:cBhvr>
                                        <p:cTn id="59" dur="500" fill="hold"/>
                                        <p:tgtEl>
                                          <p:spTgt spid="618504"/>
                                        </p:tgtEl>
                                        <p:attrNameLst>
                                          <p:attrName>ppt_w</p:attrName>
                                        </p:attrNameLst>
                                      </p:cBhvr>
                                      <p:tavLst>
                                        <p:tav tm="0">
                                          <p:val>
                                            <p:fltVal val="0"/>
                                          </p:val>
                                        </p:tav>
                                        <p:tav tm="100000">
                                          <p:val>
                                            <p:strVal val="#ppt_w"/>
                                          </p:val>
                                        </p:tav>
                                      </p:tavLst>
                                    </p:anim>
                                    <p:anim calcmode="lin" valueType="num">
                                      <p:cBhvr>
                                        <p:cTn id="60" dur="500" fill="hold"/>
                                        <p:tgtEl>
                                          <p:spTgt spid="618504"/>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618503"/>
                                        </p:tgtEl>
                                        <p:attrNameLst>
                                          <p:attrName>style.visibility</p:attrName>
                                        </p:attrNameLst>
                                      </p:cBhvr>
                                      <p:to>
                                        <p:strVal val="visible"/>
                                      </p:to>
                                    </p:set>
                                    <p:animEffect transition="in" filter="wipe(up)">
                                      <p:cBhvr>
                                        <p:cTn id="63" dur="500"/>
                                        <p:tgtEl>
                                          <p:spTgt spid="6185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18498"/>
                                        </p:tgtEl>
                                        <p:attrNameLst>
                                          <p:attrName>style.visibility</p:attrName>
                                        </p:attrNameLst>
                                      </p:cBhvr>
                                      <p:to>
                                        <p:strVal val="visible"/>
                                      </p:to>
                                    </p:set>
                                    <p:animEffect transition="in" filter="fade">
                                      <p:cBhvr>
                                        <p:cTn id="68" dur="2000"/>
                                        <p:tgtEl>
                                          <p:spTgt spid="6184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8516"/>
                                        </p:tgtEl>
                                        <p:attrNameLst>
                                          <p:attrName>style.visibility</p:attrName>
                                        </p:attrNameLst>
                                      </p:cBhvr>
                                      <p:to>
                                        <p:strVal val="visible"/>
                                      </p:to>
                                    </p:set>
                                    <p:animEffect transition="in" filter="fade">
                                      <p:cBhvr>
                                        <p:cTn id="71" dur="2000"/>
                                        <p:tgtEl>
                                          <p:spTgt spid="6185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8518"/>
                                        </p:tgtEl>
                                        <p:attrNameLst>
                                          <p:attrName>style.visibility</p:attrName>
                                        </p:attrNameLst>
                                      </p:cBhvr>
                                      <p:to>
                                        <p:strVal val="visible"/>
                                      </p:to>
                                    </p:set>
                                    <p:animEffect transition="in" filter="fade">
                                      <p:cBhvr>
                                        <p:cTn id="74" dur="2000"/>
                                        <p:tgtEl>
                                          <p:spTgt spid="618518"/>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618515"/>
                                        </p:tgtEl>
                                        <p:attrNameLst>
                                          <p:attrName>style.visibility</p:attrName>
                                        </p:attrNameLst>
                                      </p:cBhvr>
                                      <p:to>
                                        <p:strVal val="visible"/>
                                      </p:to>
                                    </p:set>
                                    <p:animEffect transition="in" filter="fade">
                                      <p:cBhvr>
                                        <p:cTn id="79" dur="1000"/>
                                        <p:tgtEl>
                                          <p:spTgt spid="618515"/>
                                        </p:tgtEl>
                                      </p:cBhvr>
                                    </p:animEffect>
                                    <p:anim calcmode="lin" valueType="num">
                                      <p:cBhvr>
                                        <p:cTn id="80" dur="1000" fill="hold"/>
                                        <p:tgtEl>
                                          <p:spTgt spid="618515"/>
                                        </p:tgtEl>
                                        <p:attrNameLst>
                                          <p:attrName>ppt_x</p:attrName>
                                        </p:attrNameLst>
                                      </p:cBhvr>
                                      <p:tavLst>
                                        <p:tav tm="0">
                                          <p:val>
                                            <p:strVal val="#ppt_x"/>
                                          </p:val>
                                        </p:tav>
                                        <p:tav tm="100000">
                                          <p:val>
                                            <p:strVal val="#ppt_x"/>
                                          </p:val>
                                        </p:tav>
                                      </p:tavLst>
                                    </p:anim>
                                    <p:anim calcmode="lin" valueType="num">
                                      <p:cBhvr>
                                        <p:cTn id="81" dur="1000" fill="hold"/>
                                        <p:tgtEl>
                                          <p:spTgt spid="6185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61850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185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18524"/>
                                        </p:tgtEl>
                                        <p:attrNameLst>
                                          <p:attrName>style.visibility</p:attrName>
                                        </p:attrNameLst>
                                      </p:cBhvr>
                                      <p:to>
                                        <p:strVal val="visible"/>
                                      </p:to>
                                    </p:set>
                                    <p:animEffect transition="in" filter="dissolve">
                                      <p:cBhvr>
                                        <p:cTn id="92" dur="500"/>
                                        <p:tgtEl>
                                          <p:spTgt spid="618524"/>
                                        </p:tgtEl>
                                      </p:cBhvr>
                                    </p:animEffect>
                                  </p:childTnLst>
                                </p:cTn>
                              </p:par>
                              <p:par>
                                <p:cTn id="93" presetID="9" presetClass="entr" presetSubtype="0" fill="hold" nodeType="withEffect">
                                  <p:stCondLst>
                                    <p:cond delay="0"/>
                                  </p:stCondLst>
                                  <p:childTnLst>
                                    <p:set>
                                      <p:cBhvr>
                                        <p:cTn id="94" dur="1" fill="hold">
                                          <p:stCondLst>
                                            <p:cond delay="0"/>
                                          </p:stCondLst>
                                        </p:cTn>
                                        <p:tgtEl>
                                          <p:spTgt spid="618526"/>
                                        </p:tgtEl>
                                        <p:attrNameLst>
                                          <p:attrName>style.visibility</p:attrName>
                                        </p:attrNameLst>
                                      </p:cBhvr>
                                      <p:to>
                                        <p:strVal val="visible"/>
                                      </p:to>
                                    </p:set>
                                    <p:animEffect transition="in" filter="dissolve">
                                      <p:cBhvr>
                                        <p:cTn id="95" dur="500"/>
                                        <p:tgtEl>
                                          <p:spTgt spid="618526"/>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618526"/>
                                        </p:tgtEl>
                                        <p:attrNameLst>
                                          <p:attrName>style.visibility</p:attrName>
                                        </p:attrNameLst>
                                      </p:cBhvr>
                                      <p:to>
                                        <p:strVal val="visible"/>
                                      </p:to>
                                    </p:set>
                                    <p:anim calcmode="lin" valueType="num">
                                      <p:cBhvr>
                                        <p:cTn id="100" dur="500" fill="hold"/>
                                        <p:tgtEl>
                                          <p:spTgt spid="618526"/>
                                        </p:tgtEl>
                                        <p:attrNameLst>
                                          <p:attrName>ppt_w</p:attrName>
                                        </p:attrNameLst>
                                      </p:cBhvr>
                                      <p:tavLst>
                                        <p:tav tm="0">
                                          <p:val>
                                            <p:fltVal val="0"/>
                                          </p:val>
                                        </p:tav>
                                        <p:tav tm="100000">
                                          <p:val>
                                            <p:strVal val="#ppt_w"/>
                                          </p:val>
                                        </p:tav>
                                      </p:tavLst>
                                    </p:anim>
                                    <p:anim calcmode="lin" valueType="num">
                                      <p:cBhvr>
                                        <p:cTn id="101" dur="500" fill="hold"/>
                                        <p:tgtEl>
                                          <p:spTgt spid="618526"/>
                                        </p:tgtEl>
                                        <p:attrNameLst>
                                          <p:attrName>ppt_h</p:attrName>
                                        </p:attrNameLst>
                                      </p:cBhvr>
                                      <p:tavLst>
                                        <p:tav tm="0">
                                          <p:val>
                                            <p:fltVal val="0"/>
                                          </p:val>
                                        </p:tav>
                                        <p:tav tm="100000">
                                          <p:val>
                                            <p:strVal val="#ppt_h"/>
                                          </p:val>
                                        </p:tav>
                                      </p:tavLst>
                                    </p:anim>
                                    <p:anim calcmode="lin" valueType="num">
                                      <p:cBhvr>
                                        <p:cTn id="102" dur="500" fill="hold"/>
                                        <p:tgtEl>
                                          <p:spTgt spid="618526"/>
                                        </p:tgtEl>
                                        <p:attrNameLst>
                                          <p:attrName>style.rotation</p:attrName>
                                        </p:attrNameLst>
                                      </p:cBhvr>
                                      <p:tavLst>
                                        <p:tav tm="0">
                                          <p:val>
                                            <p:fltVal val="360"/>
                                          </p:val>
                                        </p:tav>
                                        <p:tav tm="100000">
                                          <p:val>
                                            <p:fltVal val="0"/>
                                          </p:val>
                                        </p:tav>
                                      </p:tavLst>
                                    </p:anim>
                                    <p:animEffect transition="in" filter="fade">
                                      <p:cBhvr>
                                        <p:cTn id="103" dur="500"/>
                                        <p:tgtEl>
                                          <p:spTgt spid="61852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618515"/>
                                        </p:tgtEl>
                                      </p:cBhvr>
                                    </p:animEffect>
                                    <p:set>
                                      <p:cBhvr>
                                        <p:cTn id="108" dur="1" fill="hold">
                                          <p:stCondLst>
                                            <p:cond delay="1999"/>
                                          </p:stCondLst>
                                        </p:cTn>
                                        <p:tgtEl>
                                          <p:spTgt spid="61851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618527"/>
                                        </p:tgtEl>
                                        <p:attrNameLst>
                                          <p:attrName>style.visibility</p:attrName>
                                        </p:attrNameLst>
                                      </p:cBhvr>
                                      <p:to>
                                        <p:strVal val="visible"/>
                                      </p:to>
                                    </p:set>
                                    <p:animEffect transition="in" filter="fade">
                                      <p:cBhvr>
                                        <p:cTn id="111" dur="2000"/>
                                        <p:tgtEl>
                                          <p:spTgt spid="61852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618523"/>
                                        </p:tgtEl>
                                        <p:attrNameLst>
                                          <p:attrName>style.visibility</p:attrName>
                                        </p:attrNameLst>
                                      </p:cBhvr>
                                      <p:to>
                                        <p:strVal val="visible"/>
                                      </p:to>
                                    </p:set>
                                    <p:animEffect transition="in" filter="dissolve">
                                      <p:cBhvr>
                                        <p:cTn id="116" dur="500"/>
                                        <p:tgtEl>
                                          <p:spTgt spid="618523"/>
                                        </p:tgtEl>
                                      </p:cBhvr>
                                    </p:animEffect>
                                  </p:childTnLst>
                                </p:cTn>
                              </p:par>
                            </p:childTnLst>
                          </p:cTn>
                        </p:par>
                        <p:par>
                          <p:cTn id="117" fill="hold">
                            <p:stCondLst>
                              <p:cond delay="500"/>
                            </p:stCondLst>
                            <p:childTnLst>
                              <p:par>
                                <p:cTn id="118" presetID="9" presetClass="entr" presetSubtype="0" fill="hold" nodeType="after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dissolve">
                                      <p:cBhvr>
                                        <p:cTn id="120" dur="500"/>
                                        <p:tgtEl>
                                          <p:spTgt spid="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2000"/>
                                        <p:tgtEl>
                                          <p:spTgt spid="618527"/>
                                        </p:tgtEl>
                                      </p:cBhvr>
                                    </p:animEffect>
                                    <p:set>
                                      <p:cBhvr>
                                        <p:cTn id="125" dur="1" fill="hold">
                                          <p:stCondLst>
                                            <p:cond delay="1999"/>
                                          </p:stCondLst>
                                        </p:cTn>
                                        <p:tgtEl>
                                          <p:spTgt spid="618527"/>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618531"/>
                                        </p:tgtEl>
                                        <p:attrNameLst>
                                          <p:attrName>style.visibility</p:attrName>
                                        </p:attrNameLst>
                                      </p:cBhvr>
                                      <p:to>
                                        <p:strVal val="visible"/>
                                      </p:to>
                                    </p:set>
                                    <p:animEffect transition="in" filter="fade">
                                      <p:cBhvr>
                                        <p:cTn id="128" dur="2000"/>
                                        <p:tgtEl>
                                          <p:spTgt spid="618531"/>
                                        </p:tgtEl>
                                      </p:cBhvr>
                                    </p:animEffect>
                                  </p:childTnLst>
                                </p:cTn>
                              </p:par>
                            </p:childTnLst>
                          </p:cTn>
                        </p:par>
                      </p:childTnLst>
                    </p:cTn>
                  </p:par>
                  <p:par>
                    <p:cTn id="129" fill="hold">
                      <p:stCondLst>
                        <p:cond delay="indefinite"/>
                      </p:stCondLst>
                      <p:childTnLst>
                        <p:par>
                          <p:cTn id="130" fill="hold">
                            <p:stCondLst>
                              <p:cond delay="0"/>
                            </p:stCondLst>
                            <p:childTnLst>
                              <p:par>
                                <p:cTn id="131" presetID="37" presetClass="exit" presetSubtype="0" fill="hold" grpId="1" nodeType="clickEffect">
                                  <p:stCondLst>
                                    <p:cond delay="0"/>
                                  </p:stCondLst>
                                  <p:childTnLst>
                                    <p:animEffect transition="out" filter="fade">
                                      <p:cBhvr>
                                        <p:cTn id="132" dur="1000"/>
                                        <p:tgtEl>
                                          <p:spTgt spid="618525"/>
                                        </p:tgtEl>
                                      </p:cBhvr>
                                    </p:animEffect>
                                    <p:anim calcmode="lin" valueType="num">
                                      <p:cBhvr>
                                        <p:cTn id="133" dur="1000"/>
                                        <p:tgtEl>
                                          <p:spTgt spid="618525"/>
                                        </p:tgtEl>
                                        <p:attrNameLst>
                                          <p:attrName>ppt_x</p:attrName>
                                        </p:attrNameLst>
                                      </p:cBhvr>
                                      <p:tavLst>
                                        <p:tav tm="0">
                                          <p:val>
                                            <p:strVal val="ppt_x"/>
                                          </p:val>
                                        </p:tav>
                                        <p:tav tm="100000">
                                          <p:val>
                                            <p:strVal val="ppt_x"/>
                                          </p:val>
                                        </p:tav>
                                      </p:tavLst>
                                    </p:anim>
                                    <p:anim calcmode="lin" valueType="num">
                                      <p:cBhvr>
                                        <p:cTn id="134" dur="100" decel="100000"/>
                                        <p:tgtEl>
                                          <p:spTgt spid="618525"/>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618525"/>
                                        </p:tgtEl>
                                        <p:attrNameLst>
                                          <p:attrName>ppt_y</p:attrName>
                                        </p:attrNameLst>
                                      </p:cBhvr>
                                      <p:tavLst>
                                        <p:tav tm="0">
                                          <p:val>
                                            <p:strVal val="ppt_y"/>
                                          </p:val>
                                        </p:tav>
                                        <p:tav tm="100000">
                                          <p:val>
                                            <p:strVal val="ppt_y+1"/>
                                          </p:val>
                                        </p:tav>
                                      </p:tavLst>
                                    </p:anim>
                                    <p:set>
                                      <p:cBhvr>
                                        <p:cTn id="136" dur="1" fill="hold">
                                          <p:stCondLst>
                                            <p:cond delay="999"/>
                                          </p:stCondLst>
                                        </p:cTn>
                                        <p:tgtEl>
                                          <p:spTgt spid="618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p:bldP spid="618501" grpId="0" autoUpdateAnimBg="0"/>
      <p:bldP spid="618503" grpId="0" animBg="1"/>
      <p:bldP spid="618504" grpId="0"/>
      <p:bldP spid="618508" grpId="0" animBg="1"/>
      <p:bldP spid="618512" grpId="0"/>
      <p:bldP spid="618513" grpId="0" animBg="1"/>
      <p:bldP spid="618514" grpId="0"/>
      <p:bldP spid="618514" grpId="1"/>
      <p:bldP spid="618515" grpId="0"/>
      <p:bldP spid="618515" grpId="1"/>
      <p:bldP spid="618516" grpId="0"/>
      <p:bldP spid="618517" grpId="0" animBg="1"/>
      <p:bldP spid="618518" grpId="0" animBg="1"/>
      <p:bldP spid="618519" grpId="0"/>
      <p:bldP spid="618520" grpId="0"/>
      <p:bldP spid="618521" grpId="0" animBg="1"/>
      <p:bldP spid="618522" grpId="0"/>
      <p:bldP spid="618523" grpId="0"/>
      <p:bldP spid="618524" grpId="0"/>
      <p:bldP spid="618525" grpId="0"/>
      <p:bldP spid="618525" grpId="1"/>
      <p:bldP spid="618527" grpId="0"/>
      <p:bldP spid="618527" grpId="1"/>
      <p:bldP spid="6185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Generic Stoichiometry</a:t>
            </a:r>
          </a:p>
        </p:txBody>
      </p:sp>
      <p:sp>
        <p:nvSpPr>
          <p:cNvPr id="108547" name="Text Box 3"/>
          <p:cNvSpPr txBox="1">
            <a:spLocks noChangeArrowheads="1"/>
          </p:cNvSpPr>
          <p:nvPr/>
        </p:nvSpPr>
        <p:spPr bwMode="auto">
          <a:xfrm>
            <a:off x="1714500" y="1792288"/>
            <a:ext cx="596423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a:t>
            </a:r>
            <a:r>
              <a:rPr lang="en-US" sz="2400" baseline="-25000"/>
              <a:t>2 </a:t>
            </a:r>
            <a:r>
              <a:rPr lang="en-US" sz="2000"/>
              <a:t>(</a:t>
            </a:r>
            <a:r>
              <a:rPr lang="en-US" sz="2000" i="1"/>
              <a:t>g</a:t>
            </a:r>
            <a:r>
              <a:rPr lang="en-US" sz="2000"/>
              <a:t>)</a:t>
            </a:r>
            <a:r>
              <a:rPr lang="en-US" sz="2400"/>
              <a:t> </a:t>
            </a:r>
          </a:p>
        </p:txBody>
      </p:sp>
      <p:sp>
        <p:nvSpPr>
          <p:cNvPr id="108548" name="Text Box 4"/>
          <p:cNvSpPr txBox="1">
            <a:spLocks noChangeArrowheads="1"/>
          </p:cNvSpPr>
          <p:nvPr/>
        </p:nvSpPr>
        <p:spPr bwMode="auto">
          <a:xfrm>
            <a:off x="517525" y="2449513"/>
            <a:ext cx="3725863" cy="1616075"/>
          </a:xfrm>
          <a:prstGeom prst="rect">
            <a:avLst/>
          </a:prstGeom>
          <a:noFill/>
          <a:ln w="9525">
            <a:noFill/>
            <a:miter lim="800000"/>
            <a:headEnd/>
            <a:tailEnd/>
          </a:ln>
        </p:spPr>
        <p:txBody>
          <a:bodyPr wrap="none">
            <a:spAutoFit/>
          </a:bodyPr>
          <a:lstStyle/>
          <a:p>
            <a:r>
              <a:rPr lang="en-US" sz="2000"/>
              <a:t>Given the following information:</a:t>
            </a:r>
          </a:p>
          <a:p>
            <a:r>
              <a:rPr lang="en-US" sz="2000"/>
              <a:t>	Z   =  	20 g/mol</a:t>
            </a:r>
          </a:p>
          <a:p>
            <a:r>
              <a:rPr lang="en-US" sz="2000"/>
              <a:t>	Y   =	10 g/mol</a:t>
            </a:r>
          </a:p>
          <a:p>
            <a:r>
              <a:rPr lang="en-US" sz="2000"/>
              <a:t>	M   =	  6 g/mol</a:t>
            </a:r>
          </a:p>
          <a:p>
            <a:r>
              <a:rPr lang="en-US" sz="2000"/>
              <a:t>	T    =	  5 g/mol</a:t>
            </a:r>
          </a:p>
        </p:txBody>
      </p:sp>
      <p:sp>
        <p:nvSpPr>
          <p:cNvPr id="108549" name="Text Box 5"/>
          <p:cNvSpPr txBox="1">
            <a:spLocks noChangeArrowheads="1"/>
          </p:cNvSpPr>
          <p:nvPr/>
        </p:nvSpPr>
        <p:spPr bwMode="auto">
          <a:xfrm>
            <a:off x="304800" y="4506913"/>
            <a:ext cx="8420100" cy="1616075"/>
          </a:xfrm>
          <a:prstGeom prst="rect">
            <a:avLst/>
          </a:prstGeom>
          <a:noFill/>
          <a:ln w="9525">
            <a:noFill/>
            <a:miter lim="800000"/>
            <a:headEnd/>
            <a:tailEnd/>
          </a:ln>
        </p:spPr>
        <p:txBody>
          <a:bodyPr wrap="none">
            <a:spAutoFit/>
          </a:bodyPr>
          <a:lstStyle/>
          <a:p>
            <a:r>
              <a:rPr lang="en-US" sz="2000"/>
              <a:t>If you combine 100 g of solution Z with 1.8 x 10</a:t>
            </a:r>
            <a:r>
              <a:rPr lang="en-US" sz="2000" baseline="30000"/>
              <a:t>24</a:t>
            </a:r>
            <a:r>
              <a:rPr lang="en-US" sz="2000"/>
              <a:t> molecules of solution Y:</a:t>
            </a:r>
          </a:p>
          <a:p>
            <a:endParaRPr lang="en-US" sz="2000"/>
          </a:p>
          <a:p>
            <a:r>
              <a:rPr lang="en-US" sz="2000"/>
              <a:t>How many moles of M will precipitate out of the solution?</a:t>
            </a:r>
          </a:p>
          <a:p>
            <a:endParaRPr lang="en-US" sz="2000"/>
          </a:p>
          <a:p>
            <a:r>
              <a:rPr lang="en-US" sz="2000"/>
              <a:t>What volume of T</a:t>
            </a:r>
            <a:r>
              <a:rPr lang="en-US" sz="2000" baseline="-25000"/>
              <a:t>2</a:t>
            </a:r>
            <a:r>
              <a:rPr lang="en-US" sz="2000"/>
              <a:t> gas will be produced at STP?</a:t>
            </a:r>
          </a:p>
        </p:txBody>
      </p:sp>
      <p:sp>
        <p:nvSpPr>
          <p:cNvPr id="108550"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Text Box 4"/>
          <p:cNvSpPr txBox="1">
            <a:spLocks noChangeArrowheads="1"/>
          </p:cNvSpPr>
          <p:nvPr/>
        </p:nvSpPr>
        <p:spPr bwMode="auto">
          <a:xfrm>
            <a:off x="6096000" y="1196975"/>
            <a:ext cx="669925" cy="336550"/>
          </a:xfrm>
          <a:prstGeom prst="rect">
            <a:avLst/>
          </a:prstGeom>
          <a:noFill/>
          <a:ln w="9525">
            <a:noFill/>
            <a:miter lim="800000"/>
            <a:headEnd/>
            <a:tailEnd/>
          </a:ln>
        </p:spPr>
        <p:txBody>
          <a:bodyPr wrap="none">
            <a:spAutoFit/>
          </a:bodyPr>
          <a:lstStyle/>
          <a:p>
            <a:r>
              <a:rPr lang="en-US" sz="1600"/>
              <a:t>x mol</a:t>
            </a:r>
          </a:p>
        </p:txBody>
      </p:sp>
      <p:sp>
        <p:nvSpPr>
          <p:cNvPr id="109571" name="Text Box 5"/>
          <p:cNvSpPr txBox="1">
            <a:spLocks noChangeArrowheads="1"/>
          </p:cNvSpPr>
          <p:nvPr/>
        </p:nvSpPr>
        <p:spPr bwMode="auto">
          <a:xfrm>
            <a:off x="1152525" y="762000"/>
            <a:ext cx="792638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 </a:t>
            </a:r>
            <a:r>
              <a:rPr lang="en-US" sz="2400" baseline="-25000"/>
              <a:t>2</a:t>
            </a:r>
            <a:r>
              <a:rPr lang="en-US" sz="2000"/>
              <a:t>(</a:t>
            </a:r>
            <a:r>
              <a:rPr lang="en-US" sz="2000" i="1"/>
              <a:t>g</a:t>
            </a:r>
            <a:r>
              <a:rPr lang="en-US" sz="2000"/>
              <a:t>)</a:t>
            </a:r>
            <a:r>
              <a:rPr lang="en-US" sz="2400"/>
              <a:t> </a:t>
            </a:r>
          </a:p>
        </p:txBody>
      </p:sp>
      <p:sp>
        <p:nvSpPr>
          <p:cNvPr id="437254" name="Text Box 6"/>
          <p:cNvSpPr txBox="1">
            <a:spLocks noChangeArrowheads="1"/>
          </p:cNvSpPr>
          <p:nvPr/>
        </p:nvSpPr>
        <p:spPr bwMode="auto">
          <a:xfrm>
            <a:off x="1289050" y="1203325"/>
            <a:ext cx="3519488" cy="336550"/>
          </a:xfrm>
          <a:prstGeom prst="rect">
            <a:avLst/>
          </a:prstGeom>
          <a:noFill/>
          <a:ln w="9525">
            <a:noFill/>
            <a:miter lim="800000"/>
            <a:headEnd/>
            <a:tailEnd/>
          </a:ln>
        </p:spPr>
        <p:txBody>
          <a:bodyPr wrap="none">
            <a:spAutoFit/>
          </a:bodyPr>
          <a:lstStyle/>
          <a:p>
            <a:r>
              <a:rPr lang="en-US" sz="1600"/>
              <a:t>100 g	          1.8 x 10</a:t>
            </a:r>
            <a:r>
              <a:rPr lang="en-US" sz="1600" baseline="30000"/>
              <a:t>24</a:t>
            </a:r>
            <a:r>
              <a:rPr lang="en-US" sz="1600"/>
              <a:t> molecules</a:t>
            </a:r>
          </a:p>
        </p:txBody>
      </p:sp>
      <p:sp>
        <p:nvSpPr>
          <p:cNvPr id="437255" name="Line 7"/>
          <p:cNvSpPr>
            <a:spLocks noChangeShapeType="1"/>
          </p:cNvSpPr>
          <p:nvPr/>
        </p:nvSpPr>
        <p:spPr bwMode="auto">
          <a:xfrm>
            <a:off x="1609725" y="1524000"/>
            <a:ext cx="0" cy="1066800"/>
          </a:xfrm>
          <a:prstGeom prst="line">
            <a:avLst/>
          </a:prstGeom>
          <a:noFill/>
          <a:ln w="9525">
            <a:solidFill>
              <a:schemeClr val="tx1"/>
            </a:solidFill>
            <a:round/>
            <a:headEnd/>
            <a:tailEnd type="triangle" w="med" len="med"/>
          </a:ln>
        </p:spPr>
        <p:txBody>
          <a:bodyPr/>
          <a:lstStyle/>
          <a:p>
            <a:endParaRPr lang="en-US"/>
          </a:p>
        </p:txBody>
      </p:sp>
      <p:sp>
        <p:nvSpPr>
          <p:cNvPr id="437256" name="Line 8"/>
          <p:cNvSpPr>
            <a:spLocks noChangeShapeType="1"/>
          </p:cNvSpPr>
          <p:nvPr/>
        </p:nvSpPr>
        <p:spPr bwMode="auto">
          <a:xfrm>
            <a:off x="3362325" y="1524000"/>
            <a:ext cx="0" cy="990600"/>
          </a:xfrm>
          <a:prstGeom prst="line">
            <a:avLst/>
          </a:prstGeom>
          <a:noFill/>
          <a:ln w="9525">
            <a:solidFill>
              <a:schemeClr val="tx1"/>
            </a:solidFill>
            <a:round/>
            <a:headEnd/>
            <a:tailEnd type="triangle" w="med" len="med"/>
          </a:ln>
        </p:spPr>
        <p:txBody>
          <a:bodyPr/>
          <a:lstStyle/>
          <a:p>
            <a:endParaRPr lang="en-US"/>
          </a:p>
        </p:txBody>
      </p:sp>
      <p:sp>
        <p:nvSpPr>
          <p:cNvPr id="437257" name="Text Box 9"/>
          <p:cNvSpPr txBox="1">
            <a:spLocks noChangeArrowheads="1"/>
          </p:cNvSpPr>
          <p:nvPr/>
        </p:nvSpPr>
        <p:spPr bwMode="auto">
          <a:xfrm>
            <a:off x="1670050" y="1736725"/>
            <a:ext cx="1135063" cy="336550"/>
          </a:xfrm>
          <a:prstGeom prst="rect">
            <a:avLst/>
          </a:prstGeom>
          <a:noFill/>
          <a:ln w="9525">
            <a:noFill/>
            <a:miter lim="800000"/>
            <a:headEnd/>
            <a:tailEnd/>
          </a:ln>
        </p:spPr>
        <p:txBody>
          <a:bodyPr wrap="none">
            <a:spAutoFit/>
          </a:bodyPr>
          <a:lstStyle/>
          <a:p>
            <a:r>
              <a:rPr lang="en-US" sz="1600"/>
              <a:t>/ 20 g /mol</a:t>
            </a:r>
          </a:p>
        </p:txBody>
      </p:sp>
      <p:sp>
        <p:nvSpPr>
          <p:cNvPr id="437258" name="Text Box 10"/>
          <p:cNvSpPr txBox="1">
            <a:spLocks noChangeArrowheads="1"/>
          </p:cNvSpPr>
          <p:nvPr/>
        </p:nvSpPr>
        <p:spPr bwMode="auto">
          <a:xfrm>
            <a:off x="69850" y="2651125"/>
            <a:ext cx="735013" cy="336550"/>
          </a:xfrm>
          <a:prstGeom prst="rect">
            <a:avLst/>
          </a:prstGeom>
          <a:noFill/>
          <a:ln w="9525">
            <a:noFill/>
            <a:miter lim="800000"/>
            <a:headEnd/>
            <a:tailEnd/>
          </a:ln>
        </p:spPr>
        <p:txBody>
          <a:bodyPr wrap="none">
            <a:spAutoFit/>
          </a:bodyPr>
          <a:lstStyle/>
          <a:p>
            <a:r>
              <a:rPr lang="en-US" sz="1600"/>
              <a:t>HAVE</a:t>
            </a:r>
          </a:p>
        </p:txBody>
      </p:sp>
      <p:sp>
        <p:nvSpPr>
          <p:cNvPr id="437259" name="Text Box 11"/>
          <p:cNvSpPr txBox="1">
            <a:spLocks noChangeArrowheads="1"/>
          </p:cNvSpPr>
          <p:nvPr/>
        </p:nvSpPr>
        <p:spPr bwMode="auto">
          <a:xfrm>
            <a:off x="1212850" y="2635250"/>
            <a:ext cx="862013" cy="336550"/>
          </a:xfrm>
          <a:prstGeom prst="rect">
            <a:avLst/>
          </a:prstGeom>
          <a:solidFill>
            <a:srgbClr val="E5FFE5"/>
          </a:solidFill>
          <a:ln w="9525">
            <a:noFill/>
            <a:miter lim="800000"/>
            <a:headEnd/>
            <a:tailEnd/>
          </a:ln>
        </p:spPr>
        <p:txBody>
          <a:bodyPr wrap="none">
            <a:spAutoFit/>
          </a:bodyPr>
          <a:lstStyle/>
          <a:p>
            <a:r>
              <a:rPr lang="en-US" sz="1600"/>
              <a:t>5 mol Z</a:t>
            </a:r>
          </a:p>
        </p:txBody>
      </p:sp>
      <p:sp>
        <p:nvSpPr>
          <p:cNvPr id="437260" name="Text Box 12"/>
          <p:cNvSpPr txBox="1">
            <a:spLocks noChangeArrowheads="1"/>
          </p:cNvSpPr>
          <p:nvPr/>
        </p:nvSpPr>
        <p:spPr bwMode="auto">
          <a:xfrm>
            <a:off x="3362325" y="1720850"/>
            <a:ext cx="2644775" cy="336550"/>
          </a:xfrm>
          <a:prstGeom prst="rect">
            <a:avLst/>
          </a:prstGeom>
          <a:noFill/>
          <a:ln w="9525">
            <a:noFill/>
            <a:miter lim="800000"/>
            <a:headEnd/>
            <a:tailEnd/>
          </a:ln>
        </p:spPr>
        <p:txBody>
          <a:bodyPr wrap="none">
            <a:spAutoFit/>
          </a:bodyPr>
          <a:lstStyle/>
          <a:p>
            <a:r>
              <a:rPr lang="en-US" sz="1600"/>
              <a:t>/ 6.02 x 10</a:t>
            </a:r>
            <a:r>
              <a:rPr lang="en-US" sz="1600" baseline="30000"/>
              <a:t>23</a:t>
            </a:r>
            <a:r>
              <a:rPr lang="en-US" sz="1600"/>
              <a:t> molecules/mol</a:t>
            </a:r>
          </a:p>
        </p:txBody>
      </p:sp>
      <p:sp>
        <p:nvSpPr>
          <p:cNvPr id="437261" name="Text Box 13"/>
          <p:cNvSpPr txBox="1">
            <a:spLocks noChangeArrowheads="1"/>
          </p:cNvSpPr>
          <p:nvPr/>
        </p:nvSpPr>
        <p:spPr bwMode="auto">
          <a:xfrm>
            <a:off x="3041650" y="2613025"/>
            <a:ext cx="873125" cy="336550"/>
          </a:xfrm>
          <a:prstGeom prst="rect">
            <a:avLst/>
          </a:prstGeom>
          <a:solidFill>
            <a:srgbClr val="FFFF99">
              <a:alpha val="50195"/>
            </a:srgbClr>
          </a:solidFill>
          <a:ln w="9525">
            <a:noFill/>
            <a:miter lim="800000"/>
            <a:headEnd/>
            <a:tailEnd/>
          </a:ln>
        </p:spPr>
        <p:txBody>
          <a:bodyPr wrap="none">
            <a:spAutoFit/>
          </a:bodyPr>
          <a:lstStyle/>
          <a:p>
            <a:r>
              <a:rPr lang="en-US" sz="1600"/>
              <a:t>3 mol Y</a:t>
            </a:r>
          </a:p>
        </p:txBody>
      </p:sp>
      <p:sp>
        <p:nvSpPr>
          <p:cNvPr id="437262" name="Text Box 14"/>
          <p:cNvSpPr txBox="1">
            <a:spLocks noChangeArrowheads="1"/>
          </p:cNvSpPr>
          <p:nvPr/>
        </p:nvSpPr>
        <p:spPr bwMode="auto">
          <a:xfrm>
            <a:off x="69850" y="3184525"/>
            <a:ext cx="746125" cy="336550"/>
          </a:xfrm>
          <a:prstGeom prst="rect">
            <a:avLst/>
          </a:prstGeom>
          <a:noFill/>
          <a:ln w="9525">
            <a:noFill/>
            <a:miter lim="800000"/>
            <a:headEnd/>
            <a:tailEnd/>
          </a:ln>
        </p:spPr>
        <p:txBody>
          <a:bodyPr wrap="none">
            <a:spAutoFit/>
          </a:bodyPr>
          <a:lstStyle/>
          <a:p>
            <a:r>
              <a:rPr lang="en-US" sz="1600"/>
              <a:t>NEED</a:t>
            </a:r>
          </a:p>
        </p:txBody>
      </p:sp>
      <p:sp>
        <p:nvSpPr>
          <p:cNvPr id="437263" name="Text Box 15"/>
          <p:cNvSpPr txBox="1">
            <a:spLocks noChangeArrowheads="1"/>
          </p:cNvSpPr>
          <p:nvPr/>
        </p:nvSpPr>
        <p:spPr bwMode="auto">
          <a:xfrm>
            <a:off x="1152525" y="3184525"/>
            <a:ext cx="1031875" cy="336550"/>
          </a:xfrm>
          <a:prstGeom prst="rect">
            <a:avLst/>
          </a:prstGeom>
          <a:solidFill>
            <a:srgbClr val="FFFF99">
              <a:alpha val="50195"/>
            </a:srgbClr>
          </a:solidFill>
          <a:ln w="9525">
            <a:noFill/>
            <a:miter lim="800000"/>
            <a:headEnd/>
            <a:tailEnd/>
          </a:ln>
        </p:spPr>
        <p:txBody>
          <a:bodyPr wrap="none">
            <a:spAutoFit/>
          </a:bodyPr>
          <a:lstStyle/>
          <a:p>
            <a:r>
              <a:rPr lang="en-US" sz="1600"/>
              <a:t>1.5 mol Z</a:t>
            </a:r>
          </a:p>
        </p:txBody>
      </p:sp>
      <p:sp>
        <p:nvSpPr>
          <p:cNvPr id="437264" name="Text Box 16"/>
          <p:cNvSpPr txBox="1">
            <a:spLocks noChangeArrowheads="1"/>
          </p:cNvSpPr>
          <p:nvPr/>
        </p:nvSpPr>
        <p:spPr bwMode="auto">
          <a:xfrm>
            <a:off x="2981325" y="3181350"/>
            <a:ext cx="985838" cy="336550"/>
          </a:xfrm>
          <a:prstGeom prst="rect">
            <a:avLst/>
          </a:prstGeom>
          <a:solidFill>
            <a:srgbClr val="CCFFCC">
              <a:alpha val="50195"/>
            </a:srgbClr>
          </a:solidFill>
          <a:ln w="9525">
            <a:noFill/>
            <a:miter lim="800000"/>
            <a:headEnd/>
            <a:tailEnd/>
          </a:ln>
        </p:spPr>
        <p:txBody>
          <a:bodyPr wrap="none">
            <a:spAutoFit/>
          </a:bodyPr>
          <a:lstStyle/>
          <a:p>
            <a:r>
              <a:rPr lang="en-US" sz="1600"/>
              <a:t>10 mol Y</a:t>
            </a:r>
          </a:p>
        </p:txBody>
      </p:sp>
      <p:sp>
        <p:nvSpPr>
          <p:cNvPr id="437265" name="Line 17"/>
          <p:cNvSpPr>
            <a:spLocks noChangeShapeType="1"/>
          </p:cNvSpPr>
          <p:nvPr/>
        </p:nvSpPr>
        <p:spPr bwMode="auto">
          <a:xfrm>
            <a:off x="2143125" y="2895600"/>
            <a:ext cx="838200" cy="304800"/>
          </a:xfrm>
          <a:prstGeom prst="line">
            <a:avLst/>
          </a:prstGeom>
          <a:noFill/>
          <a:ln w="9525">
            <a:solidFill>
              <a:schemeClr val="tx1"/>
            </a:solidFill>
            <a:round/>
            <a:headEnd/>
            <a:tailEnd type="triangle" w="med" len="med"/>
          </a:ln>
        </p:spPr>
        <p:txBody>
          <a:bodyPr/>
          <a:lstStyle/>
          <a:p>
            <a:endParaRPr lang="en-US"/>
          </a:p>
        </p:txBody>
      </p:sp>
      <p:sp>
        <p:nvSpPr>
          <p:cNvPr id="437266" name="Text Box 18"/>
          <p:cNvSpPr txBox="1">
            <a:spLocks noChangeArrowheads="1"/>
          </p:cNvSpPr>
          <p:nvPr/>
        </p:nvSpPr>
        <p:spPr bwMode="auto">
          <a:xfrm>
            <a:off x="2914650" y="3581400"/>
            <a:ext cx="1087438" cy="346075"/>
          </a:xfrm>
          <a:prstGeom prst="rect">
            <a:avLst/>
          </a:prstGeom>
          <a:noFill/>
          <a:ln w="9525">
            <a:solidFill>
              <a:srgbClr val="FF0000"/>
            </a:solidFill>
            <a:miter lim="800000"/>
            <a:headEnd/>
            <a:tailEnd/>
          </a:ln>
        </p:spPr>
        <p:txBody>
          <a:bodyPr wrap="none">
            <a:spAutoFit/>
          </a:bodyPr>
          <a:lstStyle/>
          <a:p>
            <a:r>
              <a:rPr lang="en-US" sz="1600" b="1">
                <a:solidFill>
                  <a:srgbClr val="FF0000"/>
                </a:solidFill>
              </a:rPr>
              <a:t>LIMITING</a:t>
            </a:r>
          </a:p>
        </p:txBody>
      </p:sp>
      <p:sp>
        <p:nvSpPr>
          <p:cNvPr id="437267" name="Text Box 19"/>
          <p:cNvSpPr txBox="1">
            <a:spLocks noChangeArrowheads="1"/>
          </p:cNvSpPr>
          <p:nvPr/>
        </p:nvSpPr>
        <p:spPr bwMode="auto">
          <a:xfrm>
            <a:off x="1214438" y="3625850"/>
            <a:ext cx="1004887" cy="336550"/>
          </a:xfrm>
          <a:prstGeom prst="rect">
            <a:avLst/>
          </a:prstGeom>
          <a:noFill/>
          <a:ln w="9525">
            <a:noFill/>
            <a:miter lim="800000"/>
            <a:headEnd/>
            <a:tailEnd/>
          </a:ln>
        </p:spPr>
        <p:txBody>
          <a:bodyPr wrap="none">
            <a:spAutoFit/>
          </a:bodyPr>
          <a:lstStyle/>
          <a:p>
            <a:r>
              <a:rPr lang="en-US" sz="1600"/>
              <a:t>EXCESS</a:t>
            </a:r>
          </a:p>
        </p:txBody>
      </p:sp>
      <p:sp>
        <p:nvSpPr>
          <p:cNvPr id="437268" name="Line 20"/>
          <p:cNvSpPr>
            <a:spLocks noChangeShapeType="1"/>
          </p:cNvSpPr>
          <p:nvPr/>
        </p:nvSpPr>
        <p:spPr bwMode="auto">
          <a:xfrm>
            <a:off x="3971925" y="2743200"/>
            <a:ext cx="2438400" cy="0"/>
          </a:xfrm>
          <a:prstGeom prst="line">
            <a:avLst/>
          </a:prstGeom>
          <a:noFill/>
          <a:ln w="9525">
            <a:solidFill>
              <a:schemeClr val="tx1"/>
            </a:solidFill>
            <a:round/>
            <a:headEnd/>
            <a:tailEnd/>
          </a:ln>
        </p:spPr>
        <p:txBody>
          <a:bodyPr/>
          <a:lstStyle/>
          <a:p>
            <a:endParaRPr lang="en-US"/>
          </a:p>
        </p:txBody>
      </p:sp>
      <p:sp>
        <p:nvSpPr>
          <p:cNvPr id="437269" name="Line 21"/>
          <p:cNvSpPr>
            <a:spLocks noChangeShapeType="1"/>
          </p:cNvSpPr>
          <p:nvPr/>
        </p:nvSpPr>
        <p:spPr bwMode="auto">
          <a:xfrm flipV="1">
            <a:off x="6410325" y="1676400"/>
            <a:ext cx="0" cy="1066800"/>
          </a:xfrm>
          <a:prstGeom prst="line">
            <a:avLst/>
          </a:prstGeom>
          <a:noFill/>
          <a:ln w="9525">
            <a:solidFill>
              <a:schemeClr val="tx1"/>
            </a:solidFill>
            <a:round/>
            <a:headEnd/>
            <a:tailEnd type="triangle" w="med" len="med"/>
          </a:ln>
        </p:spPr>
        <p:txBody>
          <a:bodyPr/>
          <a:lstStyle/>
          <a:p>
            <a:endParaRPr lang="en-US"/>
          </a:p>
        </p:txBody>
      </p:sp>
      <p:sp>
        <p:nvSpPr>
          <p:cNvPr id="437270" name="Text Box 22"/>
          <p:cNvSpPr txBox="1">
            <a:spLocks noChangeArrowheads="1"/>
          </p:cNvSpPr>
          <p:nvPr/>
        </p:nvSpPr>
        <p:spPr bwMode="auto">
          <a:xfrm>
            <a:off x="5994400" y="1295400"/>
            <a:ext cx="1077913" cy="336550"/>
          </a:xfrm>
          <a:prstGeom prst="rect">
            <a:avLst/>
          </a:prstGeom>
          <a:solidFill>
            <a:srgbClr val="E1E1FF"/>
          </a:solidFill>
          <a:ln w="9525">
            <a:noFill/>
            <a:miter lim="800000"/>
            <a:headEnd/>
            <a:tailEnd/>
          </a:ln>
        </p:spPr>
        <p:txBody>
          <a:bodyPr wrap="none">
            <a:spAutoFit/>
          </a:bodyPr>
          <a:lstStyle/>
          <a:p>
            <a:r>
              <a:rPr lang="en-US" sz="1600"/>
              <a:t>7.5 mol M</a:t>
            </a:r>
          </a:p>
        </p:txBody>
      </p:sp>
      <p:sp>
        <p:nvSpPr>
          <p:cNvPr id="437271" name="Text Box 23"/>
          <p:cNvSpPr txBox="1">
            <a:spLocks noChangeArrowheads="1"/>
          </p:cNvSpPr>
          <p:nvPr/>
        </p:nvSpPr>
        <p:spPr bwMode="auto">
          <a:xfrm>
            <a:off x="4800600" y="2422525"/>
            <a:ext cx="592138" cy="336550"/>
          </a:xfrm>
          <a:prstGeom prst="rect">
            <a:avLst/>
          </a:prstGeom>
          <a:noFill/>
          <a:ln w="9525">
            <a:noFill/>
            <a:miter lim="800000"/>
            <a:headEnd/>
            <a:tailEnd/>
          </a:ln>
        </p:spPr>
        <p:txBody>
          <a:bodyPr wrap="none">
            <a:spAutoFit/>
          </a:bodyPr>
          <a:lstStyle/>
          <a:p>
            <a:r>
              <a:rPr lang="en-US" sz="1600" b="1"/>
              <a:t>2 : 5</a:t>
            </a:r>
          </a:p>
        </p:txBody>
      </p:sp>
      <p:sp>
        <p:nvSpPr>
          <p:cNvPr id="437272" name="Line 24"/>
          <p:cNvSpPr>
            <a:spLocks noChangeShapeType="1"/>
          </p:cNvSpPr>
          <p:nvPr/>
        </p:nvSpPr>
        <p:spPr bwMode="auto">
          <a:xfrm>
            <a:off x="4048125" y="2819400"/>
            <a:ext cx="1371600" cy="381000"/>
          </a:xfrm>
          <a:prstGeom prst="line">
            <a:avLst/>
          </a:prstGeom>
          <a:noFill/>
          <a:ln w="9525">
            <a:solidFill>
              <a:schemeClr val="tx1"/>
            </a:solidFill>
            <a:round/>
            <a:headEnd/>
            <a:tailEnd/>
          </a:ln>
        </p:spPr>
        <p:txBody>
          <a:bodyPr/>
          <a:lstStyle/>
          <a:p>
            <a:endParaRPr lang="en-US"/>
          </a:p>
        </p:txBody>
      </p:sp>
      <p:sp>
        <p:nvSpPr>
          <p:cNvPr id="437273" name="Line 25"/>
          <p:cNvSpPr>
            <a:spLocks noChangeShapeType="1"/>
          </p:cNvSpPr>
          <p:nvPr/>
        </p:nvSpPr>
        <p:spPr bwMode="auto">
          <a:xfrm>
            <a:off x="6029325" y="3200400"/>
            <a:ext cx="2362200" cy="0"/>
          </a:xfrm>
          <a:prstGeom prst="line">
            <a:avLst/>
          </a:prstGeom>
          <a:noFill/>
          <a:ln w="9525">
            <a:solidFill>
              <a:schemeClr val="tx1"/>
            </a:solidFill>
            <a:round/>
            <a:headEnd/>
            <a:tailEnd/>
          </a:ln>
        </p:spPr>
        <p:txBody>
          <a:bodyPr/>
          <a:lstStyle/>
          <a:p>
            <a:endParaRPr lang="en-US"/>
          </a:p>
        </p:txBody>
      </p:sp>
      <p:sp>
        <p:nvSpPr>
          <p:cNvPr id="437274" name="Line 26"/>
          <p:cNvSpPr>
            <a:spLocks noChangeShapeType="1"/>
          </p:cNvSpPr>
          <p:nvPr/>
        </p:nvSpPr>
        <p:spPr bwMode="auto">
          <a:xfrm flipV="1">
            <a:off x="8391525" y="1676400"/>
            <a:ext cx="0" cy="1524000"/>
          </a:xfrm>
          <a:prstGeom prst="line">
            <a:avLst/>
          </a:prstGeom>
          <a:noFill/>
          <a:ln w="9525">
            <a:solidFill>
              <a:schemeClr val="tx1"/>
            </a:solidFill>
            <a:round/>
            <a:headEnd/>
            <a:tailEnd type="triangle" w="med" len="med"/>
          </a:ln>
        </p:spPr>
        <p:txBody>
          <a:bodyPr/>
          <a:lstStyle/>
          <a:p>
            <a:endParaRPr lang="en-US"/>
          </a:p>
        </p:txBody>
      </p:sp>
      <p:sp>
        <p:nvSpPr>
          <p:cNvPr id="437275" name="Text Box 27"/>
          <p:cNvSpPr txBox="1">
            <a:spLocks noChangeArrowheads="1"/>
          </p:cNvSpPr>
          <p:nvPr/>
        </p:nvSpPr>
        <p:spPr bwMode="auto">
          <a:xfrm>
            <a:off x="7975600" y="1295400"/>
            <a:ext cx="1008063" cy="336550"/>
          </a:xfrm>
          <a:prstGeom prst="rect">
            <a:avLst/>
          </a:prstGeom>
          <a:solidFill>
            <a:srgbClr val="E1E1FF"/>
          </a:solidFill>
          <a:ln w="9525">
            <a:noFill/>
            <a:miter lim="800000"/>
            <a:headEnd/>
            <a:tailEnd/>
          </a:ln>
        </p:spPr>
        <p:txBody>
          <a:bodyPr wrap="none">
            <a:spAutoFit/>
          </a:bodyPr>
          <a:lstStyle/>
          <a:p>
            <a:r>
              <a:rPr lang="en-US" sz="1600"/>
              <a:t>33.6 L T</a:t>
            </a:r>
            <a:r>
              <a:rPr lang="en-US" sz="1600" baseline="-25000"/>
              <a:t>2</a:t>
            </a:r>
          </a:p>
        </p:txBody>
      </p:sp>
      <p:sp>
        <p:nvSpPr>
          <p:cNvPr id="437276" name="Text Box 28"/>
          <p:cNvSpPr txBox="1">
            <a:spLocks noChangeArrowheads="1"/>
          </p:cNvSpPr>
          <p:nvPr/>
        </p:nvSpPr>
        <p:spPr bwMode="auto">
          <a:xfrm>
            <a:off x="5419725" y="3016250"/>
            <a:ext cx="592138" cy="336550"/>
          </a:xfrm>
          <a:prstGeom prst="rect">
            <a:avLst/>
          </a:prstGeom>
          <a:noFill/>
          <a:ln w="9525">
            <a:noFill/>
            <a:miter lim="800000"/>
            <a:headEnd/>
            <a:tailEnd/>
          </a:ln>
        </p:spPr>
        <p:txBody>
          <a:bodyPr wrap="none">
            <a:spAutoFit/>
          </a:bodyPr>
          <a:lstStyle/>
          <a:p>
            <a:r>
              <a:rPr lang="en-US" sz="1600" b="1"/>
              <a:t>2 : 1</a:t>
            </a:r>
          </a:p>
        </p:txBody>
      </p:sp>
      <p:sp>
        <p:nvSpPr>
          <p:cNvPr id="437277" name="Text Box 29"/>
          <p:cNvSpPr txBox="1">
            <a:spLocks noChangeArrowheads="1"/>
          </p:cNvSpPr>
          <p:nvPr/>
        </p:nvSpPr>
        <p:spPr bwMode="auto">
          <a:xfrm>
            <a:off x="406400" y="4748213"/>
            <a:ext cx="3286125" cy="336550"/>
          </a:xfrm>
          <a:prstGeom prst="rect">
            <a:avLst/>
          </a:prstGeom>
          <a:noFill/>
          <a:ln w="9525">
            <a:noFill/>
            <a:miter lim="800000"/>
            <a:headEnd/>
            <a:tailEnd/>
          </a:ln>
        </p:spPr>
        <p:txBody>
          <a:bodyPr wrap="none">
            <a:spAutoFit/>
          </a:bodyPr>
          <a:lstStyle/>
          <a:p>
            <a:r>
              <a:rPr lang="en-US" sz="1600"/>
              <a:t>x mol M  =  1.8 x 10</a:t>
            </a:r>
            <a:r>
              <a:rPr lang="en-US" sz="1600" baseline="30000"/>
              <a:t>24</a:t>
            </a:r>
            <a:r>
              <a:rPr lang="en-US" sz="1600"/>
              <a:t> molecules Y</a:t>
            </a:r>
          </a:p>
        </p:txBody>
      </p:sp>
      <p:sp>
        <p:nvSpPr>
          <p:cNvPr id="437278" name="Text Box 30"/>
          <p:cNvSpPr txBox="1">
            <a:spLocks noChangeArrowheads="1"/>
          </p:cNvSpPr>
          <p:nvPr/>
        </p:nvSpPr>
        <p:spPr bwMode="auto">
          <a:xfrm>
            <a:off x="3748088" y="4886325"/>
            <a:ext cx="2338387" cy="336550"/>
          </a:xfrm>
          <a:prstGeom prst="rect">
            <a:avLst/>
          </a:prstGeom>
          <a:noFill/>
          <a:ln w="9525">
            <a:noFill/>
            <a:miter lim="800000"/>
            <a:headEnd/>
            <a:tailEnd/>
          </a:ln>
        </p:spPr>
        <p:txBody>
          <a:bodyPr wrap="none">
            <a:spAutoFit/>
          </a:bodyPr>
          <a:lstStyle/>
          <a:p>
            <a:r>
              <a:rPr lang="en-US" sz="1600"/>
              <a:t>6.02 x 10</a:t>
            </a:r>
            <a:r>
              <a:rPr lang="en-US" sz="1600" baseline="30000"/>
              <a:t>23</a:t>
            </a:r>
            <a:r>
              <a:rPr lang="en-US" sz="1600"/>
              <a:t> molecules Y</a:t>
            </a:r>
          </a:p>
        </p:txBody>
      </p:sp>
      <p:sp>
        <p:nvSpPr>
          <p:cNvPr id="437279" name="Text Box 31"/>
          <p:cNvSpPr txBox="1">
            <a:spLocks noChangeArrowheads="1"/>
          </p:cNvSpPr>
          <p:nvPr/>
        </p:nvSpPr>
        <p:spPr bwMode="auto">
          <a:xfrm>
            <a:off x="7078663" y="4768850"/>
            <a:ext cx="1311275" cy="336550"/>
          </a:xfrm>
          <a:prstGeom prst="rect">
            <a:avLst/>
          </a:prstGeom>
          <a:noFill/>
          <a:ln w="9525">
            <a:noFill/>
            <a:miter lim="800000"/>
            <a:headEnd/>
            <a:tailEnd/>
          </a:ln>
        </p:spPr>
        <p:txBody>
          <a:bodyPr wrap="none">
            <a:spAutoFit/>
          </a:bodyPr>
          <a:lstStyle/>
          <a:p>
            <a:r>
              <a:rPr lang="en-US" sz="1600"/>
              <a:t>=  7.5 mol M</a:t>
            </a:r>
          </a:p>
        </p:txBody>
      </p:sp>
      <p:sp>
        <p:nvSpPr>
          <p:cNvPr id="437280" name="Text Box 32"/>
          <p:cNvSpPr txBox="1">
            <a:spLocks noChangeArrowheads="1"/>
          </p:cNvSpPr>
          <p:nvPr/>
        </p:nvSpPr>
        <p:spPr bwMode="auto">
          <a:xfrm>
            <a:off x="442913" y="5678488"/>
            <a:ext cx="1808162" cy="336550"/>
          </a:xfrm>
          <a:prstGeom prst="rect">
            <a:avLst/>
          </a:prstGeom>
          <a:noFill/>
          <a:ln w="9525">
            <a:noFill/>
            <a:miter lim="800000"/>
            <a:headEnd/>
            <a:tailEnd/>
          </a:ln>
        </p:spPr>
        <p:txBody>
          <a:bodyPr wrap="none">
            <a:spAutoFit/>
          </a:bodyPr>
          <a:lstStyle/>
          <a:p>
            <a:r>
              <a:rPr lang="en-US" sz="1600"/>
              <a:t>x L  T</a:t>
            </a:r>
            <a:r>
              <a:rPr lang="en-US" sz="1600" baseline="-25000"/>
              <a:t>2</a:t>
            </a:r>
            <a:r>
              <a:rPr lang="en-US" sz="1600"/>
              <a:t>  =  3 mol Y</a:t>
            </a:r>
          </a:p>
        </p:txBody>
      </p:sp>
      <p:sp>
        <p:nvSpPr>
          <p:cNvPr id="10959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7282" name="Line 34"/>
          <p:cNvSpPr>
            <a:spLocks noChangeShapeType="1"/>
          </p:cNvSpPr>
          <p:nvPr/>
        </p:nvSpPr>
        <p:spPr bwMode="auto">
          <a:xfrm flipH="1">
            <a:off x="2203450" y="2908300"/>
            <a:ext cx="825500" cy="330200"/>
          </a:xfrm>
          <a:prstGeom prst="line">
            <a:avLst/>
          </a:prstGeom>
          <a:noFill/>
          <a:ln w="9525">
            <a:solidFill>
              <a:srgbClr val="FF0000"/>
            </a:solidFill>
            <a:round/>
            <a:headEnd/>
            <a:tailEnd type="triangle" w="med" len="med"/>
          </a:ln>
        </p:spPr>
        <p:txBody>
          <a:bodyPr/>
          <a:lstStyle/>
          <a:p>
            <a:endParaRPr lang="en-US"/>
          </a:p>
        </p:txBody>
      </p:sp>
      <p:sp>
        <p:nvSpPr>
          <p:cNvPr id="437283" name="Text Box 35"/>
          <p:cNvSpPr txBox="1">
            <a:spLocks noChangeArrowheads="1"/>
          </p:cNvSpPr>
          <p:nvPr/>
        </p:nvSpPr>
        <p:spPr bwMode="auto">
          <a:xfrm>
            <a:off x="7820025" y="3003550"/>
            <a:ext cx="1119188" cy="346075"/>
          </a:xfrm>
          <a:prstGeom prst="rect">
            <a:avLst/>
          </a:prstGeom>
          <a:solidFill>
            <a:srgbClr val="E1E1FF"/>
          </a:solidFill>
          <a:ln w="9525">
            <a:solidFill>
              <a:srgbClr val="FF0000"/>
            </a:solidFill>
            <a:miter lim="800000"/>
            <a:headEnd/>
            <a:tailEnd/>
          </a:ln>
        </p:spPr>
        <p:txBody>
          <a:bodyPr wrap="none">
            <a:spAutoFit/>
          </a:bodyPr>
          <a:lstStyle/>
          <a:p>
            <a:r>
              <a:rPr lang="en-US" sz="1600"/>
              <a:t>1.5 mol T</a:t>
            </a:r>
            <a:r>
              <a:rPr lang="en-US" sz="1600" baseline="-25000"/>
              <a:t>2</a:t>
            </a:r>
          </a:p>
        </p:txBody>
      </p:sp>
      <p:sp>
        <p:nvSpPr>
          <p:cNvPr id="437284" name="Text Box 36"/>
          <p:cNvSpPr txBox="1">
            <a:spLocks noChangeArrowheads="1"/>
          </p:cNvSpPr>
          <p:nvPr/>
        </p:nvSpPr>
        <p:spPr bwMode="auto">
          <a:xfrm>
            <a:off x="7199313" y="2168525"/>
            <a:ext cx="1235075" cy="336550"/>
          </a:xfrm>
          <a:prstGeom prst="rect">
            <a:avLst/>
          </a:prstGeom>
          <a:noFill/>
          <a:ln w="9525">
            <a:noFill/>
            <a:miter lim="800000"/>
            <a:headEnd/>
            <a:tailEnd/>
          </a:ln>
        </p:spPr>
        <p:txBody>
          <a:bodyPr wrap="none">
            <a:spAutoFit/>
          </a:bodyPr>
          <a:lstStyle/>
          <a:p>
            <a:r>
              <a:rPr lang="en-US" sz="1600"/>
              <a:t>x 22.4L/mol</a:t>
            </a:r>
          </a:p>
        </p:txBody>
      </p:sp>
      <p:sp>
        <p:nvSpPr>
          <p:cNvPr id="437285" name="Rectangle 37"/>
          <p:cNvSpPr>
            <a:spLocks noChangeArrowheads="1"/>
          </p:cNvSpPr>
          <p:nvPr/>
        </p:nvSpPr>
        <p:spPr bwMode="auto">
          <a:xfrm>
            <a:off x="4478338" y="4621213"/>
            <a:ext cx="873125" cy="336550"/>
          </a:xfrm>
          <a:prstGeom prst="rect">
            <a:avLst/>
          </a:prstGeom>
          <a:noFill/>
          <a:ln w="9525">
            <a:noFill/>
            <a:miter lim="800000"/>
            <a:headEnd/>
            <a:tailEnd/>
          </a:ln>
        </p:spPr>
        <p:txBody>
          <a:bodyPr wrap="none">
            <a:spAutoFit/>
          </a:bodyPr>
          <a:lstStyle/>
          <a:p>
            <a:r>
              <a:rPr lang="en-US" sz="1600"/>
              <a:t>1 mol Y</a:t>
            </a:r>
          </a:p>
        </p:txBody>
      </p:sp>
      <p:sp>
        <p:nvSpPr>
          <p:cNvPr id="437286" name="Rectangle 38"/>
          <p:cNvSpPr>
            <a:spLocks noChangeArrowheads="1"/>
          </p:cNvSpPr>
          <p:nvPr/>
        </p:nvSpPr>
        <p:spPr bwMode="auto">
          <a:xfrm>
            <a:off x="6142038" y="4614863"/>
            <a:ext cx="908050" cy="336550"/>
          </a:xfrm>
          <a:prstGeom prst="rect">
            <a:avLst/>
          </a:prstGeom>
          <a:noFill/>
          <a:ln w="9525">
            <a:noFill/>
            <a:miter lim="800000"/>
            <a:headEnd/>
            <a:tailEnd/>
          </a:ln>
        </p:spPr>
        <p:txBody>
          <a:bodyPr wrap="none">
            <a:spAutoFit/>
          </a:bodyPr>
          <a:lstStyle/>
          <a:p>
            <a:r>
              <a:rPr lang="en-US" sz="1600"/>
              <a:t>5 mol M</a:t>
            </a:r>
          </a:p>
        </p:txBody>
      </p:sp>
      <p:grpSp>
        <p:nvGrpSpPr>
          <p:cNvPr id="2" name="Group 39"/>
          <p:cNvGrpSpPr>
            <a:grpSpLocks/>
          </p:cNvGrpSpPr>
          <p:nvPr/>
        </p:nvGrpSpPr>
        <p:grpSpPr bwMode="auto">
          <a:xfrm>
            <a:off x="3735388" y="4659313"/>
            <a:ext cx="2389187" cy="542925"/>
            <a:chOff x="2353" y="2935"/>
            <a:chExt cx="1505" cy="342"/>
          </a:xfrm>
        </p:grpSpPr>
        <p:sp>
          <p:nvSpPr>
            <p:cNvPr id="109648" name="AutoShape 4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9" name="Line 4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37290" name="Rectangle 42"/>
          <p:cNvSpPr>
            <a:spLocks noChangeArrowheads="1"/>
          </p:cNvSpPr>
          <p:nvPr/>
        </p:nvSpPr>
        <p:spPr bwMode="auto">
          <a:xfrm>
            <a:off x="6148388" y="4884738"/>
            <a:ext cx="873125" cy="336550"/>
          </a:xfrm>
          <a:prstGeom prst="rect">
            <a:avLst/>
          </a:prstGeom>
          <a:noFill/>
          <a:ln w="9525">
            <a:noFill/>
            <a:miter lim="800000"/>
            <a:headEnd/>
            <a:tailEnd/>
          </a:ln>
        </p:spPr>
        <p:txBody>
          <a:bodyPr wrap="none">
            <a:spAutoFit/>
          </a:bodyPr>
          <a:lstStyle/>
          <a:p>
            <a:r>
              <a:rPr lang="en-US" sz="1600"/>
              <a:t>2 mol Y</a:t>
            </a:r>
          </a:p>
        </p:txBody>
      </p:sp>
      <p:sp>
        <p:nvSpPr>
          <p:cNvPr id="437291" name="Line 43"/>
          <p:cNvSpPr>
            <a:spLocks noChangeShapeType="1"/>
          </p:cNvSpPr>
          <p:nvPr/>
        </p:nvSpPr>
        <p:spPr bwMode="auto">
          <a:xfrm flipV="1">
            <a:off x="2560638" y="4887913"/>
            <a:ext cx="1069975" cy="120650"/>
          </a:xfrm>
          <a:prstGeom prst="line">
            <a:avLst/>
          </a:prstGeom>
          <a:noFill/>
          <a:ln w="9525">
            <a:solidFill>
              <a:srgbClr val="FF0000"/>
            </a:solidFill>
            <a:round/>
            <a:headEnd/>
            <a:tailEnd/>
          </a:ln>
        </p:spPr>
        <p:txBody>
          <a:bodyPr/>
          <a:lstStyle/>
          <a:p>
            <a:endParaRPr lang="en-US"/>
          </a:p>
        </p:txBody>
      </p:sp>
      <p:sp>
        <p:nvSpPr>
          <p:cNvPr id="437292" name="Line 44"/>
          <p:cNvSpPr>
            <a:spLocks noChangeShapeType="1"/>
          </p:cNvSpPr>
          <p:nvPr/>
        </p:nvSpPr>
        <p:spPr bwMode="auto">
          <a:xfrm flipV="1">
            <a:off x="4927600" y="5016500"/>
            <a:ext cx="1069975" cy="120650"/>
          </a:xfrm>
          <a:prstGeom prst="line">
            <a:avLst/>
          </a:prstGeom>
          <a:noFill/>
          <a:ln w="9525">
            <a:solidFill>
              <a:srgbClr val="FF0000"/>
            </a:solidFill>
            <a:round/>
            <a:headEnd/>
            <a:tailEnd/>
          </a:ln>
        </p:spPr>
        <p:txBody>
          <a:bodyPr/>
          <a:lstStyle/>
          <a:p>
            <a:endParaRPr lang="en-US"/>
          </a:p>
        </p:txBody>
      </p:sp>
      <p:grpSp>
        <p:nvGrpSpPr>
          <p:cNvPr id="3" name="Group 45"/>
          <p:cNvGrpSpPr>
            <a:grpSpLocks/>
          </p:cNvGrpSpPr>
          <p:nvPr/>
        </p:nvGrpSpPr>
        <p:grpSpPr bwMode="auto">
          <a:xfrm>
            <a:off x="6167438" y="4652963"/>
            <a:ext cx="860425" cy="542925"/>
            <a:chOff x="3885" y="2931"/>
            <a:chExt cx="542" cy="342"/>
          </a:xfrm>
        </p:grpSpPr>
        <p:sp>
          <p:nvSpPr>
            <p:cNvPr id="109646" name="AutoShape 4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7" name="Line 4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7296" name="Text Box 48"/>
          <p:cNvSpPr txBox="1">
            <a:spLocks noChangeArrowheads="1"/>
          </p:cNvSpPr>
          <p:nvPr/>
        </p:nvSpPr>
        <p:spPr bwMode="auto">
          <a:xfrm>
            <a:off x="2270125" y="5813425"/>
            <a:ext cx="873125" cy="336550"/>
          </a:xfrm>
          <a:prstGeom prst="rect">
            <a:avLst/>
          </a:prstGeom>
          <a:noFill/>
          <a:ln w="9525">
            <a:noFill/>
            <a:miter lim="800000"/>
            <a:headEnd/>
            <a:tailEnd/>
          </a:ln>
        </p:spPr>
        <p:txBody>
          <a:bodyPr wrap="none">
            <a:spAutoFit/>
          </a:bodyPr>
          <a:lstStyle/>
          <a:p>
            <a:r>
              <a:rPr lang="en-US" sz="1600"/>
              <a:t>2 mol Y</a:t>
            </a:r>
          </a:p>
        </p:txBody>
      </p:sp>
      <p:sp>
        <p:nvSpPr>
          <p:cNvPr id="437297" name="Text Box 49"/>
          <p:cNvSpPr txBox="1">
            <a:spLocks noChangeArrowheads="1"/>
          </p:cNvSpPr>
          <p:nvPr/>
        </p:nvSpPr>
        <p:spPr bwMode="auto">
          <a:xfrm>
            <a:off x="4259263" y="5680075"/>
            <a:ext cx="1241425" cy="336550"/>
          </a:xfrm>
          <a:prstGeom prst="rect">
            <a:avLst/>
          </a:prstGeom>
          <a:noFill/>
          <a:ln w="9525">
            <a:noFill/>
            <a:miter lim="800000"/>
            <a:headEnd/>
            <a:tailEnd/>
          </a:ln>
        </p:spPr>
        <p:txBody>
          <a:bodyPr wrap="none">
            <a:spAutoFit/>
          </a:bodyPr>
          <a:lstStyle/>
          <a:p>
            <a:r>
              <a:rPr lang="en-US" sz="1600"/>
              <a:t>=  33.6 L T</a:t>
            </a:r>
            <a:r>
              <a:rPr lang="en-US" sz="1600" baseline="-25000"/>
              <a:t>2</a:t>
            </a:r>
          </a:p>
        </p:txBody>
      </p:sp>
      <p:sp>
        <p:nvSpPr>
          <p:cNvPr id="437298" name="Rectangle 50"/>
          <p:cNvSpPr>
            <a:spLocks noChangeArrowheads="1"/>
          </p:cNvSpPr>
          <p:nvPr/>
        </p:nvSpPr>
        <p:spPr bwMode="auto">
          <a:xfrm>
            <a:off x="2230438" y="5548313"/>
            <a:ext cx="939800" cy="336550"/>
          </a:xfrm>
          <a:prstGeom prst="rect">
            <a:avLst/>
          </a:prstGeom>
          <a:noFill/>
          <a:ln w="9525">
            <a:noFill/>
            <a:miter lim="800000"/>
            <a:headEnd/>
            <a:tailEnd/>
          </a:ln>
        </p:spPr>
        <p:txBody>
          <a:bodyPr wrap="none">
            <a:spAutoFit/>
          </a:bodyPr>
          <a:lstStyle/>
          <a:p>
            <a:r>
              <a:rPr lang="en-US" sz="1600"/>
              <a:t>1 mol T</a:t>
            </a:r>
            <a:r>
              <a:rPr lang="en-US" sz="1600" baseline="-25000"/>
              <a:t>2</a:t>
            </a:r>
          </a:p>
        </p:txBody>
      </p:sp>
      <p:sp>
        <p:nvSpPr>
          <p:cNvPr id="437299" name="Rectangle 51"/>
          <p:cNvSpPr>
            <a:spLocks noChangeArrowheads="1"/>
          </p:cNvSpPr>
          <p:nvPr/>
        </p:nvSpPr>
        <p:spPr bwMode="auto">
          <a:xfrm>
            <a:off x="3290888" y="5541963"/>
            <a:ext cx="1008062" cy="336550"/>
          </a:xfrm>
          <a:prstGeom prst="rect">
            <a:avLst/>
          </a:prstGeom>
          <a:noFill/>
          <a:ln w="9525">
            <a:noFill/>
            <a:miter lim="800000"/>
            <a:headEnd/>
            <a:tailEnd/>
          </a:ln>
        </p:spPr>
        <p:txBody>
          <a:bodyPr wrap="none">
            <a:spAutoFit/>
          </a:bodyPr>
          <a:lstStyle/>
          <a:p>
            <a:r>
              <a:rPr lang="en-US" sz="1600"/>
              <a:t>22.4 L T</a:t>
            </a:r>
            <a:r>
              <a:rPr lang="en-US" sz="1600" baseline="-25000"/>
              <a:t>2</a:t>
            </a:r>
          </a:p>
        </p:txBody>
      </p:sp>
      <p:grpSp>
        <p:nvGrpSpPr>
          <p:cNvPr id="4" name="Group 52"/>
          <p:cNvGrpSpPr>
            <a:grpSpLocks/>
          </p:cNvGrpSpPr>
          <p:nvPr/>
        </p:nvGrpSpPr>
        <p:grpSpPr bwMode="auto">
          <a:xfrm>
            <a:off x="2257425" y="5586413"/>
            <a:ext cx="922338" cy="542925"/>
            <a:chOff x="2353" y="2935"/>
            <a:chExt cx="1505" cy="342"/>
          </a:xfrm>
        </p:grpSpPr>
        <p:sp>
          <p:nvSpPr>
            <p:cNvPr id="109644" name="AutoShape 5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5" name="Line 5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37303" name="Rectangle 55"/>
          <p:cNvSpPr>
            <a:spLocks noChangeArrowheads="1"/>
          </p:cNvSpPr>
          <p:nvPr/>
        </p:nvSpPr>
        <p:spPr bwMode="auto">
          <a:xfrm>
            <a:off x="3257550" y="5811838"/>
            <a:ext cx="939800" cy="336550"/>
          </a:xfrm>
          <a:prstGeom prst="rect">
            <a:avLst/>
          </a:prstGeom>
          <a:noFill/>
          <a:ln w="9525">
            <a:noFill/>
            <a:miter lim="800000"/>
            <a:headEnd/>
            <a:tailEnd/>
          </a:ln>
        </p:spPr>
        <p:txBody>
          <a:bodyPr wrap="none">
            <a:spAutoFit/>
          </a:bodyPr>
          <a:lstStyle/>
          <a:p>
            <a:r>
              <a:rPr lang="en-US" sz="1600"/>
              <a:t>1 mol T</a:t>
            </a:r>
            <a:r>
              <a:rPr lang="en-US" sz="1600" baseline="-25000"/>
              <a:t>2</a:t>
            </a:r>
          </a:p>
        </p:txBody>
      </p:sp>
      <p:grpSp>
        <p:nvGrpSpPr>
          <p:cNvPr id="5" name="Group 56"/>
          <p:cNvGrpSpPr>
            <a:grpSpLocks/>
          </p:cNvGrpSpPr>
          <p:nvPr/>
        </p:nvGrpSpPr>
        <p:grpSpPr bwMode="auto">
          <a:xfrm>
            <a:off x="3221038" y="5580063"/>
            <a:ext cx="1023937" cy="542925"/>
            <a:chOff x="3885" y="2931"/>
            <a:chExt cx="542" cy="342"/>
          </a:xfrm>
        </p:grpSpPr>
        <p:sp>
          <p:nvSpPr>
            <p:cNvPr id="109642" name="AutoShape 5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3" name="Line 5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7307" name="Line 59"/>
          <p:cNvSpPr>
            <a:spLocks noChangeShapeType="1"/>
          </p:cNvSpPr>
          <p:nvPr/>
        </p:nvSpPr>
        <p:spPr bwMode="auto">
          <a:xfrm flipV="1">
            <a:off x="1673225" y="5813425"/>
            <a:ext cx="457200" cy="112713"/>
          </a:xfrm>
          <a:prstGeom prst="line">
            <a:avLst/>
          </a:prstGeom>
          <a:noFill/>
          <a:ln w="9525">
            <a:solidFill>
              <a:srgbClr val="FF0000"/>
            </a:solidFill>
            <a:round/>
            <a:headEnd/>
            <a:tailEnd/>
          </a:ln>
        </p:spPr>
        <p:txBody>
          <a:bodyPr/>
          <a:lstStyle/>
          <a:p>
            <a:endParaRPr lang="en-US"/>
          </a:p>
        </p:txBody>
      </p:sp>
      <p:sp>
        <p:nvSpPr>
          <p:cNvPr id="437308" name="Line 60"/>
          <p:cNvSpPr>
            <a:spLocks noChangeShapeType="1"/>
          </p:cNvSpPr>
          <p:nvPr/>
        </p:nvSpPr>
        <p:spPr bwMode="auto">
          <a:xfrm flipV="1">
            <a:off x="2563813" y="5949950"/>
            <a:ext cx="457200" cy="112713"/>
          </a:xfrm>
          <a:prstGeom prst="line">
            <a:avLst/>
          </a:prstGeom>
          <a:noFill/>
          <a:ln w="9525">
            <a:solidFill>
              <a:srgbClr val="FF0000"/>
            </a:solidFill>
            <a:round/>
            <a:headEnd/>
            <a:tailEnd/>
          </a:ln>
        </p:spPr>
        <p:txBody>
          <a:bodyPr/>
          <a:lstStyle/>
          <a:p>
            <a:endParaRPr lang="en-US"/>
          </a:p>
        </p:txBody>
      </p:sp>
      <p:sp>
        <p:nvSpPr>
          <p:cNvPr id="437309" name="Line 61"/>
          <p:cNvSpPr>
            <a:spLocks noChangeShapeType="1"/>
          </p:cNvSpPr>
          <p:nvPr/>
        </p:nvSpPr>
        <p:spPr bwMode="auto">
          <a:xfrm flipV="1">
            <a:off x="3519488" y="5942013"/>
            <a:ext cx="517525" cy="112712"/>
          </a:xfrm>
          <a:prstGeom prst="line">
            <a:avLst/>
          </a:prstGeom>
          <a:noFill/>
          <a:ln w="9525">
            <a:solidFill>
              <a:srgbClr val="FF0000"/>
            </a:solidFill>
            <a:round/>
            <a:headEnd/>
            <a:tailEnd/>
          </a:ln>
        </p:spPr>
        <p:txBody>
          <a:bodyPr/>
          <a:lstStyle/>
          <a:p>
            <a:endParaRPr lang="en-US"/>
          </a:p>
        </p:txBody>
      </p:sp>
      <p:sp>
        <p:nvSpPr>
          <p:cNvPr id="437310" name="Line 62"/>
          <p:cNvSpPr>
            <a:spLocks noChangeShapeType="1"/>
          </p:cNvSpPr>
          <p:nvPr/>
        </p:nvSpPr>
        <p:spPr bwMode="auto">
          <a:xfrm flipV="1">
            <a:off x="2533650" y="5672138"/>
            <a:ext cx="517525" cy="112712"/>
          </a:xfrm>
          <a:prstGeom prst="line">
            <a:avLst/>
          </a:prstGeom>
          <a:noFill/>
          <a:ln w="9525">
            <a:solidFill>
              <a:srgbClr val="FF0000"/>
            </a:solidFill>
            <a:round/>
            <a:headEnd/>
            <a:tailEnd/>
          </a:ln>
        </p:spPr>
        <p:txBody>
          <a:bodyPr/>
          <a:lstStyle/>
          <a:p>
            <a:endParaRPr lang="en-US"/>
          </a:p>
        </p:txBody>
      </p:sp>
      <p:sp>
        <p:nvSpPr>
          <p:cNvPr id="437311" name="Line 63"/>
          <p:cNvSpPr>
            <a:spLocks noChangeShapeType="1"/>
          </p:cNvSpPr>
          <p:nvPr/>
        </p:nvSpPr>
        <p:spPr bwMode="auto">
          <a:xfrm flipV="1">
            <a:off x="4741863" y="4748213"/>
            <a:ext cx="517525" cy="112712"/>
          </a:xfrm>
          <a:prstGeom prst="line">
            <a:avLst/>
          </a:prstGeom>
          <a:noFill/>
          <a:ln w="9525">
            <a:solidFill>
              <a:srgbClr val="FF0000"/>
            </a:solidFill>
            <a:round/>
            <a:headEnd/>
            <a:tailEnd/>
          </a:ln>
        </p:spPr>
        <p:txBody>
          <a:bodyPr/>
          <a:lstStyle/>
          <a:p>
            <a:endParaRPr lang="en-US"/>
          </a:p>
        </p:txBody>
      </p:sp>
      <p:sp>
        <p:nvSpPr>
          <p:cNvPr id="437312" name="Line 64"/>
          <p:cNvSpPr>
            <a:spLocks noChangeShapeType="1"/>
          </p:cNvSpPr>
          <p:nvPr/>
        </p:nvSpPr>
        <p:spPr bwMode="auto">
          <a:xfrm flipV="1">
            <a:off x="6415088" y="4999038"/>
            <a:ext cx="517525" cy="112712"/>
          </a:xfrm>
          <a:prstGeom prst="line">
            <a:avLst/>
          </a:prstGeom>
          <a:noFill/>
          <a:ln w="9525">
            <a:solidFill>
              <a:srgbClr val="FF0000"/>
            </a:solidFill>
            <a:round/>
            <a:headEnd/>
            <a:tailEnd/>
          </a:ln>
        </p:spPr>
        <p:txBody>
          <a:bodyPr/>
          <a:lstStyle/>
          <a:p>
            <a:endParaRPr lang="en-US"/>
          </a:p>
        </p:txBody>
      </p:sp>
      <p:sp>
        <p:nvSpPr>
          <p:cNvPr id="437313" name="Oval 65">
            <a:hlinkClick r:id="rId4" action="ppaction://hlinksldjump" tooltip="Easy Button"/>
          </p:cNvPr>
          <p:cNvSpPr>
            <a:spLocks noChangeArrowheads="1"/>
          </p:cNvSpPr>
          <p:nvPr/>
        </p:nvSpPr>
        <p:spPr bwMode="auto">
          <a:xfrm>
            <a:off x="6243638" y="25796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grpSp>
        <p:nvGrpSpPr>
          <p:cNvPr id="6" name="Group 66"/>
          <p:cNvGrpSpPr>
            <a:grpSpLocks/>
          </p:cNvGrpSpPr>
          <p:nvPr/>
        </p:nvGrpSpPr>
        <p:grpSpPr bwMode="auto">
          <a:xfrm>
            <a:off x="6457950" y="1770063"/>
            <a:ext cx="1704975" cy="517525"/>
            <a:chOff x="3655" y="2296"/>
            <a:chExt cx="1074" cy="326"/>
          </a:xfrm>
        </p:grpSpPr>
        <p:sp>
          <p:nvSpPr>
            <p:cNvPr id="109637" name="Text Box 67"/>
            <p:cNvSpPr txBox="1">
              <a:spLocks noChangeArrowheads="1"/>
            </p:cNvSpPr>
            <p:nvPr/>
          </p:nvSpPr>
          <p:spPr bwMode="auto">
            <a:xfrm>
              <a:off x="3655" y="2296"/>
              <a:ext cx="495" cy="326"/>
            </a:xfrm>
            <a:prstGeom prst="rect">
              <a:avLst/>
            </a:prstGeom>
            <a:noFill/>
            <a:ln w="9525">
              <a:noFill/>
              <a:miter lim="800000"/>
              <a:headEnd/>
              <a:tailEnd/>
            </a:ln>
          </p:spPr>
          <p:txBody>
            <a:bodyPr wrap="none">
              <a:spAutoFit/>
            </a:bodyPr>
            <a:lstStyle/>
            <a:p>
              <a:pPr algn="ctr"/>
              <a:r>
                <a:rPr lang="en-US"/>
                <a:t>2</a:t>
              </a:r>
            </a:p>
            <a:p>
              <a:pPr algn="ctr"/>
              <a:r>
                <a:rPr lang="en-US"/>
                <a:t>3 mol Y</a:t>
              </a:r>
            </a:p>
          </p:txBody>
        </p:sp>
        <p:sp>
          <p:nvSpPr>
            <p:cNvPr id="109638" name="Text Box 68"/>
            <p:cNvSpPr txBox="1">
              <a:spLocks noChangeArrowheads="1"/>
            </p:cNvSpPr>
            <p:nvPr/>
          </p:nvSpPr>
          <p:spPr bwMode="auto">
            <a:xfrm>
              <a:off x="4222" y="2296"/>
              <a:ext cx="507" cy="326"/>
            </a:xfrm>
            <a:prstGeom prst="rect">
              <a:avLst/>
            </a:prstGeom>
            <a:noFill/>
            <a:ln w="9525">
              <a:noFill/>
              <a:miter lim="800000"/>
              <a:headEnd/>
              <a:tailEnd/>
            </a:ln>
          </p:spPr>
          <p:txBody>
            <a:bodyPr wrap="none">
              <a:spAutoFit/>
            </a:bodyPr>
            <a:lstStyle/>
            <a:p>
              <a:pPr algn="ctr"/>
              <a:r>
                <a:rPr lang="en-US"/>
                <a:t>5</a:t>
              </a:r>
            </a:p>
            <a:p>
              <a:pPr algn="ctr"/>
              <a:r>
                <a:rPr lang="en-US"/>
                <a:t>x mol M</a:t>
              </a:r>
            </a:p>
          </p:txBody>
        </p:sp>
        <p:sp>
          <p:nvSpPr>
            <p:cNvPr id="109639" name="Line 69"/>
            <p:cNvSpPr>
              <a:spLocks noChangeShapeType="1"/>
            </p:cNvSpPr>
            <p:nvPr/>
          </p:nvSpPr>
          <p:spPr bwMode="auto">
            <a:xfrm>
              <a:off x="3693" y="2468"/>
              <a:ext cx="396" cy="0"/>
            </a:xfrm>
            <a:prstGeom prst="line">
              <a:avLst/>
            </a:prstGeom>
            <a:noFill/>
            <a:ln w="9525">
              <a:solidFill>
                <a:schemeClr val="tx1"/>
              </a:solidFill>
              <a:round/>
              <a:headEnd/>
              <a:tailEnd/>
            </a:ln>
          </p:spPr>
          <p:txBody>
            <a:bodyPr/>
            <a:lstStyle/>
            <a:p>
              <a:endParaRPr lang="en-US"/>
            </a:p>
          </p:txBody>
        </p:sp>
        <p:sp>
          <p:nvSpPr>
            <p:cNvPr id="109640" name="Line 70"/>
            <p:cNvSpPr>
              <a:spLocks noChangeShapeType="1"/>
            </p:cNvSpPr>
            <p:nvPr/>
          </p:nvSpPr>
          <p:spPr bwMode="auto">
            <a:xfrm>
              <a:off x="4275" y="2468"/>
              <a:ext cx="396" cy="0"/>
            </a:xfrm>
            <a:prstGeom prst="line">
              <a:avLst/>
            </a:prstGeom>
            <a:noFill/>
            <a:ln w="9525">
              <a:solidFill>
                <a:schemeClr val="tx1"/>
              </a:solidFill>
              <a:round/>
              <a:headEnd/>
              <a:tailEnd/>
            </a:ln>
          </p:spPr>
          <p:txBody>
            <a:bodyPr/>
            <a:lstStyle/>
            <a:p>
              <a:endParaRPr lang="en-US"/>
            </a:p>
          </p:txBody>
        </p:sp>
        <p:sp>
          <p:nvSpPr>
            <p:cNvPr id="109641" name="Text Box 71"/>
            <p:cNvSpPr txBox="1">
              <a:spLocks noChangeArrowheads="1"/>
            </p:cNvSpPr>
            <p:nvPr/>
          </p:nvSpPr>
          <p:spPr bwMode="auto">
            <a:xfrm>
              <a:off x="4096" y="2371"/>
              <a:ext cx="181" cy="192"/>
            </a:xfrm>
            <a:prstGeom prst="rect">
              <a:avLst/>
            </a:prstGeom>
            <a:noFill/>
            <a:ln w="9525">
              <a:noFill/>
              <a:miter lim="800000"/>
              <a:headEnd/>
              <a:tailEnd/>
            </a:ln>
          </p:spPr>
          <p:txBody>
            <a:bodyPr wrap="none">
              <a:spAutoFit/>
            </a:bodyPr>
            <a:lstStyle/>
            <a:p>
              <a:r>
                <a:rPr lang="en-US"/>
                <a:t>=</a:t>
              </a:r>
            </a:p>
          </p:txBody>
        </p:sp>
      </p:grpSp>
      <p:sp>
        <p:nvSpPr>
          <p:cNvPr id="437320" name="Text Box 72"/>
          <p:cNvSpPr txBox="1">
            <a:spLocks noChangeArrowheads="1"/>
          </p:cNvSpPr>
          <p:nvPr/>
        </p:nvSpPr>
        <p:spPr bwMode="auto">
          <a:xfrm>
            <a:off x="6910388" y="2357438"/>
            <a:ext cx="769937" cy="304800"/>
          </a:xfrm>
          <a:prstGeom prst="rect">
            <a:avLst/>
          </a:prstGeom>
          <a:noFill/>
          <a:ln w="9525">
            <a:noFill/>
            <a:miter lim="800000"/>
            <a:headEnd/>
            <a:tailEnd/>
          </a:ln>
        </p:spPr>
        <p:txBody>
          <a:bodyPr wrap="none">
            <a:spAutoFit/>
          </a:bodyPr>
          <a:lstStyle/>
          <a:p>
            <a:r>
              <a:rPr lang="en-US"/>
              <a:t>15 = 2x</a:t>
            </a:r>
          </a:p>
        </p:txBody>
      </p:sp>
      <p:sp>
        <p:nvSpPr>
          <p:cNvPr id="437321" name="Text Box 73"/>
          <p:cNvSpPr txBox="1">
            <a:spLocks noChangeArrowheads="1"/>
          </p:cNvSpPr>
          <p:nvPr/>
        </p:nvSpPr>
        <p:spPr bwMode="auto">
          <a:xfrm>
            <a:off x="6780213" y="2670175"/>
            <a:ext cx="1055687" cy="304800"/>
          </a:xfrm>
          <a:prstGeom prst="rect">
            <a:avLst/>
          </a:prstGeom>
          <a:noFill/>
          <a:ln w="9525">
            <a:noFill/>
            <a:miter lim="800000"/>
            <a:headEnd/>
            <a:tailEnd/>
          </a:ln>
        </p:spPr>
        <p:txBody>
          <a:bodyPr wrap="none">
            <a:spAutoFit/>
          </a:bodyPr>
          <a:lstStyle/>
          <a:p>
            <a:r>
              <a:rPr lang="en-US"/>
              <a:t>x = 7.5 mol</a:t>
            </a:r>
          </a:p>
        </p:txBody>
      </p:sp>
      <p:sp>
        <p:nvSpPr>
          <p:cNvPr id="437322" name="Line 74"/>
          <p:cNvSpPr>
            <a:spLocks noChangeShapeType="1"/>
          </p:cNvSpPr>
          <p:nvPr/>
        </p:nvSpPr>
        <p:spPr bwMode="auto">
          <a:xfrm>
            <a:off x="1212850" y="2979738"/>
            <a:ext cx="873125" cy="0"/>
          </a:xfrm>
          <a:prstGeom prst="line">
            <a:avLst/>
          </a:prstGeom>
          <a:noFill/>
          <a:ln w="19050">
            <a:solidFill>
              <a:schemeClr val="tx1"/>
            </a:solidFill>
            <a:round/>
            <a:headEnd/>
            <a:tailEnd/>
          </a:ln>
        </p:spPr>
        <p:txBody>
          <a:bodyPr/>
          <a:lstStyle/>
          <a:p>
            <a:endParaRPr lang="en-US"/>
          </a:p>
        </p:txBody>
      </p:sp>
      <p:sp>
        <p:nvSpPr>
          <p:cNvPr id="437323" name="Line 75"/>
          <p:cNvSpPr>
            <a:spLocks noChangeShapeType="1"/>
          </p:cNvSpPr>
          <p:nvPr/>
        </p:nvSpPr>
        <p:spPr bwMode="auto">
          <a:xfrm>
            <a:off x="3041650" y="2989263"/>
            <a:ext cx="873125" cy="0"/>
          </a:xfrm>
          <a:prstGeom prst="line">
            <a:avLst/>
          </a:prstGeom>
          <a:noFill/>
          <a:ln w="19050">
            <a:solidFill>
              <a:schemeClr val="tx1"/>
            </a:solidFill>
            <a:round/>
            <a:headEnd/>
            <a:tailEnd/>
          </a:ln>
        </p:spPr>
        <p:txBody>
          <a:bodyPr/>
          <a:lstStyle/>
          <a:p>
            <a:endParaRPr lang="en-US"/>
          </a:p>
        </p:txBody>
      </p:sp>
      <p:sp>
        <p:nvSpPr>
          <p:cNvPr id="437324" name="Text Box 76"/>
          <p:cNvSpPr txBox="1">
            <a:spLocks noChangeArrowheads="1"/>
          </p:cNvSpPr>
          <p:nvPr/>
        </p:nvSpPr>
        <p:spPr bwMode="auto">
          <a:xfrm>
            <a:off x="1470025" y="2949575"/>
            <a:ext cx="296863" cy="336550"/>
          </a:xfrm>
          <a:prstGeom prst="rect">
            <a:avLst/>
          </a:prstGeom>
          <a:noFill/>
          <a:ln w="9525">
            <a:noFill/>
            <a:miter lim="800000"/>
            <a:headEnd/>
            <a:tailEnd/>
          </a:ln>
        </p:spPr>
        <p:txBody>
          <a:bodyPr wrap="none">
            <a:spAutoFit/>
          </a:bodyPr>
          <a:lstStyle/>
          <a:p>
            <a:r>
              <a:rPr lang="en-US" sz="1600"/>
              <a:t>1</a:t>
            </a:r>
          </a:p>
        </p:txBody>
      </p:sp>
      <p:sp>
        <p:nvSpPr>
          <p:cNvPr id="437325" name="Text Box 77"/>
          <p:cNvSpPr txBox="1">
            <a:spLocks noChangeArrowheads="1"/>
          </p:cNvSpPr>
          <p:nvPr/>
        </p:nvSpPr>
        <p:spPr bwMode="auto">
          <a:xfrm>
            <a:off x="3317875" y="2949575"/>
            <a:ext cx="296863" cy="336550"/>
          </a:xfrm>
          <a:prstGeom prst="rect">
            <a:avLst/>
          </a:prstGeom>
          <a:noFill/>
          <a:ln w="9525">
            <a:noFill/>
            <a:miter lim="800000"/>
            <a:headEnd/>
            <a:tailEnd/>
          </a:ln>
        </p:spPr>
        <p:txBody>
          <a:bodyPr wrap="none">
            <a:spAutoFit/>
          </a:bodyPr>
          <a:lstStyle/>
          <a:p>
            <a:r>
              <a:rPr lang="en-US" sz="1600"/>
              <a:t>2</a:t>
            </a:r>
          </a:p>
        </p:txBody>
      </p:sp>
      <p:sp>
        <p:nvSpPr>
          <p:cNvPr id="437326" name="Text Box 78"/>
          <p:cNvSpPr txBox="1">
            <a:spLocks noChangeArrowheads="1"/>
          </p:cNvSpPr>
          <p:nvPr/>
        </p:nvSpPr>
        <p:spPr bwMode="auto">
          <a:xfrm>
            <a:off x="1287463" y="3184525"/>
            <a:ext cx="681037" cy="336550"/>
          </a:xfrm>
          <a:prstGeom prst="rect">
            <a:avLst/>
          </a:prstGeom>
          <a:noFill/>
          <a:ln w="9525">
            <a:noFill/>
            <a:miter lim="800000"/>
            <a:headEnd/>
            <a:tailEnd/>
          </a:ln>
        </p:spPr>
        <p:txBody>
          <a:bodyPr wrap="none">
            <a:spAutoFit/>
          </a:bodyPr>
          <a:lstStyle/>
          <a:p>
            <a:r>
              <a:rPr lang="en-US" sz="1600"/>
              <a:t>5 mol</a:t>
            </a:r>
          </a:p>
        </p:txBody>
      </p:sp>
      <p:sp>
        <p:nvSpPr>
          <p:cNvPr id="437327" name="Text Box 79"/>
          <p:cNvSpPr txBox="1">
            <a:spLocks noChangeArrowheads="1"/>
          </p:cNvSpPr>
          <p:nvPr/>
        </p:nvSpPr>
        <p:spPr bwMode="auto">
          <a:xfrm>
            <a:off x="3011488" y="3184525"/>
            <a:ext cx="850900" cy="336550"/>
          </a:xfrm>
          <a:prstGeom prst="rect">
            <a:avLst/>
          </a:prstGeom>
          <a:noFill/>
          <a:ln w="9525">
            <a:noFill/>
            <a:miter lim="800000"/>
            <a:headEnd/>
            <a:tailEnd/>
          </a:ln>
        </p:spPr>
        <p:txBody>
          <a:bodyPr wrap="none">
            <a:spAutoFit/>
          </a:bodyPr>
          <a:lstStyle/>
          <a:p>
            <a:r>
              <a:rPr lang="en-US" sz="1600"/>
              <a:t>1.5 mol</a:t>
            </a:r>
          </a:p>
        </p:txBody>
      </p:sp>
      <p:sp>
        <p:nvSpPr>
          <p:cNvPr id="437328" name="Text Box 80"/>
          <p:cNvSpPr txBox="1">
            <a:spLocks noChangeArrowheads="1"/>
          </p:cNvSpPr>
          <p:nvPr/>
        </p:nvSpPr>
        <p:spPr bwMode="auto">
          <a:xfrm>
            <a:off x="1176338" y="3587750"/>
            <a:ext cx="3573462" cy="336550"/>
          </a:xfrm>
          <a:prstGeom prst="rect">
            <a:avLst/>
          </a:prstGeom>
          <a:noFill/>
          <a:ln w="9525">
            <a:noFill/>
            <a:miter lim="800000"/>
            <a:headEnd/>
            <a:tailEnd/>
          </a:ln>
        </p:spPr>
        <p:txBody>
          <a:bodyPr wrap="none">
            <a:spAutoFit/>
          </a:bodyPr>
          <a:lstStyle/>
          <a:p>
            <a:r>
              <a:rPr lang="en-US"/>
              <a:t>SMALLER Number is </a:t>
            </a:r>
            <a:r>
              <a:rPr lang="en-US" sz="1600" b="1">
                <a:solidFill>
                  <a:srgbClr val="FF0000"/>
                </a:solidFill>
              </a:rPr>
              <a:t>LIMITING</a:t>
            </a:r>
            <a:r>
              <a:rPr lang="en-US"/>
              <a:t> Reactant</a:t>
            </a:r>
          </a:p>
        </p:txBody>
      </p:sp>
      <p:sp>
        <p:nvSpPr>
          <p:cNvPr id="437329" name="Text Box 81"/>
          <p:cNvSpPr txBox="1">
            <a:spLocks noChangeArrowheads="1"/>
          </p:cNvSpPr>
          <p:nvPr/>
        </p:nvSpPr>
        <p:spPr bwMode="auto">
          <a:xfrm>
            <a:off x="3136900" y="420688"/>
            <a:ext cx="952500" cy="304800"/>
          </a:xfrm>
          <a:prstGeom prst="rect">
            <a:avLst/>
          </a:prstGeom>
          <a:noFill/>
          <a:ln w="9525">
            <a:noFill/>
            <a:miter lim="800000"/>
            <a:headEnd/>
            <a:tailEnd/>
          </a:ln>
        </p:spPr>
        <p:txBody>
          <a:bodyPr wrap="none">
            <a:spAutoFit/>
          </a:bodyPr>
          <a:lstStyle/>
          <a:p>
            <a:r>
              <a:rPr lang="en-US">
                <a:solidFill>
                  <a:srgbClr val="FF0000"/>
                </a:solidFill>
              </a:rPr>
              <a:t>LIMITING</a:t>
            </a:r>
          </a:p>
        </p:txBody>
      </p:sp>
      <p:sp>
        <p:nvSpPr>
          <p:cNvPr id="437330" name="Text Box 82"/>
          <p:cNvSpPr txBox="1">
            <a:spLocks noChangeArrowheads="1"/>
          </p:cNvSpPr>
          <p:nvPr/>
        </p:nvSpPr>
        <p:spPr bwMode="auto">
          <a:xfrm>
            <a:off x="1231900" y="438150"/>
            <a:ext cx="908050" cy="304800"/>
          </a:xfrm>
          <a:prstGeom prst="rect">
            <a:avLst/>
          </a:prstGeom>
          <a:noFill/>
          <a:ln w="9525">
            <a:noFill/>
            <a:miter lim="800000"/>
            <a:headEnd/>
            <a:tailEnd/>
          </a:ln>
        </p:spPr>
        <p:txBody>
          <a:bodyPr wrap="none">
            <a:spAutoFit/>
          </a:bodyPr>
          <a:lstStyle/>
          <a:p>
            <a:r>
              <a:rPr lang="en-US"/>
              <a:t>EXCESS</a:t>
            </a:r>
          </a:p>
        </p:txBody>
      </p:sp>
      <p:sp>
        <p:nvSpPr>
          <p:cNvPr id="437331" name="Rectangle 83"/>
          <p:cNvSpPr>
            <a:spLocks noChangeArrowheads="1"/>
          </p:cNvSpPr>
          <p:nvPr/>
        </p:nvSpPr>
        <p:spPr bwMode="auto">
          <a:xfrm>
            <a:off x="3048000" y="2619375"/>
            <a:ext cx="866775" cy="333375"/>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7254"/>
                                        </p:tgtEl>
                                        <p:attrNameLst>
                                          <p:attrName>style.visibility</p:attrName>
                                        </p:attrNameLst>
                                      </p:cBhvr>
                                      <p:to>
                                        <p:strVal val="visible"/>
                                      </p:to>
                                    </p:set>
                                    <p:animEffect transition="in" filter="fade">
                                      <p:cBhvr>
                                        <p:cTn id="7" dur="1000"/>
                                        <p:tgtEl>
                                          <p:spTgt spid="437254"/>
                                        </p:tgtEl>
                                      </p:cBhvr>
                                    </p:animEffect>
                                    <p:anim calcmode="lin" valueType="num">
                                      <p:cBhvr>
                                        <p:cTn id="8" dur="1000" fill="hold"/>
                                        <p:tgtEl>
                                          <p:spTgt spid="437254"/>
                                        </p:tgtEl>
                                        <p:attrNameLst>
                                          <p:attrName>ppt_x</p:attrName>
                                        </p:attrNameLst>
                                      </p:cBhvr>
                                      <p:tavLst>
                                        <p:tav tm="0">
                                          <p:val>
                                            <p:strVal val="#ppt_x"/>
                                          </p:val>
                                        </p:tav>
                                        <p:tav tm="100000">
                                          <p:val>
                                            <p:strVal val="#ppt_x"/>
                                          </p:val>
                                        </p:tav>
                                      </p:tavLst>
                                    </p:anim>
                                    <p:anim calcmode="lin" valueType="num">
                                      <p:cBhvr>
                                        <p:cTn id="9" dur="1000" fill="hold"/>
                                        <p:tgtEl>
                                          <p:spTgt spid="4372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37252"/>
                                        </p:tgtEl>
                                        <p:attrNameLst>
                                          <p:attrName>style.visibility</p:attrName>
                                        </p:attrNameLst>
                                      </p:cBhvr>
                                      <p:to>
                                        <p:strVal val="visible"/>
                                      </p:to>
                                    </p:set>
                                    <p:animEffect transition="in" filter="dissolve">
                                      <p:cBhvr>
                                        <p:cTn id="13" dur="500"/>
                                        <p:tgtEl>
                                          <p:spTgt spid="4372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37255"/>
                                        </p:tgtEl>
                                        <p:attrNameLst>
                                          <p:attrName>style.visibility</p:attrName>
                                        </p:attrNameLst>
                                      </p:cBhvr>
                                      <p:to>
                                        <p:strVal val="visible"/>
                                      </p:to>
                                    </p:set>
                                    <p:animEffect transition="in" filter="wipe(up)">
                                      <p:cBhvr>
                                        <p:cTn id="18" dur="500"/>
                                        <p:tgtEl>
                                          <p:spTgt spid="437255"/>
                                        </p:tgtEl>
                                      </p:cBhvr>
                                    </p:animEffec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437257"/>
                                        </p:tgtEl>
                                        <p:attrNameLst>
                                          <p:attrName>style.visibility</p:attrName>
                                        </p:attrNameLst>
                                      </p:cBhvr>
                                      <p:to>
                                        <p:strVal val="visible"/>
                                      </p:to>
                                    </p:set>
                                    <p:animEffect transition="in" filter="fade">
                                      <p:cBhvr>
                                        <p:cTn id="23" dur="1000"/>
                                        <p:tgtEl>
                                          <p:spTgt spid="437257"/>
                                        </p:tgtEl>
                                      </p:cBhvr>
                                    </p:animEffect>
                                    <p:anim calcmode="lin" valueType="num">
                                      <p:cBhvr>
                                        <p:cTn id="24" dur="1000" fill="hold"/>
                                        <p:tgtEl>
                                          <p:spTgt spid="437257"/>
                                        </p:tgtEl>
                                        <p:attrNameLst>
                                          <p:attrName>ppt_x</p:attrName>
                                        </p:attrNameLst>
                                      </p:cBhvr>
                                      <p:tavLst>
                                        <p:tav tm="0">
                                          <p:val>
                                            <p:strVal val="#ppt_x-.1"/>
                                          </p:val>
                                        </p:tav>
                                        <p:tav tm="100000">
                                          <p:val>
                                            <p:strVal val="#ppt_x"/>
                                          </p:val>
                                        </p:tav>
                                      </p:tavLst>
                                    </p:anim>
                                    <p:anim calcmode="lin" valueType="num">
                                      <p:cBhvr>
                                        <p:cTn id="25" dur="1000" fill="hold"/>
                                        <p:tgtEl>
                                          <p:spTgt spid="43725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725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37259"/>
                                        </p:tgtEl>
                                        <p:attrNameLst>
                                          <p:attrName>style.visibility</p:attrName>
                                        </p:attrNameLst>
                                      </p:cBhvr>
                                      <p:to>
                                        <p:strVal val="visible"/>
                                      </p:to>
                                    </p:set>
                                    <p:animEffect transition="in" filter="dissolve">
                                      <p:cBhvr>
                                        <p:cTn id="34" dur="500"/>
                                        <p:tgtEl>
                                          <p:spTgt spid="43725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37256"/>
                                        </p:tgtEl>
                                        <p:attrNameLst>
                                          <p:attrName>style.visibility</p:attrName>
                                        </p:attrNameLst>
                                      </p:cBhvr>
                                      <p:to>
                                        <p:strVal val="visible"/>
                                      </p:to>
                                    </p:set>
                                    <p:animEffect transition="in" filter="wipe(up)">
                                      <p:cBhvr>
                                        <p:cTn id="39" dur="500"/>
                                        <p:tgtEl>
                                          <p:spTgt spid="437256"/>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437260"/>
                                        </p:tgtEl>
                                        <p:attrNameLst>
                                          <p:attrName>style.visibility</p:attrName>
                                        </p:attrNameLst>
                                      </p:cBhvr>
                                      <p:to>
                                        <p:strVal val="visible"/>
                                      </p:to>
                                    </p:set>
                                    <p:animEffect transition="in" filter="fade">
                                      <p:cBhvr>
                                        <p:cTn id="44" dur="1000"/>
                                        <p:tgtEl>
                                          <p:spTgt spid="437260"/>
                                        </p:tgtEl>
                                      </p:cBhvr>
                                    </p:animEffect>
                                    <p:anim calcmode="lin" valueType="num">
                                      <p:cBhvr>
                                        <p:cTn id="45" dur="1000" fill="hold"/>
                                        <p:tgtEl>
                                          <p:spTgt spid="437260"/>
                                        </p:tgtEl>
                                        <p:attrNameLst>
                                          <p:attrName>ppt_x</p:attrName>
                                        </p:attrNameLst>
                                      </p:cBhvr>
                                      <p:tavLst>
                                        <p:tav tm="0">
                                          <p:val>
                                            <p:strVal val="#ppt_x-.1"/>
                                          </p:val>
                                        </p:tav>
                                        <p:tav tm="100000">
                                          <p:val>
                                            <p:strVal val="#ppt_x"/>
                                          </p:val>
                                        </p:tav>
                                      </p:tavLst>
                                    </p:anim>
                                    <p:anim calcmode="lin" valueType="num">
                                      <p:cBhvr>
                                        <p:cTn id="46" dur="1000" fill="hold"/>
                                        <p:tgtEl>
                                          <p:spTgt spid="43726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37261"/>
                                        </p:tgtEl>
                                        <p:attrNameLst>
                                          <p:attrName>style.visibility</p:attrName>
                                        </p:attrNameLst>
                                      </p:cBhvr>
                                      <p:to>
                                        <p:strVal val="visible"/>
                                      </p:to>
                                    </p:set>
                                    <p:animEffect transition="in" filter="dissolve">
                                      <p:cBhvr>
                                        <p:cTn id="51" dur="500"/>
                                        <p:tgtEl>
                                          <p:spTgt spid="437261"/>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437323"/>
                                        </p:tgtEl>
                                        <p:attrNameLst>
                                          <p:attrName>style.visibility</p:attrName>
                                        </p:attrNameLst>
                                      </p:cBhvr>
                                      <p:to>
                                        <p:strVal val="visible"/>
                                      </p:to>
                                    </p:set>
                                    <p:anim calcmode="lin" valueType="num">
                                      <p:cBhvr>
                                        <p:cTn id="56" dur="500" fill="hold"/>
                                        <p:tgtEl>
                                          <p:spTgt spid="437323"/>
                                        </p:tgtEl>
                                        <p:attrNameLst>
                                          <p:attrName>ppt_w</p:attrName>
                                        </p:attrNameLst>
                                      </p:cBhvr>
                                      <p:tavLst>
                                        <p:tav tm="0">
                                          <p:val>
                                            <p:fltVal val="0"/>
                                          </p:val>
                                        </p:tav>
                                        <p:tav tm="100000">
                                          <p:val>
                                            <p:strVal val="#ppt_w"/>
                                          </p:val>
                                        </p:tav>
                                      </p:tavLst>
                                    </p:anim>
                                    <p:anim calcmode="lin" valueType="num">
                                      <p:cBhvr>
                                        <p:cTn id="57" dur="500" fill="hold"/>
                                        <p:tgtEl>
                                          <p:spTgt spid="43732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437322"/>
                                        </p:tgtEl>
                                        <p:attrNameLst>
                                          <p:attrName>style.visibility</p:attrName>
                                        </p:attrNameLst>
                                      </p:cBhvr>
                                      <p:to>
                                        <p:strVal val="visible"/>
                                      </p:to>
                                    </p:set>
                                    <p:anim calcmode="lin" valueType="num">
                                      <p:cBhvr>
                                        <p:cTn id="60" dur="500" fill="hold"/>
                                        <p:tgtEl>
                                          <p:spTgt spid="437322"/>
                                        </p:tgtEl>
                                        <p:attrNameLst>
                                          <p:attrName>ppt_w</p:attrName>
                                        </p:attrNameLst>
                                      </p:cBhvr>
                                      <p:tavLst>
                                        <p:tav tm="0">
                                          <p:val>
                                            <p:fltVal val="0"/>
                                          </p:val>
                                        </p:tav>
                                        <p:tav tm="100000">
                                          <p:val>
                                            <p:strVal val="#ppt_w"/>
                                          </p:val>
                                        </p:tav>
                                      </p:tavLst>
                                    </p:anim>
                                    <p:anim calcmode="lin" valueType="num">
                                      <p:cBhvr>
                                        <p:cTn id="61" dur="500" fill="hold"/>
                                        <p:tgtEl>
                                          <p:spTgt spid="43732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7324"/>
                                        </p:tgtEl>
                                        <p:attrNameLst>
                                          <p:attrName>style.visibility</p:attrName>
                                        </p:attrNameLst>
                                      </p:cBhvr>
                                      <p:to>
                                        <p:strVal val="visible"/>
                                      </p:to>
                                    </p:set>
                                    <p:anim calcmode="lin" valueType="num">
                                      <p:cBhvr>
                                        <p:cTn id="66" dur="500" fill="hold"/>
                                        <p:tgtEl>
                                          <p:spTgt spid="437324"/>
                                        </p:tgtEl>
                                        <p:attrNameLst>
                                          <p:attrName>ppt_w</p:attrName>
                                        </p:attrNameLst>
                                      </p:cBhvr>
                                      <p:tavLst>
                                        <p:tav tm="0">
                                          <p:val>
                                            <p:fltVal val="0"/>
                                          </p:val>
                                        </p:tav>
                                        <p:tav tm="100000">
                                          <p:val>
                                            <p:strVal val="#ppt_w"/>
                                          </p:val>
                                        </p:tav>
                                      </p:tavLst>
                                    </p:anim>
                                    <p:anim calcmode="lin" valueType="num">
                                      <p:cBhvr>
                                        <p:cTn id="67" dur="500" fill="hold"/>
                                        <p:tgtEl>
                                          <p:spTgt spid="437324"/>
                                        </p:tgtEl>
                                        <p:attrNameLst>
                                          <p:attrName>ppt_h</p:attrName>
                                        </p:attrNameLst>
                                      </p:cBhvr>
                                      <p:tavLst>
                                        <p:tav tm="0">
                                          <p:val>
                                            <p:fltVal val="0"/>
                                          </p:val>
                                        </p:tav>
                                        <p:tav tm="100000">
                                          <p:val>
                                            <p:strVal val="#ppt_h"/>
                                          </p:val>
                                        </p:tav>
                                      </p:tavLst>
                                    </p:anim>
                                    <p:animEffect transition="in" filter="fade">
                                      <p:cBhvr>
                                        <p:cTn id="68" dur="500"/>
                                        <p:tgtEl>
                                          <p:spTgt spid="437324"/>
                                        </p:tgtEl>
                                      </p:cBhvr>
                                    </p:animEffect>
                                  </p:childTnLst>
                                </p:cTn>
                              </p:par>
                              <p:par>
                                <p:cTn id="69" presetID="0" presetClass="path" presetSubtype="0" accel="50000" decel="50000" fill="hold" grpId="1" nodeType="withEffect">
                                  <p:stCondLst>
                                    <p:cond delay="0"/>
                                  </p:stCondLst>
                                  <p:childTnLst>
                                    <p:animMotion origin="layout" path="M 0 0 L -0.05052 -0.31136 " pathEditMode="relative" ptsTypes="AA">
                                      <p:cBhvr>
                                        <p:cTn id="70" dur="2000" spd="-100000" fill="hold"/>
                                        <p:tgtEl>
                                          <p:spTgt spid="437324"/>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437325"/>
                                        </p:tgtEl>
                                        <p:attrNameLst>
                                          <p:attrName>style.visibility</p:attrName>
                                        </p:attrNameLst>
                                      </p:cBhvr>
                                      <p:to>
                                        <p:strVal val="visible"/>
                                      </p:to>
                                    </p:set>
                                    <p:anim calcmode="lin" valueType="num">
                                      <p:cBhvr>
                                        <p:cTn id="75" dur="500" fill="hold"/>
                                        <p:tgtEl>
                                          <p:spTgt spid="437325"/>
                                        </p:tgtEl>
                                        <p:attrNameLst>
                                          <p:attrName>ppt_w</p:attrName>
                                        </p:attrNameLst>
                                      </p:cBhvr>
                                      <p:tavLst>
                                        <p:tav tm="0">
                                          <p:val>
                                            <p:fltVal val="0"/>
                                          </p:val>
                                        </p:tav>
                                        <p:tav tm="100000">
                                          <p:val>
                                            <p:strVal val="#ppt_w"/>
                                          </p:val>
                                        </p:tav>
                                      </p:tavLst>
                                    </p:anim>
                                    <p:anim calcmode="lin" valueType="num">
                                      <p:cBhvr>
                                        <p:cTn id="76" dur="500" fill="hold"/>
                                        <p:tgtEl>
                                          <p:spTgt spid="437325"/>
                                        </p:tgtEl>
                                        <p:attrNameLst>
                                          <p:attrName>ppt_h</p:attrName>
                                        </p:attrNameLst>
                                      </p:cBhvr>
                                      <p:tavLst>
                                        <p:tav tm="0">
                                          <p:val>
                                            <p:fltVal val="0"/>
                                          </p:val>
                                        </p:tav>
                                        <p:tav tm="100000">
                                          <p:val>
                                            <p:strVal val="#ppt_h"/>
                                          </p:val>
                                        </p:tav>
                                      </p:tavLst>
                                    </p:anim>
                                    <p:animEffect transition="in" filter="fade">
                                      <p:cBhvr>
                                        <p:cTn id="77" dur="500"/>
                                        <p:tgtEl>
                                          <p:spTgt spid="437325"/>
                                        </p:tgtEl>
                                      </p:cBhvr>
                                    </p:animEffect>
                                  </p:childTnLst>
                                </p:cTn>
                              </p:par>
                              <p:par>
                                <p:cTn id="78" presetID="0" presetClass="path" presetSubtype="0" accel="50000" decel="50000" fill="hold" grpId="1" nodeType="withEffect">
                                  <p:stCondLst>
                                    <p:cond delay="0"/>
                                  </p:stCondLst>
                                  <p:childTnLst>
                                    <p:animMotion origin="layout" path="M -3.05556E-6 3.7037E-7 L -0.00503 -0.30694 " pathEditMode="relative" rAng="0" ptsTypes="AA">
                                      <p:cBhvr>
                                        <p:cTn id="79" dur="2000" spd="-100000" fill="hold"/>
                                        <p:tgtEl>
                                          <p:spTgt spid="437325"/>
                                        </p:tgtEl>
                                        <p:attrNameLst>
                                          <p:attrName>ppt_x</p:attrName>
                                          <p:attrName>ppt_y</p:attrName>
                                        </p:attrNameLst>
                                      </p:cBhvr>
                                      <p:rCtr x="-3" y="-153"/>
                                    </p:animMotion>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37326"/>
                                        </p:tgtEl>
                                        <p:attrNameLst>
                                          <p:attrName>style.visibility</p:attrName>
                                        </p:attrNameLst>
                                      </p:cBhvr>
                                      <p:to>
                                        <p:strVal val="visible"/>
                                      </p:to>
                                    </p:set>
                                    <p:animEffect transition="in" filter="dissolve">
                                      <p:cBhvr>
                                        <p:cTn id="84" dur="500"/>
                                        <p:tgtEl>
                                          <p:spTgt spid="437326"/>
                                        </p:tgtEl>
                                      </p:cBhvr>
                                    </p:animEffect>
                                  </p:childTnLst>
                                </p:cTn>
                              </p:par>
                              <p:par>
                                <p:cTn id="85" presetID="9" presetClass="emph" presetSubtype="0" grpId="1" nodeType="withEffect">
                                  <p:stCondLst>
                                    <p:cond delay="0"/>
                                  </p:stCondLst>
                                  <p:childTnLst>
                                    <p:set>
                                      <p:cBhvr rctx="PPT">
                                        <p:cTn id="86" dur="indefinite"/>
                                        <p:tgtEl>
                                          <p:spTgt spid="437322"/>
                                        </p:tgtEl>
                                        <p:attrNameLst>
                                          <p:attrName>style.opacity</p:attrName>
                                        </p:attrNameLst>
                                      </p:cBhvr>
                                      <p:to>
                                        <p:strVal val="0.5"/>
                                      </p:to>
                                    </p:set>
                                    <p:animEffect filter="image" prLst="opacity: 0.5">
                                      <p:cBhvr rctx="IE">
                                        <p:cTn id="87" dur="indefinite"/>
                                        <p:tgtEl>
                                          <p:spTgt spid="437322"/>
                                        </p:tgtEl>
                                      </p:cBhvr>
                                    </p:animEffect>
                                  </p:childTnLst>
                                </p:cTn>
                              </p:par>
                              <p:par>
                                <p:cTn id="88" presetID="9" presetClass="emph" presetSubtype="0" grpId="3" nodeType="withEffect">
                                  <p:stCondLst>
                                    <p:cond delay="0"/>
                                  </p:stCondLst>
                                  <p:childTnLst>
                                    <p:set>
                                      <p:cBhvr rctx="PPT">
                                        <p:cTn id="89" dur="indefinite"/>
                                        <p:tgtEl>
                                          <p:spTgt spid="437324"/>
                                        </p:tgtEl>
                                        <p:attrNameLst>
                                          <p:attrName>style.opacity</p:attrName>
                                        </p:attrNameLst>
                                      </p:cBhvr>
                                      <p:to>
                                        <p:strVal val="0.5"/>
                                      </p:to>
                                    </p:set>
                                    <p:animEffect filter="image" prLst="opacity: 0.5">
                                      <p:cBhvr rctx="IE">
                                        <p:cTn id="90" dur="indefinite"/>
                                        <p:tgtEl>
                                          <p:spTgt spid="43732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437327"/>
                                        </p:tgtEl>
                                        <p:attrNameLst>
                                          <p:attrName>style.visibility</p:attrName>
                                        </p:attrNameLst>
                                      </p:cBhvr>
                                      <p:to>
                                        <p:strVal val="visible"/>
                                      </p:to>
                                    </p:set>
                                    <p:animEffect transition="in" filter="dissolve">
                                      <p:cBhvr>
                                        <p:cTn id="95" dur="500"/>
                                        <p:tgtEl>
                                          <p:spTgt spid="437327"/>
                                        </p:tgtEl>
                                      </p:cBhvr>
                                    </p:animEffect>
                                  </p:childTnLst>
                                </p:cTn>
                              </p:par>
                              <p:par>
                                <p:cTn id="96" presetID="9" presetClass="emph" presetSubtype="0" grpId="1" nodeType="withEffect">
                                  <p:stCondLst>
                                    <p:cond delay="0"/>
                                  </p:stCondLst>
                                  <p:childTnLst>
                                    <p:set>
                                      <p:cBhvr rctx="PPT">
                                        <p:cTn id="97" dur="indefinite"/>
                                        <p:tgtEl>
                                          <p:spTgt spid="437323"/>
                                        </p:tgtEl>
                                        <p:attrNameLst>
                                          <p:attrName>style.opacity</p:attrName>
                                        </p:attrNameLst>
                                      </p:cBhvr>
                                      <p:to>
                                        <p:strVal val="0.5"/>
                                      </p:to>
                                    </p:set>
                                    <p:animEffect filter="image" prLst="opacity: 0.5">
                                      <p:cBhvr rctx="IE">
                                        <p:cTn id="98" dur="indefinite"/>
                                        <p:tgtEl>
                                          <p:spTgt spid="437323"/>
                                        </p:tgtEl>
                                      </p:cBhvr>
                                    </p:animEffect>
                                  </p:childTnLst>
                                </p:cTn>
                              </p:par>
                              <p:par>
                                <p:cTn id="99" presetID="9" presetClass="emph" presetSubtype="0" grpId="3" nodeType="withEffect">
                                  <p:stCondLst>
                                    <p:cond delay="0"/>
                                  </p:stCondLst>
                                  <p:childTnLst>
                                    <p:set>
                                      <p:cBhvr rctx="PPT">
                                        <p:cTn id="100" dur="indefinite"/>
                                        <p:tgtEl>
                                          <p:spTgt spid="437325"/>
                                        </p:tgtEl>
                                        <p:attrNameLst>
                                          <p:attrName>style.opacity</p:attrName>
                                        </p:attrNameLst>
                                      </p:cBhvr>
                                      <p:to>
                                        <p:strVal val="0.5"/>
                                      </p:to>
                                    </p:set>
                                    <p:animEffect filter="image" prLst="opacity: 0.5">
                                      <p:cBhvr rctx="IE">
                                        <p:cTn id="101" dur="indefinite"/>
                                        <p:tgtEl>
                                          <p:spTgt spid="437325"/>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437328"/>
                                        </p:tgtEl>
                                        <p:attrNameLst>
                                          <p:attrName>style.visibility</p:attrName>
                                        </p:attrNameLst>
                                      </p:cBhvr>
                                      <p:to>
                                        <p:strVal val="visible"/>
                                      </p:to>
                                    </p:set>
                                    <p:animEffect transition="in" filter="fade">
                                      <p:cBhvr>
                                        <p:cTn id="106" dur="1000"/>
                                        <p:tgtEl>
                                          <p:spTgt spid="437328"/>
                                        </p:tgtEl>
                                      </p:cBhvr>
                                    </p:animEffect>
                                    <p:anim calcmode="lin" valueType="num">
                                      <p:cBhvr>
                                        <p:cTn id="107" dur="1000" fill="hold"/>
                                        <p:tgtEl>
                                          <p:spTgt spid="437328"/>
                                        </p:tgtEl>
                                        <p:attrNameLst>
                                          <p:attrName>ppt_x</p:attrName>
                                        </p:attrNameLst>
                                      </p:cBhvr>
                                      <p:tavLst>
                                        <p:tav tm="0">
                                          <p:val>
                                            <p:strVal val="#ppt_x"/>
                                          </p:val>
                                        </p:tav>
                                        <p:tav tm="100000">
                                          <p:val>
                                            <p:strVal val="#ppt_x"/>
                                          </p:val>
                                        </p:tav>
                                      </p:tavLst>
                                    </p:anim>
                                    <p:anim calcmode="lin" valueType="num">
                                      <p:cBhvr>
                                        <p:cTn id="108" dur="1000" fill="hold"/>
                                        <p:tgtEl>
                                          <p:spTgt spid="43732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37329"/>
                                        </p:tgtEl>
                                        <p:attrNameLst>
                                          <p:attrName>style.visibility</p:attrName>
                                        </p:attrNameLst>
                                      </p:cBhvr>
                                      <p:to>
                                        <p:strVal val="visible"/>
                                      </p:to>
                                    </p:set>
                                    <p:animEffect transition="in" filter="fade">
                                      <p:cBhvr>
                                        <p:cTn id="113" dur="1000"/>
                                        <p:tgtEl>
                                          <p:spTgt spid="437329"/>
                                        </p:tgtEl>
                                      </p:cBhvr>
                                    </p:animEffect>
                                    <p:anim calcmode="lin" valueType="num">
                                      <p:cBhvr>
                                        <p:cTn id="114" dur="1000" fill="hold"/>
                                        <p:tgtEl>
                                          <p:spTgt spid="437329"/>
                                        </p:tgtEl>
                                        <p:attrNameLst>
                                          <p:attrName>ppt_x</p:attrName>
                                        </p:attrNameLst>
                                      </p:cBhvr>
                                      <p:tavLst>
                                        <p:tav tm="0">
                                          <p:val>
                                            <p:strVal val="#ppt_x"/>
                                          </p:val>
                                        </p:tav>
                                        <p:tav tm="100000">
                                          <p:val>
                                            <p:strVal val="#ppt_x"/>
                                          </p:val>
                                        </p:tav>
                                      </p:tavLst>
                                    </p:anim>
                                    <p:anim calcmode="lin" valueType="num">
                                      <p:cBhvr>
                                        <p:cTn id="115" dur="1000" fill="hold"/>
                                        <p:tgtEl>
                                          <p:spTgt spid="437329"/>
                                        </p:tgtEl>
                                        <p:attrNameLst>
                                          <p:attrName>ppt_y</p:attrName>
                                        </p:attrNameLst>
                                      </p:cBhvr>
                                      <p:tavLst>
                                        <p:tav tm="0">
                                          <p:val>
                                            <p:strVal val="#ppt_y+.1"/>
                                          </p:val>
                                        </p:tav>
                                        <p:tav tm="100000">
                                          <p:val>
                                            <p:strVal val="#ppt_y"/>
                                          </p:val>
                                        </p:tav>
                                      </p:tavLst>
                                    </p:anim>
                                  </p:childTnLst>
                                </p:cTn>
                              </p:par>
                            </p:childTnLst>
                          </p:cTn>
                        </p:par>
                        <p:par>
                          <p:cTn id="116" fill="hold">
                            <p:stCondLst>
                              <p:cond delay="1000"/>
                            </p:stCondLst>
                            <p:childTnLst>
                              <p:par>
                                <p:cTn id="117" presetID="9" presetClass="entr" presetSubtype="0" fill="hold" grpId="0" nodeType="afterEffect">
                                  <p:stCondLst>
                                    <p:cond delay="0"/>
                                  </p:stCondLst>
                                  <p:childTnLst>
                                    <p:set>
                                      <p:cBhvr>
                                        <p:cTn id="118" dur="1" fill="hold">
                                          <p:stCondLst>
                                            <p:cond delay="0"/>
                                          </p:stCondLst>
                                        </p:cTn>
                                        <p:tgtEl>
                                          <p:spTgt spid="437331"/>
                                        </p:tgtEl>
                                        <p:attrNameLst>
                                          <p:attrName>style.visibility</p:attrName>
                                        </p:attrNameLst>
                                      </p:cBhvr>
                                      <p:to>
                                        <p:strVal val="visible"/>
                                      </p:to>
                                    </p:set>
                                    <p:animEffect transition="in" filter="dissolve">
                                      <p:cBhvr>
                                        <p:cTn id="119" dur="500"/>
                                        <p:tgtEl>
                                          <p:spTgt spid="437331"/>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37330"/>
                                        </p:tgtEl>
                                        <p:attrNameLst>
                                          <p:attrName>style.visibility</p:attrName>
                                        </p:attrNameLst>
                                      </p:cBhvr>
                                      <p:to>
                                        <p:strVal val="visible"/>
                                      </p:to>
                                    </p:set>
                                    <p:animEffect transition="in" filter="fade">
                                      <p:cBhvr>
                                        <p:cTn id="124" dur="1000"/>
                                        <p:tgtEl>
                                          <p:spTgt spid="437330"/>
                                        </p:tgtEl>
                                      </p:cBhvr>
                                    </p:animEffect>
                                    <p:anim calcmode="lin" valueType="num">
                                      <p:cBhvr>
                                        <p:cTn id="125" dur="1000" fill="hold"/>
                                        <p:tgtEl>
                                          <p:spTgt spid="437330"/>
                                        </p:tgtEl>
                                        <p:attrNameLst>
                                          <p:attrName>ppt_x</p:attrName>
                                        </p:attrNameLst>
                                      </p:cBhvr>
                                      <p:tavLst>
                                        <p:tav tm="0">
                                          <p:val>
                                            <p:strVal val="#ppt_x"/>
                                          </p:val>
                                        </p:tav>
                                        <p:tav tm="100000">
                                          <p:val>
                                            <p:strVal val="#ppt_x"/>
                                          </p:val>
                                        </p:tav>
                                      </p:tavLst>
                                    </p:anim>
                                    <p:anim calcmode="lin" valueType="num">
                                      <p:cBhvr>
                                        <p:cTn id="126" dur="1000" fill="hold"/>
                                        <p:tgtEl>
                                          <p:spTgt spid="43733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437262"/>
                                        </p:tgtEl>
                                        <p:attrNameLst>
                                          <p:attrName>style.visibility</p:attrName>
                                        </p:attrNameLst>
                                      </p:cBhvr>
                                      <p:to>
                                        <p:strVal val="visible"/>
                                      </p:to>
                                    </p:set>
                                  </p:childTnLst>
                                </p:cTn>
                              </p:par>
                            </p:childTnLst>
                          </p:cTn>
                        </p:par>
                        <p:par>
                          <p:cTn id="131" fill="hold">
                            <p:stCondLst>
                              <p:cond delay="500"/>
                            </p:stCondLst>
                            <p:childTnLst>
                              <p:par>
                                <p:cTn id="132" presetID="37" presetClass="exit" presetSubtype="0" fill="hold" grpId="2" nodeType="afterEffect">
                                  <p:stCondLst>
                                    <p:cond delay="0"/>
                                  </p:stCondLst>
                                  <p:childTnLst>
                                    <p:animEffect transition="out" filter="fade">
                                      <p:cBhvr>
                                        <p:cTn id="133" dur="1000"/>
                                        <p:tgtEl>
                                          <p:spTgt spid="437322"/>
                                        </p:tgtEl>
                                      </p:cBhvr>
                                    </p:animEffect>
                                    <p:anim calcmode="lin" valueType="num">
                                      <p:cBhvr>
                                        <p:cTn id="134" dur="1000"/>
                                        <p:tgtEl>
                                          <p:spTgt spid="437322"/>
                                        </p:tgtEl>
                                        <p:attrNameLst>
                                          <p:attrName>ppt_x</p:attrName>
                                        </p:attrNameLst>
                                      </p:cBhvr>
                                      <p:tavLst>
                                        <p:tav tm="0">
                                          <p:val>
                                            <p:strVal val="ppt_x"/>
                                          </p:val>
                                        </p:tav>
                                        <p:tav tm="100000">
                                          <p:val>
                                            <p:strVal val="ppt_x"/>
                                          </p:val>
                                        </p:tav>
                                      </p:tavLst>
                                    </p:anim>
                                    <p:anim calcmode="lin" valueType="num">
                                      <p:cBhvr>
                                        <p:cTn id="135" dur="100" decel="100000"/>
                                        <p:tgtEl>
                                          <p:spTgt spid="437322"/>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437322"/>
                                        </p:tgtEl>
                                        <p:attrNameLst>
                                          <p:attrName>ppt_y</p:attrName>
                                        </p:attrNameLst>
                                      </p:cBhvr>
                                      <p:tavLst>
                                        <p:tav tm="0">
                                          <p:val>
                                            <p:strVal val="ppt_y"/>
                                          </p:val>
                                        </p:tav>
                                        <p:tav tm="100000">
                                          <p:val>
                                            <p:strVal val="ppt_y+1"/>
                                          </p:val>
                                        </p:tav>
                                      </p:tavLst>
                                    </p:anim>
                                    <p:set>
                                      <p:cBhvr>
                                        <p:cTn id="137" dur="1" fill="hold">
                                          <p:stCondLst>
                                            <p:cond delay="999"/>
                                          </p:stCondLst>
                                        </p:cTn>
                                        <p:tgtEl>
                                          <p:spTgt spid="437322"/>
                                        </p:tgtEl>
                                        <p:attrNameLst>
                                          <p:attrName>style.visibility</p:attrName>
                                        </p:attrNameLst>
                                      </p:cBhvr>
                                      <p:to>
                                        <p:strVal val="hidden"/>
                                      </p:to>
                                    </p:set>
                                  </p:childTnLst>
                                </p:cTn>
                              </p:par>
                              <p:par>
                                <p:cTn id="138" presetID="37" presetClass="exit" presetSubtype="0" fill="hold" grpId="2" nodeType="withEffect">
                                  <p:stCondLst>
                                    <p:cond delay="0"/>
                                  </p:stCondLst>
                                  <p:childTnLst>
                                    <p:animEffect transition="out" filter="fade">
                                      <p:cBhvr>
                                        <p:cTn id="139" dur="1000"/>
                                        <p:tgtEl>
                                          <p:spTgt spid="437324"/>
                                        </p:tgtEl>
                                      </p:cBhvr>
                                    </p:animEffect>
                                    <p:anim calcmode="lin" valueType="num">
                                      <p:cBhvr>
                                        <p:cTn id="140" dur="1000"/>
                                        <p:tgtEl>
                                          <p:spTgt spid="437324"/>
                                        </p:tgtEl>
                                        <p:attrNameLst>
                                          <p:attrName>ppt_x</p:attrName>
                                        </p:attrNameLst>
                                      </p:cBhvr>
                                      <p:tavLst>
                                        <p:tav tm="0">
                                          <p:val>
                                            <p:strVal val="ppt_x"/>
                                          </p:val>
                                        </p:tav>
                                        <p:tav tm="100000">
                                          <p:val>
                                            <p:strVal val="ppt_x"/>
                                          </p:val>
                                        </p:tav>
                                      </p:tavLst>
                                    </p:anim>
                                    <p:anim calcmode="lin" valueType="num">
                                      <p:cBhvr>
                                        <p:cTn id="141" dur="100" decel="100000"/>
                                        <p:tgtEl>
                                          <p:spTgt spid="437324"/>
                                        </p:tgtEl>
                                        <p:attrNameLst>
                                          <p:attrName>ppt_y</p:attrName>
                                        </p:attrNameLst>
                                      </p:cBhvr>
                                      <p:tavLst>
                                        <p:tav tm="0">
                                          <p:val>
                                            <p:strVal val="ppt_y"/>
                                          </p:val>
                                        </p:tav>
                                        <p:tav tm="100000">
                                          <p:val>
                                            <p:strVal val="ppt_y-.03"/>
                                          </p:val>
                                        </p:tav>
                                      </p:tavLst>
                                    </p:anim>
                                    <p:anim calcmode="lin" valueType="num">
                                      <p:cBhvr>
                                        <p:cTn id="142" dur="900" accel="100000">
                                          <p:stCondLst>
                                            <p:cond delay="100"/>
                                          </p:stCondLst>
                                        </p:cTn>
                                        <p:tgtEl>
                                          <p:spTgt spid="437324"/>
                                        </p:tgtEl>
                                        <p:attrNameLst>
                                          <p:attrName>ppt_y</p:attrName>
                                        </p:attrNameLst>
                                      </p:cBhvr>
                                      <p:tavLst>
                                        <p:tav tm="0">
                                          <p:val>
                                            <p:strVal val="ppt_y"/>
                                          </p:val>
                                        </p:tav>
                                        <p:tav tm="100000">
                                          <p:val>
                                            <p:strVal val="ppt_y+1"/>
                                          </p:val>
                                        </p:tav>
                                      </p:tavLst>
                                    </p:anim>
                                    <p:set>
                                      <p:cBhvr>
                                        <p:cTn id="143" dur="1" fill="hold">
                                          <p:stCondLst>
                                            <p:cond delay="999"/>
                                          </p:stCondLst>
                                        </p:cTn>
                                        <p:tgtEl>
                                          <p:spTgt spid="437324"/>
                                        </p:tgtEl>
                                        <p:attrNameLst>
                                          <p:attrName>style.visibility</p:attrName>
                                        </p:attrNameLst>
                                      </p:cBhvr>
                                      <p:to>
                                        <p:strVal val="hidden"/>
                                      </p:to>
                                    </p:set>
                                  </p:childTnLst>
                                </p:cTn>
                              </p:par>
                              <p:par>
                                <p:cTn id="144" presetID="37" presetClass="exit" presetSubtype="0" fill="hold" grpId="1" nodeType="withEffect">
                                  <p:stCondLst>
                                    <p:cond delay="0"/>
                                  </p:stCondLst>
                                  <p:childTnLst>
                                    <p:animEffect transition="out" filter="fade">
                                      <p:cBhvr>
                                        <p:cTn id="145" dur="1000"/>
                                        <p:tgtEl>
                                          <p:spTgt spid="437326"/>
                                        </p:tgtEl>
                                      </p:cBhvr>
                                    </p:animEffect>
                                    <p:anim calcmode="lin" valueType="num">
                                      <p:cBhvr>
                                        <p:cTn id="146" dur="1000"/>
                                        <p:tgtEl>
                                          <p:spTgt spid="437326"/>
                                        </p:tgtEl>
                                        <p:attrNameLst>
                                          <p:attrName>ppt_x</p:attrName>
                                        </p:attrNameLst>
                                      </p:cBhvr>
                                      <p:tavLst>
                                        <p:tav tm="0">
                                          <p:val>
                                            <p:strVal val="ppt_x"/>
                                          </p:val>
                                        </p:tav>
                                        <p:tav tm="100000">
                                          <p:val>
                                            <p:strVal val="ppt_x"/>
                                          </p:val>
                                        </p:tav>
                                      </p:tavLst>
                                    </p:anim>
                                    <p:anim calcmode="lin" valueType="num">
                                      <p:cBhvr>
                                        <p:cTn id="147" dur="100" decel="100000"/>
                                        <p:tgtEl>
                                          <p:spTgt spid="437326"/>
                                        </p:tgtEl>
                                        <p:attrNameLst>
                                          <p:attrName>ppt_y</p:attrName>
                                        </p:attrNameLst>
                                      </p:cBhvr>
                                      <p:tavLst>
                                        <p:tav tm="0">
                                          <p:val>
                                            <p:strVal val="ppt_y"/>
                                          </p:val>
                                        </p:tav>
                                        <p:tav tm="100000">
                                          <p:val>
                                            <p:strVal val="ppt_y-.03"/>
                                          </p:val>
                                        </p:tav>
                                      </p:tavLst>
                                    </p:anim>
                                    <p:anim calcmode="lin" valueType="num">
                                      <p:cBhvr>
                                        <p:cTn id="148" dur="900" accel="100000">
                                          <p:stCondLst>
                                            <p:cond delay="100"/>
                                          </p:stCondLst>
                                        </p:cTn>
                                        <p:tgtEl>
                                          <p:spTgt spid="437326"/>
                                        </p:tgtEl>
                                        <p:attrNameLst>
                                          <p:attrName>ppt_y</p:attrName>
                                        </p:attrNameLst>
                                      </p:cBhvr>
                                      <p:tavLst>
                                        <p:tav tm="0">
                                          <p:val>
                                            <p:strVal val="ppt_y"/>
                                          </p:val>
                                        </p:tav>
                                        <p:tav tm="100000">
                                          <p:val>
                                            <p:strVal val="ppt_y+1"/>
                                          </p:val>
                                        </p:tav>
                                      </p:tavLst>
                                    </p:anim>
                                    <p:set>
                                      <p:cBhvr>
                                        <p:cTn id="149" dur="1" fill="hold">
                                          <p:stCondLst>
                                            <p:cond delay="999"/>
                                          </p:stCondLst>
                                        </p:cTn>
                                        <p:tgtEl>
                                          <p:spTgt spid="437326"/>
                                        </p:tgtEl>
                                        <p:attrNameLst>
                                          <p:attrName>style.visibility</p:attrName>
                                        </p:attrNameLst>
                                      </p:cBhvr>
                                      <p:to>
                                        <p:strVal val="hidden"/>
                                      </p:to>
                                    </p:set>
                                  </p:childTnLst>
                                </p:cTn>
                              </p:par>
                              <p:par>
                                <p:cTn id="150" presetID="37" presetClass="exit" presetSubtype="0" fill="hold" grpId="2" nodeType="withEffect">
                                  <p:stCondLst>
                                    <p:cond delay="0"/>
                                  </p:stCondLst>
                                  <p:childTnLst>
                                    <p:animEffect transition="out" filter="fade">
                                      <p:cBhvr>
                                        <p:cTn id="151" dur="1000"/>
                                        <p:tgtEl>
                                          <p:spTgt spid="437323"/>
                                        </p:tgtEl>
                                      </p:cBhvr>
                                    </p:animEffect>
                                    <p:anim calcmode="lin" valueType="num">
                                      <p:cBhvr>
                                        <p:cTn id="152" dur="1000"/>
                                        <p:tgtEl>
                                          <p:spTgt spid="437323"/>
                                        </p:tgtEl>
                                        <p:attrNameLst>
                                          <p:attrName>ppt_x</p:attrName>
                                        </p:attrNameLst>
                                      </p:cBhvr>
                                      <p:tavLst>
                                        <p:tav tm="0">
                                          <p:val>
                                            <p:strVal val="ppt_x"/>
                                          </p:val>
                                        </p:tav>
                                        <p:tav tm="100000">
                                          <p:val>
                                            <p:strVal val="ppt_x"/>
                                          </p:val>
                                        </p:tav>
                                      </p:tavLst>
                                    </p:anim>
                                    <p:anim calcmode="lin" valueType="num">
                                      <p:cBhvr>
                                        <p:cTn id="153" dur="100" decel="100000"/>
                                        <p:tgtEl>
                                          <p:spTgt spid="437323"/>
                                        </p:tgtEl>
                                        <p:attrNameLst>
                                          <p:attrName>ppt_y</p:attrName>
                                        </p:attrNameLst>
                                      </p:cBhvr>
                                      <p:tavLst>
                                        <p:tav tm="0">
                                          <p:val>
                                            <p:strVal val="ppt_y"/>
                                          </p:val>
                                        </p:tav>
                                        <p:tav tm="100000">
                                          <p:val>
                                            <p:strVal val="ppt_y-.03"/>
                                          </p:val>
                                        </p:tav>
                                      </p:tavLst>
                                    </p:anim>
                                    <p:anim calcmode="lin" valueType="num">
                                      <p:cBhvr>
                                        <p:cTn id="154" dur="900" accel="100000">
                                          <p:stCondLst>
                                            <p:cond delay="100"/>
                                          </p:stCondLst>
                                        </p:cTn>
                                        <p:tgtEl>
                                          <p:spTgt spid="437323"/>
                                        </p:tgtEl>
                                        <p:attrNameLst>
                                          <p:attrName>ppt_y</p:attrName>
                                        </p:attrNameLst>
                                      </p:cBhvr>
                                      <p:tavLst>
                                        <p:tav tm="0">
                                          <p:val>
                                            <p:strVal val="ppt_y"/>
                                          </p:val>
                                        </p:tav>
                                        <p:tav tm="100000">
                                          <p:val>
                                            <p:strVal val="ppt_y+1"/>
                                          </p:val>
                                        </p:tav>
                                      </p:tavLst>
                                    </p:anim>
                                    <p:set>
                                      <p:cBhvr>
                                        <p:cTn id="155" dur="1" fill="hold">
                                          <p:stCondLst>
                                            <p:cond delay="999"/>
                                          </p:stCondLst>
                                        </p:cTn>
                                        <p:tgtEl>
                                          <p:spTgt spid="437323"/>
                                        </p:tgtEl>
                                        <p:attrNameLst>
                                          <p:attrName>style.visibility</p:attrName>
                                        </p:attrNameLst>
                                      </p:cBhvr>
                                      <p:to>
                                        <p:strVal val="hidden"/>
                                      </p:to>
                                    </p:set>
                                  </p:childTnLst>
                                </p:cTn>
                              </p:par>
                              <p:par>
                                <p:cTn id="156" presetID="37" presetClass="exit" presetSubtype="0" fill="hold" grpId="2" nodeType="withEffect">
                                  <p:stCondLst>
                                    <p:cond delay="0"/>
                                  </p:stCondLst>
                                  <p:childTnLst>
                                    <p:animEffect transition="out" filter="fade">
                                      <p:cBhvr>
                                        <p:cTn id="157" dur="1000"/>
                                        <p:tgtEl>
                                          <p:spTgt spid="437325"/>
                                        </p:tgtEl>
                                      </p:cBhvr>
                                    </p:animEffect>
                                    <p:anim calcmode="lin" valueType="num">
                                      <p:cBhvr>
                                        <p:cTn id="158" dur="1000"/>
                                        <p:tgtEl>
                                          <p:spTgt spid="437325"/>
                                        </p:tgtEl>
                                        <p:attrNameLst>
                                          <p:attrName>ppt_x</p:attrName>
                                        </p:attrNameLst>
                                      </p:cBhvr>
                                      <p:tavLst>
                                        <p:tav tm="0">
                                          <p:val>
                                            <p:strVal val="ppt_x"/>
                                          </p:val>
                                        </p:tav>
                                        <p:tav tm="100000">
                                          <p:val>
                                            <p:strVal val="ppt_x"/>
                                          </p:val>
                                        </p:tav>
                                      </p:tavLst>
                                    </p:anim>
                                    <p:anim calcmode="lin" valueType="num">
                                      <p:cBhvr>
                                        <p:cTn id="159" dur="100" decel="100000"/>
                                        <p:tgtEl>
                                          <p:spTgt spid="437325"/>
                                        </p:tgtEl>
                                        <p:attrNameLst>
                                          <p:attrName>ppt_y</p:attrName>
                                        </p:attrNameLst>
                                      </p:cBhvr>
                                      <p:tavLst>
                                        <p:tav tm="0">
                                          <p:val>
                                            <p:strVal val="ppt_y"/>
                                          </p:val>
                                        </p:tav>
                                        <p:tav tm="100000">
                                          <p:val>
                                            <p:strVal val="ppt_y-.03"/>
                                          </p:val>
                                        </p:tav>
                                      </p:tavLst>
                                    </p:anim>
                                    <p:anim calcmode="lin" valueType="num">
                                      <p:cBhvr>
                                        <p:cTn id="160" dur="900" accel="100000">
                                          <p:stCondLst>
                                            <p:cond delay="100"/>
                                          </p:stCondLst>
                                        </p:cTn>
                                        <p:tgtEl>
                                          <p:spTgt spid="437325"/>
                                        </p:tgtEl>
                                        <p:attrNameLst>
                                          <p:attrName>ppt_y</p:attrName>
                                        </p:attrNameLst>
                                      </p:cBhvr>
                                      <p:tavLst>
                                        <p:tav tm="0">
                                          <p:val>
                                            <p:strVal val="ppt_y"/>
                                          </p:val>
                                        </p:tav>
                                        <p:tav tm="100000">
                                          <p:val>
                                            <p:strVal val="ppt_y+1"/>
                                          </p:val>
                                        </p:tav>
                                      </p:tavLst>
                                    </p:anim>
                                    <p:set>
                                      <p:cBhvr>
                                        <p:cTn id="161" dur="1" fill="hold">
                                          <p:stCondLst>
                                            <p:cond delay="999"/>
                                          </p:stCondLst>
                                        </p:cTn>
                                        <p:tgtEl>
                                          <p:spTgt spid="437325"/>
                                        </p:tgtEl>
                                        <p:attrNameLst>
                                          <p:attrName>style.visibility</p:attrName>
                                        </p:attrNameLst>
                                      </p:cBhvr>
                                      <p:to>
                                        <p:strVal val="hidden"/>
                                      </p:to>
                                    </p:set>
                                  </p:childTnLst>
                                </p:cTn>
                              </p:par>
                              <p:par>
                                <p:cTn id="162" presetID="37" presetClass="exit" presetSubtype="0" fill="hold" grpId="1" nodeType="withEffect">
                                  <p:stCondLst>
                                    <p:cond delay="0"/>
                                  </p:stCondLst>
                                  <p:childTnLst>
                                    <p:animEffect transition="out" filter="fade">
                                      <p:cBhvr>
                                        <p:cTn id="163" dur="1000"/>
                                        <p:tgtEl>
                                          <p:spTgt spid="437327"/>
                                        </p:tgtEl>
                                      </p:cBhvr>
                                    </p:animEffect>
                                    <p:anim calcmode="lin" valueType="num">
                                      <p:cBhvr>
                                        <p:cTn id="164" dur="1000"/>
                                        <p:tgtEl>
                                          <p:spTgt spid="437327"/>
                                        </p:tgtEl>
                                        <p:attrNameLst>
                                          <p:attrName>ppt_x</p:attrName>
                                        </p:attrNameLst>
                                      </p:cBhvr>
                                      <p:tavLst>
                                        <p:tav tm="0">
                                          <p:val>
                                            <p:strVal val="ppt_x"/>
                                          </p:val>
                                        </p:tav>
                                        <p:tav tm="100000">
                                          <p:val>
                                            <p:strVal val="ppt_x"/>
                                          </p:val>
                                        </p:tav>
                                      </p:tavLst>
                                    </p:anim>
                                    <p:anim calcmode="lin" valueType="num">
                                      <p:cBhvr>
                                        <p:cTn id="165" dur="100" decel="100000"/>
                                        <p:tgtEl>
                                          <p:spTgt spid="437327"/>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437327"/>
                                        </p:tgtEl>
                                        <p:attrNameLst>
                                          <p:attrName>ppt_y</p:attrName>
                                        </p:attrNameLst>
                                      </p:cBhvr>
                                      <p:tavLst>
                                        <p:tav tm="0">
                                          <p:val>
                                            <p:strVal val="ppt_y"/>
                                          </p:val>
                                        </p:tav>
                                        <p:tav tm="100000">
                                          <p:val>
                                            <p:strVal val="ppt_y+1"/>
                                          </p:val>
                                        </p:tav>
                                      </p:tavLst>
                                    </p:anim>
                                    <p:set>
                                      <p:cBhvr>
                                        <p:cTn id="167" dur="1" fill="hold">
                                          <p:stCondLst>
                                            <p:cond delay="999"/>
                                          </p:stCondLst>
                                        </p:cTn>
                                        <p:tgtEl>
                                          <p:spTgt spid="437327"/>
                                        </p:tgtEl>
                                        <p:attrNameLst>
                                          <p:attrName>style.visibility</p:attrName>
                                        </p:attrNameLst>
                                      </p:cBhvr>
                                      <p:to>
                                        <p:strVal val="hidden"/>
                                      </p:to>
                                    </p:set>
                                  </p:childTnLst>
                                </p:cTn>
                              </p:par>
                              <p:par>
                                <p:cTn id="168" presetID="37" presetClass="exit" presetSubtype="0" fill="hold" grpId="1" nodeType="withEffect">
                                  <p:stCondLst>
                                    <p:cond delay="0"/>
                                  </p:stCondLst>
                                  <p:childTnLst>
                                    <p:animEffect transition="out" filter="fade">
                                      <p:cBhvr>
                                        <p:cTn id="169" dur="1000"/>
                                        <p:tgtEl>
                                          <p:spTgt spid="437328"/>
                                        </p:tgtEl>
                                      </p:cBhvr>
                                    </p:animEffect>
                                    <p:anim calcmode="lin" valueType="num">
                                      <p:cBhvr>
                                        <p:cTn id="170" dur="1000"/>
                                        <p:tgtEl>
                                          <p:spTgt spid="437328"/>
                                        </p:tgtEl>
                                        <p:attrNameLst>
                                          <p:attrName>ppt_x</p:attrName>
                                        </p:attrNameLst>
                                      </p:cBhvr>
                                      <p:tavLst>
                                        <p:tav tm="0">
                                          <p:val>
                                            <p:strVal val="ppt_x"/>
                                          </p:val>
                                        </p:tav>
                                        <p:tav tm="100000">
                                          <p:val>
                                            <p:strVal val="ppt_x"/>
                                          </p:val>
                                        </p:tav>
                                      </p:tavLst>
                                    </p:anim>
                                    <p:anim calcmode="lin" valueType="num">
                                      <p:cBhvr>
                                        <p:cTn id="171" dur="100" decel="100000"/>
                                        <p:tgtEl>
                                          <p:spTgt spid="437328"/>
                                        </p:tgtEl>
                                        <p:attrNameLst>
                                          <p:attrName>ppt_y</p:attrName>
                                        </p:attrNameLst>
                                      </p:cBhvr>
                                      <p:tavLst>
                                        <p:tav tm="0">
                                          <p:val>
                                            <p:strVal val="ppt_y"/>
                                          </p:val>
                                        </p:tav>
                                        <p:tav tm="100000">
                                          <p:val>
                                            <p:strVal val="ppt_y-.03"/>
                                          </p:val>
                                        </p:tav>
                                      </p:tavLst>
                                    </p:anim>
                                    <p:anim calcmode="lin" valueType="num">
                                      <p:cBhvr>
                                        <p:cTn id="172" dur="900" accel="100000">
                                          <p:stCondLst>
                                            <p:cond delay="100"/>
                                          </p:stCondLst>
                                        </p:cTn>
                                        <p:tgtEl>
                                          <p:spTgt spid="437328"/>
                                        </p:tgtEl>
                                        <p:attrNameLst>
                                          <p:attrName>ppt_y</p:attrName>
                                        </p:attrNameLst>
                                      </p:cBhvr>
                                      <p:tavLst>
                                        <p:tav tm="0">
                                          <p:val>
                                            <p:strVal val="ppt_y"/>
                                          </p:val>
                                        </p:tav>
                                        <p:tav tm="100000">
                                          <p:val>
                                            <p:strVal val="ppt_y+1"/>
                                          </p:val>
                                        </p:tav>
                                      </p:tavLst>
                                    </p:anim>
                                    <p:set>
                                      <p:cBhvr>
                                        <p:cTn id="173" dur="1" fill="hold">
                                          <p:stCondLst>
                                            <p:cond delay="999"/>
                                          </p:stCondLst>
                                        </p:cTn>
                                        <p:tgtEl>
                                          <p:spTgt spid="437328"/>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499"/>
                                          </p:stCondLst>
                                        </p:cTn>
                                        <p:tgtEl>
                                          <p:spTgt spid="437265"/>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53" presetClass="entr" presetSubtype="0" fill="hold" grpId="0" nodeType="clickEffect">
                                  <p:stCondLst>
                                    <p:cond delay="0"/>
                                  </p:stCondLst>
                                  <p:childTnLst>
                                    <p:set>
                                      <p:cBhvr>
                                        <p:cTn id="181" dur="1" fill="hold">
                                          <p:stCondLst>
                                            <p:cond delay="0"/>
                                          </p:stCondLst>
                                        </p:cTn>
                                        <p:tgtEl>
                                          <p:spTgt spid="437264"/>
                                        </p:tgtEl>
                                        <p:attrNameLst>
                                          <p:attrName>style.visibility</p:attrName>
                                        </p:attrNameLst>
                                      </p:cBhvr>
                                      <p:to>
                                        <p:strVal val="visible"/>
                                      </p:to>
                                    </p:set>
                                    <p:anim calcmode="lin" valueType="num">
                                      <p:cBhvr>
                                        <p:cTn id="182" dur="500" fill="hold"/>
                                        <p:tgtEl>
                                          <p:spTgt spid="437264"/>
                                        </p:tgtEl>
                                        <p:attrNameLst>
                                          <p:attrName>ppt_w</p:attrName>
                                        </p:attrNameLst>
                                      </p:cBhvr>
                                      <p:tavLst>
                                        <p:tav tm="0">
                                          <p:val>
                                            <p:fltVal val="0"/>
                                          </p:val>
                                        </p:tav>
                                        <p:tav tm="100000">
                                          <p:val>
                                            <p:strVal val="#ppt_w"/>
                                          </p:val>
                                        </p:tav>
                                      </p:tavLst>
                                    </p:anim>
                                    <p:anim calcmode="lin" valueType="num">
                                      <p:cBhvr>
                                        <p:cTn id="183" dur="500" fill="hold"/>
                                        <p:tgtEl>
                                          <p:spTgt spid="437264"/>
                                        </p:tgtEl>
                                        <p:attrNameLst>
                                          <p:attrName>ppt_h</p:attrName>
                                        </p:attrNameLst>
                                      </p:cBhvr>
                                      <p:tavLst>
                                        <p:tav tm="0">
                                          <p:val>
                                            <p:fltVal val="0"/>
                                          </p:val>
                                        </p:tav>
                                        <p:tav tm="100000">
                                          <p:val>
                                            <p:strVal val="#ppt_h"/>
                                          </p:val>
                                        </p:tav>
                                      </p:tavLst>
                                    </p:anim>
                                    <p:animEffect transition="in" filter="fade">
                                      <p:cBhvr>
                                        <p:cTn id="184" dur="500"/>
                                        <p:tgtEl>
                                          <p:spTgt spid="437264"/>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2" fill="hold" grpId="0" nodeType="clickEffect">
                                  <p:stCondLst>
                                    <p:cond delay="0"/>
                                  </p:stCondLst>
                                  <p:childTnLst>
                                    <p:set>
                                      <p:cBhvr>
                                        <p:cTn id="188" dur="1" fill="hold">
                                          <p:stCondLst>
                                            <p:cond delay="0"/>
                                          </p:stCondLst>
                                        </p:cTn>
                                        <p:tgtEl>
                                          <p:spTgt spid="437282"/>
                                        </p:tgtEl>
                                        <p:attrNameLst>
                                          <p:attrName>style.visibility</p:attrName>
                                        </p:attrNameLst>
                                      </p:cBhvr>
                                      <p:to>
                                        <p:strVal val="visible"/>
                                      </p:to>
                                    </p:set>
                                    <p:animEffect transition="in" filter="wipe(right)">
                                      <p:cBhvr>
                                        <p:cTn id="189" dur="500"/>
                                        <p:tgtEl>
                                          <p:spTgt spid="437282"/>
                                        </p:tgtEl>
                                      </p:cBhvr>
                                    </p:animEffect>
                                  </p:childTnLst>
                                </p:cTn>
                              </p:par>
                            </p:childTnLst>
                          </p:cTn>
                        </p:par>
                        <p:par>
                          <p:cTn id="190" fill="hold">
                            <p:stCondLst>
                              <p:cond delay="500"/>
                            </p:stCondLst>
                            <p:childTnLst>
                              <p:par>
                                <p:cTn id="191" presetID="53" presetClass="entr" presetSubtype="0" fill="hold" grpId="0" nodeType="afterEffect">
                                  <p:stCondLst>
                                    <p:cond delay="0"/>
                                  </p:stCondLst>
                                  <p:childTnLst>
                                    <p:set>
                                      <p:cBhvr>
                                        <p:cTn id="192" dur="1" fill="hold">
                                          <p:stCondLst>
                                            <p:cond delay="0"/>
                                          </p:stCondLst>
                                        </p:cTn>
                                        <p:tgtEl>
                                          <p:spTgt spid="437263"/>
                                        </p:tgtEl>
                                        <p:attrNameLst>
                                          <p:attrName>style.visibility</p:attrName>
                                        </p:attrNameLst>
                                      </p:cBhvr>
                                      <p:to>
                                        <p:strVal val="visible"/>
                                      </p:to>
                                    </p:set>
                                    <p:anim calcmode="lin" valueType="num">
                                      <p:cBhvr>
                                        <p:cTn id="193" dur="500" fill="hold"/>
                                        <p:tgtEl>
                                          <p:spTgt spid="437263"/>
                                        </p:tgtEl>
                                        <p:attrNameLst>
                                          <p:attrName>ppt_w</p:attrName>
                                        </p:attrNameLst>
                                      </p:cBhvr>
                                      <p:tavLst>
                                        <p:tav tm="0">
                                          <p:val>
                                            <p:fltVal val="0"/>
                                          </p:val>
                                        </p:tav>
                                        <p:tav tm="100000">
                                          <p:val>
                                            <p:strVal val="#ppt_w"/>
                                          </p:val>
                                        </p:tav>
                                      </p:tavLst>
                                    </p:anim>
                                    <p:anim calcmode="lin" valueType="num">
                                      <p:cBhvr>
                                        <p:cTn id="194" dur="500" fill="hold"/>
                                        <p:tgtEl>
                                          <p:spTgt spid="437263"/>
                                        </p:tgtEl>
                                        <p:attrNameLst>
                                          <p:attrName>ppt_h</p:attrName>
                                        </p:attrNameLst>
                                      </p:cBhvr>
                                      <p:tavLst>
                                        <p:tav tm="0">
                                          <p:val>
                                            <p:fltVal val="0"/>
                                          </p:val>
                                        </p:tav>
                                        <p:tav tm="100000">
                                          <p:val>
                                            <p:strVal val="#ppt_h"/>
                                          </p:val>
                                        </p:tav>
                                      </p:tavLst>
                                    </p:anim>
                                    <p:animEffect transition="in" filter="fade">
                                      <p:cBhvr>
                                        <p:cTn id="195" dur="500"/>
                                        <p:tgtEl>
                                          <p:spTgt spid="437263"/>
                                        </p:tgtEl>
                                      </p:cBhvr>
                                    </p:animEffect>
                                  </p:childTnLst>
                                </p:cTn>
                              </p:par>
                            </p:childTnLst>
                          </p:cTn>
                        </p:par>
                      </p:childTnLst>
                    </p:cTn>
                  </p:par>
                  <p:par>
                    <p:cTn id="196" fill="hold">
                      <p:stCondLst>
                        <p:cond delay="indefinite"/>
                      </p:stCondLst>
                      <p:childTnLst>
                        <p:par>
                          <p:cTn id="197" fill="hold">
                            <p:stCondLst>
                              <p:cond delay="0"/>
                            </p:stCondLst>
                            <p:childTnLst>
                              <p:par>
                                <p:cTn id="198" presetID="23" presetClass="entr" presetSubtype="16" fill="hold" grpId="0" nodeType="clickEffect">
                                  <p:stCondLst>
                                    <p:cond delay="0"/>
                                  </p:stCondLst>
                                  <p:childTnLst>
                                    <p:set>
                                      <p:cBhvr>
                                        <p:cTn id="199" dur="1" fill="hold">
                                          <p:stCondLst>
                                            <p:cond delay="0"/>
                                          </p:stCondLst>
                                        </p:cTn>
                                        <p:tgtEl>
                                          <p:spTgt spid="437266"/>
                                        </p:tgtEl>
                                        <p:attrNameLst>
                                          <p:attrName>style.visibility</p:attrName>
                                        </p:attrNameLst>
                                      </p:cBhvr>
                                      <p:to>
                                        <p:strVal val="visible"/>
                                      </p:to>
                                    </p:set>
                                    <p:anim calcmode="lin" valueType="num">
                                      <p:cBhvr>
                                        <p:cTn id="200" dur="500" fill="hold"/>
                                        <p:tgtEl>
                                          <p:spTgt spid="437266"/>
                                        </p:tgtEl>
                                        <p:attrNameLst>
                                          <p:attrName>ppt_w</p:attrName>
                                        </p:attrNameLst>
                                      </p:cBhvr>
                                      <p:tavLst>
                                        <p:tav tm="0">
                                          <p:val>
                                            <p:fltVal val="0"/>
                                          </p:val>
                                        </p:tav>
                                        <p:tav tm="100000">
                                          <p:val>
                                            <p:strVal val="#ppt_w"/>
                                          </p:val>
                                        </p:tav>
                                      </p:tavLst>
                                    </p:anim>
                                    <p:anim calcmode="lin" valueType="num">
                                      <p:cBhvr>
                                        <p:cTn id="201" dur="500" fill="hold"/>
                                        <p:tgtEl>
                                          <p:spTgt spid="437266"/>
                                        </p:tgtEl>
                                        <p:attrNameLst>
                                          <p:attrName>ppt_h</p:attrName>
                                        </p:attrNameLst>
                                      </p:cBhvr>
                                      <p:tavLst>
                                        <p:tav tm="0">
                                          <p:val>
                                            <p:fltVal val="0"/>
                                          </p:val>
                                        </p:tav>
                                        <p:tav tm="100000">
                                          <p:val>
                                            <p:strVal val="#ppt_h"/>
                                          </p:val>
                                        </p:tav>
                                      </p:tavLst>
                                    </p:anim>
                                  </p:childTnLst>
                                </p:cTn>
                              </p:par>
                            </p:childTnLst>
                          </p:cTn>
                        </p:par>
                        <p:par>
                          <p:cTn id="202" fill="hold">
                            <p:stCondLst>
                              <p:cond delay="1000"/>
                            </p:stCondLst>
                            <p:childTnLst>
                              <p:par>
                                <p:cTn id="203" presetID="23" presetClass="entr" presetSubtype="32" fill="hold" grpId="0" nodeType="afterEffect">
                                  <p:stCondLst>
                                    <p:cond delay="3000"/>
                                  </p:stCondLst>
                                  <p:childTnLst>
                                    <p:set>
                                      <p:cBhvr>
                                        <p:cTn id="204" dur="1" fill="hold">
                                          <p:stCondLst>
                                            <p:cond delay="0"/>
                                          </p:stCondLst>
                                        </p:cTn>
                                        <p:tgtEl>
                                          <p:spTgt spid="437267"/>
                                        </p:tgtEl>
                                        <p:attrNameLst>
                                          <p:attrName>style.visibility</p:attrName>
                                        </p:attrNameLst>
                                      </p:cBhvr>
                                      <p:to>
                                        <p:strVal val="visible"/>
                                      </p:to>
                                    </p:set>
                                    <p:anim calcmode="lin" valueType="num">
                                      <p:cBhvr>
                                        <p:cTn id="205" dur="500" fill="hold"/>
                                        <p:tgtEl>
                                          <p:spTgt spid="437267"/>
                                        </p:tgtEl>
                                        <p:attrNameLst>
                                          <p:attrName>ppt_w</p:attrName>
                                        </p:attrNameLst>
                                      </p:cBhvr>
                                      <p:tavLst>
                                        <p:tav tm="0">
                                          <p:val>
                                            <p:strVal val="4*#ppt_w"/>
                                          </p:val>
                                        </p:tav>
                                        <p:tav tm="100000">
                                          <p:val>
                                            <p:strVal val="#ppt_w"/>
                                          </p:val>
                                        </p:tav>
                                      </p:tavLst>
                                    </p:anim>
                                    <p:anim calcmode="lin" valueType="num">
                                      <p:cBhvr>
                                        <p:cTn id="206" dur="500" fill="hold"/>
                                        <p:tgtEl>
                                          <p:spTgt spid="437267"/>
                                        </p:tgtEl>
                                        <p:attrNameLst>
                                          <p:attrName>ppt_h</p:attrName>
                                        </p:attrNameLst>
                                      </p:cBhvr>
                                      <p:tavLst>
                                        <p:tav tm="0">
                                          <p:val>
                                            <p:strVal val="4*#ppt_h"/>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9" presetClass="emph" presetSubtype="0" grpId="1" nodeType="clickEffect">
                                  <p:stCondLst>
                                    <p:cond delay="0"/>
                                  </p:stCondLst>
                                  <p:childTnLst>
                                    <p:set>
                                      <p:cBhvr rctx="PPT">
                                        <p:cTn id="210" dur="indefinite"/>
                                        <p:tgtEl>
                                          <p:spTgt spid="437255"/>
                                        </p:tgtEl>
                                        <p:attrNameLst>
                                          <p:attrName>style.opacity</p:attrName>
                                        </p:attrNameLst>
                                      </p:cBhvr>
                                      <p:to>
                                        <p:strVal val="0.5"/>
                                      </p:to>
                                    </p:set>
                                    <p:animEffect filter="image" prLst="opacity: 0.5">
                                      <p:cBhvr rctx="IE">
                                        <p:cTn id="211" dur="indefinite"/>
                                        <p:tgtEl>
                                          <p:spTgt spid="437255"/>
                                        </p:tgtEl>
                                      </p:cBhvr>
                                    </p:animEffect>
                                  </p:childTnLst>
                                </p:cTn>
                              </p:par>
                              <p:par>
                                <p:cTn id="212" presetID="9" presetClass="emph" presetSubtype="0" grpId="1" nodeType="withEffect">
                                  <p:stCondLst>
                                    <p:cond delay="0"/>
                                  </p:stCondLst>
                                  <p:iterate type="lt">
                                    <p:tmAbs val="0"/>
                                  </p:iterate>
                                  <p:childTnLst>
                                    <p:set>
                                      <p:cBhvr rctx="PPT">
                                        <p:cTn id="213" dur="indefinite"/>
                                        <p:tgtEl>
                                          <p:spTgt spid="437257"/>
                                        </p:tgtEl>
                                        <p:attrNameLst>
                                          <p:attrName>style.opacity</p:attrName>
                                        </p:attrNameLst>
                                      </p:cBhvr>
                                      <p:to>
                                        <p:strVal val="0.5"/>
                                      </p:to>
                                    </p:set>
                                    <p:animEffect filter="image" prLst="opacity: 0.5">
                                      <p:cBhvr rctx="IE">
                                        <p:cTn id="214" dur="indefinite"/>
                                        <p:tgtEl>
                                          <p:spTgt spid="437257"/>
                                        </p:tgtEl>
                                      </p:cBhvr>
                                    </p:animEffect>
                                  </p:childTnLst>
                                </p:cTn>
                              </p:par>
                              <p:par>
                                <p:cTn id="215" presetID="9" presetClass="emph" presetSubtype="0" grpId="1" nodeType="withEffect">
                                  <p:stCondLst>
                                    <p:cond delay="0"/>
                                  </p:stCondLst>
                                  <p:childTnLst>
                                    <p:set>
                                      <p:cBhvr rctx="PPT">
                                        <p:cTn id="216" dur="indefinite"/>
                                        <p:tgtEl>
                                          <p:spTgt spid="437259"/>
                                        </p:tgtEl>
                                        <p:attrNameLst>
                                          <p:attrName>style.opacity</p:attrName>
                                        </p:attrNameLst>
                                      </p:cBhvr>
                                      <p:to>
                                        <p:strVal val="0.5"/>
                                      </p:to>
                                    </p:set>
                                    <p:animEffect filter="image" prLst="opacity: 0.5">
                                      <p:cBhvr rctx="IE">
                                        <p:cTn id="217" dur="indefinite"/>
                                        <p:tgtEl>
                                          <p:spTgt spid="437259"/>
                                        </p:tgtEl>
                                      </p:cBhvr>
                                    </p:animEffect>
                                  </p:childTnLst>
                                </p:cTn>
                              </p:par>
                              <p:par>
                                <p:cTn id="218" presetID="9" presetClass="emph" presetSubtype="0" grpId="1" nodeType="withEffect">
                                  <p:stCondLst>
                                    <p:cond delay="0"/>
                                  </p:stCondLst>
                                  <p:childTnLst>
                                    <p:set>
                                      <p:cBhvr rctx="PPT">
                                        <p:cTn id="219" dur="indefinite"/>
                                        <p:tgtEl>
                                          <p:spTgt spid="437263"/>
                                        </p:tgtEl>
                                        <p:attrNameLst>
                                          <p:attrName>style.opacity</p:attrName>
                                        </p:attrNameLst>
                                      </p:cBhvr>
                                      <p:to>
                                        <p:strVal val="0.5"/>
                                      </p:to>
                                    </p:set>
                                    <p:animEffect filter="image" prLst="opacity: 0.5">
                                      <p:cBhvr rctx="IE">
                                        <p:cTn id="220" dur="indefinite"/>
                                        <p:tgtEl>
                                          <p:spTgt spid="437263"/>
                                        </p:tgtEl>
                                      </p:cBhvr>
                                    </p:animEffect>
                                  </p:childTnLst>
                                </p:cTn>
                              </p:par>
                              <p:par>
                                <p:cTn id="221" presetID="9" presetClass="emph" presetSubtype="0" grpId="1" nodeType="withEffect">
                                  <p:stCondLst>
                                    <p:cond delay="0"/>
                                  </p:stCondLst>
                                  <p:childTnLst>
                                    <p:set>
                                      <p:cBhvr rctx="PPT">
                                        <p:cTn id="222" dur="indefinite"/>
                                        <p:tgtEl>
                                          <p:spTgt spid="437282"/>
                                        </p:tgtEl>
                                        <p:attrNameLst>
                                          <p:attrName>style.opacity</p:attrName>
                                        </p:attrNameLst>
                                      </p:cBhvr>
                                      <p:to>
                                        <p:strVal val="0.5"/>
                                      </p:to>
                                    </p:set>
                                    <p:animEffect filter="image" prLst="opacity: 0.5">
                                      <p:cBhvr rctx="IE">
                                        <p:cTn id="223" dur="indefinite"/>
                                        <p:tgtEl>
                                          <p:spTgt spid="437282"/>
                                        </p:tgtEl>
                                      </p:cBhvr>
                                    </p:animEffect>
                                  </p:childTnLst>
                                </p:cTn>
                              </p:par>
                              <p:par>
                                <p:cTn id="224" presetID="9" presetClass="emph" presetSubtype="0" grpId="1" nodeType="withEffect">
                                  <p:stCondLst>
                                    <p:cond delay="0"/>
                                  </p:stCondLst>
                                  <p:childTnLst>
                                    <p:set>
                                      <p:cBhvr rctx="PPT">
                                        <p:cTn id="225" dur="indefinite"/>
                                        <p:tgtEl>
                                          <p:spTgt spid="437265"/>
                                        </p:tgtEl>
                                        <p:attrNameLst>
                                          <p:attrName>style.opacity</p:attrName>
                                        </p:attrNameLst>
                                      </p:cBhvr>
                                      <p:to>
                                        <p:strVal val="0.5"/>
                                      </p:to>
                                    </p:set>
                                    <p:animEffect filter="image" prLst="opacity: 0.5">
                                      <p:cBhvr rctx="IE">
                                        <p:cTn id="226" dur="indefinite"/>
                                        <p:tgtEl>
                                          <p:spTgt spid="437265"/>
                                        </p:tgtEl>
                                      </p:cBhvr>
                                    </p:animEffect>
                                  </p:childTnLst>
                                </p:cTn>
                              </p:par>
                              <p:par>
                                <p:cTn id="227" presetID="9" presetClass="emph" presetSubtype="0" grpId="1" nodeType="withEffect">
                                  <p:stCondLst>
                                    <p:cond delay="0"/>
                                  </p:stCondLst>
                                  <p:childTnLst>
                                    <p:set>
                                      <p:cBhvr rctx="PPT">
                                        <p:cTn id="228" dur="indefinite"/>
                                        <p:tgtEl>
                                          <p:spTgt spid="437264"/>
                                        </p:tgtEl>
                                        <p:attrNameLst>
                                          <p:attrName>style.opacity</p:attrName>
                                        </p:attrNameLst>
                                      </p:cBhvr>
                                      <p:to>
                                        <p:strVal val="0.5"/>
                                      </p:to>
                                    </p:set>
                                    <p:animEffect filter="image" prLst="opacity: 0.5">
                                      <p:cBhvr rctx="IE">
                                        <p:cTn id="229" dur="indefinite"/>
                                        <p:tgtEl>
                                          <p:spTgt spid="437264"/>
                                        </p:tgtEl>
                                      </p:cBhvr>
                                    </p:animEffect>
                                  </p:childTnLst>
                                </p:cTn>
                              </p:par>
                              <p:par>
                                <p:cTn id="230" presetID="9" presetClass="emph" presetSubtype="0" grpId="1" nodeType="withEffect">
                                  <p:stCondLst>
                                    <p:cond delay="0"/>
                                  </p:stCondLst>
                                  <p:childTnLst>
                                    <p:set>
                                      <p:cBhvr rctx="PPT">
                                        <p:cTn id="231" dur="indefinite"/>
                                        <p:tgtEl>
                                          <p:spTgt spid="437267"/>
                                        </p:tgtEl>
                                        <p:attrNameLst>
                                          <p:attrName>style.opacity</p:attrName>
                                        </p:attrNameLst>
                                      </p:cBhvr>
                                      <p:to>
                                        <p:strVal val="0.5"/>
                                      </p:to>
                                    </p:set>
                                    <p:animEffect filter="image" prLst="opacity: 0.5">
                                      <p:cBhvr rctx="IE">
                                        <p:cTn id="232" dur="indefinite"/>
                                        <p:tgtEl>
                                          <p:spTgt spid="437267"/>
                                        </p:tgtEl>
                                      </p:cBhvr>
                                    </p:animEffect>
                                  </p:childTnLst>
                                </p:cTn>
                              </p:par>
                              <p:par>
                                <p:cTn id="233" presetID="9" presetClass="emph" presetSubtype="0" grpId="1" nodeType="withEffect">
                                  <p:stCondLst>
                                    <p:cond delay="0"/>
                                  </p:stCondLst>
                                  <p:childTnLst>
                                    <p:set>
                                      <p:cBhvr rctx="PPT">
                                        <p:cTn id="234" dur="indefinite"/>
                                        <p:tgtEl>
                                          <p:spTgt spid="437258"/>
                                        </p:tgtEl>
                                        <p:attrNameLst>
                                          <p:attrName>style.opacity</p:attrName>
                                        </p:attrNameLst>
                                      </p:cBhvr>
                                      <p:to>
                                        <p:strVal val="0.5"/>
                                      </p:to>
                                    </p:set>
                                    <p:animEffect filter="image" prLst="opacity: 0.5">
                                      <p:cBhvr rctx="IE">
                                        <p:cTn id="235" dur="indefinite"/>
                                        <p:tgtEl>
                                          <p:spTgt spid="437258"/>
                                        </p:tgtEl>
                                      </p:cBhvr>
                                    </p:animEffect>
                                  </p:childTnLst>
                                </p:cTn>
                              </p:par>
                              <p:par>
                                <p:cTn id="236" presetID="9" presetClass="emph" presetSubtype="0" grpId="1" nodeType="withEffect">
                                  <p:stCondLst>
                                    <p:cond delay="0"/>
                                  </p:stCondLst>
                                  <p:childTnLst>
                                    <p:set>
                                      <p:cBhvr rctx="PPT">
                                        <p:cTn id="237" dur="indefinite"/>
                                        <p:tgtEl>
                                          <p:spTgt spid="437262"/>
                                        </p:tgtEl>
                                        <p:attrNameLst>
                                          <p:attrName>style.opacity</p:attrName>
                                        </p:attrNameLst>
                                      </p:cBhvr>
                                      <p:to>
                                        <p:strVal val="0.5"/>
                                      </p:to>
                                    </p:set>
                                    <p:animEffect filter="image" prLst="opacity: 0.5">
                                      <p:cBhvr rctx="IE">
                                        <p:cTn id="238" dur="indefinite"/>
                                        <p:tgtEl>
                                          <p:spTgt spid="437262"/>
                                        </p:tgtEl>
                                      </p:cBhvr>
                                    </p:animEffect>
                                  </p:childTnLst>
                                </p:cTn>
                              </p:par>
                              <p:par>
                                <p:cTn id="239" presetID="9" presetClass="emph" presetSubtype="0" grpId="1" nodeType="withEffect">
                                  <p:stCondLst>
                                    <p:cond delay="0"/>
                                  </p:stCondLst>
                                  <p:iterate type="lt">
                                    <p:tmAbs val="0"/>
                                  </p:iterate>
                                  <p:childTnLst>
                                    <p:set>
                                      <p:cBhvr rctx="PPT">
                                        <p:cTn id="240" dur="indefinite"/>
                                        <p:tgtEl>
                                          <p:spTgt spid="437260"/>
                                        </p:tgtEl>
                                        <p:attrNameLst>
                                          <p:attrName>style.opacity</p:attrName>
                                        </p:attrNameLst>
                                      </p:cBhvr>
                                      <p:to>
                                        <p:strVal val="0.5"/>
                                      </p:to>
                                    </p:set>
                                    <p:animEffect filter="image" prLst="opacity: 0.5">
                                      <p:cBhvr rctx="IE">
                                        <p:cTn id="241" dur="indefinite"/>
                                        <p:tgtEl>
                                          <p:spTgt spid="437260"/>
                                        </p:tgtEl>
                                      </p:cBhvr>
                                    </p:animEffect>
                                  </p:childTnLst>
                                </p:cTn>
                              </p:par>
                            </p:childTnLst>
                          </p:cTn>
                        </p:par>
                        <p:par>
                          <p:cTn id="242" fill="hold">
                            <p:stCondLst>
                              <p:cond delay="0"/>
                            </p:stCondLst>
                            <p:childTnLst>
                              <p:par>
                                <p:cTn id="243" presetID="53" presetClass="entr" presetSubtype="0" fill="hold" grpId="0" nodeType="afterEffect">
                                  <p:stCondLst>
                                    <p:cond delay="0"/>
                                  </p:stCondLst>
                                  <p:childTnLst>
                                    <p:set>
                                      <p:cBhvr>
                                        <p:cTn id="244" dur="1" fill="hold">
                                          <p:stCondLst>
                                            <p:cond delay="0"/>
                                          </p:stCondLst>
                                        </p:cTn>
                                        <p:tgtEl>
                                          <p:spTgt spid="437313"/>
                                        </p:tgtEl>
                                        <p:attrNameLst>
                                          <p:attrName>style.visibility</p:attrName>
                                        </p:attrNameLst>
                                      </p:cBhvr>
                                      <p:to>
                                        <p:strVal val="visible"/>
                                      </p:to>
                                    </p:set>
                                    <p:anim calcmode="lin" valueType="num">
                                      <p:cBhvr>
                                        <p:cTn id="245" dur="500" fill="hold"/>
                                        <p:tgtEl>
                                          <p:spTgt spid="437313"/>
                                        </p:tgtEl>
                                        <p:attrNameLst>
                                          <p:attrName>ppt_w</p:attrName>
                                        </p:attrNameLst>
                                      </p:cBhvr>
                                      <p:tavLst>
                                        <p:tav tm="0">
                                          <p:val>
                                            <p:fltVal val="0"/>
                                          </p:val>
                                        </p:tav>
                                        <p:tav tm="100000">
                                          <p:val>
                                            <p:strVal val="#ppt_w"/>
                                          </p:val>
                                        </p:tav>
                                      </p:tavLst>
                                    </p:anim>
                                    <p:anim calcmode="lin" valueType="num">
                                      <p:cBhvr>
                                        <p:cTn id="246" dur="500" fill="hold"/>
                                        <p:tgtEl>
                                          <p:spTgt spid="437313"/>
                                        </p:tgtEl>
                                        <p:attrNameLst>
                                          <p:attrName>ppt_h</p:attrName>
                                        </p:attrNameLst>
                                      </p:cBhvr>
                                      <p:tavLst>
                                        <p:tav tm="0">
                                          <p:val>
                                            <p:fltVal val="0"/>
                                          </p:val>
                                        </p:tav>
                                        <p:tav tm="100000">
                                          <p:val>
                                            <p:strVal val="#ppt_h"/>
                                          </p:val>
                                        </p:tav>
                                      </p:tavLst>
                                    </p:anim>
                                    <p:animEffect transition="in" filter="fade">
                                      <p:cBhvr>
                                        <p:cTn id="247" dur="500"/>
                                        <p:tgtEl>
                                          <p:spTgt spid="437313"/>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499"/>
                                          </p:stCondLst>
                                        </p:cTn>
                                        <p:tgtEl>
                                          <p:spTgt spid="437268"/>
                                        </p:tgtEl>
                                        <p:attrNameLst>
                                          <p:attrName>style.visibility</p:attrName>
                                        </p:attrNameLst>
                                      </p:cBhvr>
                                      <p:to>
                                        <p:strVal val="visible"/>
                                      </p:to>
                                    </p:set>
                                  </p:childTnLst>
                                </p:cTn>
                              </p:par>
                              <p:par>
                                <p:cTn id="252" presetID="9" presetClass="exit" presetSubtype="0" fill="hold" grpId="1" nodeType="withEffect">
                                  <p:stCondLst>
                                    <p:cond delay="0"/>
                                  </p:stCondLst>
                                  <p:childTnLst>
                                    <p:animEffect transition="out" filter="dissolve">
                                      <p:cBhvr>
                                        <p:cTn id="253" dur="500"/>
                                        <p:tgtEl>
                                          <p:spTgt spid="437313"/>
                                        </p:tgtEl>
                                      </p:cBhvr>
                                    </p:animEffect>
                                    <p:set>
                                      <p:cBhvr>
                                        <p:cTn id="254" dur="1" fill="hold">
                                          <p:stCondLst>
                                            <p:cond delay="499"/>
                                          </p:stCondLst>
                                        </p:cTn>
                                        <p:tgtEl>
                                          <p:spTgt spid="437313"/>
                                        </p:tgtEl>
                                        <p:attrNameLst>
                                          <p:attrName>style.visibility</p:attrName>
                                        </p:attrNameLst>
                                      </p:cBhvr>
                                      <p:to>
                                        <p:strVal val="hidden"/>
                                      </p:to>
                                    </p:set>
                                  </p:childTnLst>
                                </p:cTn>
                              </p:par>
                            </p:childTnLst>
                          </p:cTn>
                        </p:par>
                        <p:par>
                          <p:cTn id="255" fill="hold">
                            <p:stCondLst>
                              <p:cond delay="500"/>
                            </p:stCondLst>
                            <p:childTnLst>
                              <p:par>
                                <p:cTn id="256" presetID="1" presetClass="entr" presetSubtype="0" fill="hold" grpId="0" nodeType="afterEffect">
                                  <p:stCondLst>
                                    <p:cond delay="0"/>
                                  </p:stCondLst>
                                  <p:childTnLst>
                                    <p:set>
                                      <p:cBhvr>
                                        <p:cTn id="257" dur="1" fill="hold">
                                          <p:stCondLst>
                                            <p:cond delay="499"/>
                                          </p:stCondLst>
                                        </p:cTn>
                                        <p:tgtEl>
                                          <p:spTgt spid="437269"/>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presetID="1" presetClass="entr" presetSubtype="0" fill="hold" grpId="0" nodeType="clickEffect">
                                  <p:stCondLst>
                                    <p:cond delay="0"/>
                                  </p:stCondLst>
                                  <p:childTnLst>
                                    <p:set>
                                      <p:cBhvr>
                                        <p:cTn id="261" dur="1" fill="hold">
                                          <p:stCondLst>
                                            <p:cond delay="499"/>
                                          </p:stCondLst>
                                        </p:cTn>
                                        <p:tgtEl>
                                          <p:spTgt spid="437271"/>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presetID="9" presetClass="entr" presetSubtype="0" fill="hold" grpId="0" nodeType="clickEffect">
                                  <p:stCondLst>
                                    <p:cond delay="0"/>
                                  </p:stCondLst>
                                  <p:childTnLst>
                                    <p:set>
                                      <p:cBhvr>
                                        <p:cTn id="265" dur="1" fill="hold">
                                          <p:stCondLst>
                                            <p:cond delay="0"/>
                                          </p:stCondLst>
                                        </p:cTn>
                                        <p:tgtEl>
                                          <p:spTgt spid="437270"/>
                                        </p:tgtEl>
                                        <p:attrNameLst>
                                          <p:attrName>style.visibility</p:attrName>
                                        </p:attrNameLst>
                                      </p:cBhvr>
                                      <p:to>
                                        <p:strVal val="visible"/>
                                      </p:to>
                                    </p:set>
                                    <p:animEffect transition="in" filter="dissolve">
                                      <p:cBhvr>
                                        <p:cTn id="266" dur="500"/>
                                        <p:tgtEl>
                                          <p:spTgt spid="437270"/>
                                        </p:tgtEl>
                                      </p:cBhvr>
                                    </p:animEffect>
                                  </p:childTnLst>
                                </p:cTn>
                              </p:par>
                              <p:par>
                                <p:cTn id="267" presetID="1" presetClass="exit" presetSubtype="0" fill="hold" grpId="1" nodeType="withEffect">
                                  <p:stCondLst>
                                    <p:cond delay="0"/>
                                  </p:stCondLst>
                                  <p:childTnLst>
                                    <p:set>
                                      <p:cBhvr>
                                        <p:cTn id="268" dur="1" fill="hold">
                                          <p:stCondLst>
                                            <p:cond delay="0"/>
                                          </p:stCondLst>
                                        </p:cTn>
                                        <p:tgtEl>
                                          <p:spTgt spid="437252"/>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nodeType="clickEffect">
                                  <p:stCondLst>
                                    <p:cond delay="0"/>
                                  </p:stCondLst>
                                  <p:childTnLst>
                                    <p:set>
                                      <p:cBhvr>
                                        <p:cTn id="272" dur="1" fill="hold">
                                          <p:stCondLst>
                                            <p:cond delay="0"/>
                                          </p:stCondLst>
                                        </p:cTn>
                                        <p:tgtEl>
                                          <p:spTgt spid="6"/>
                                        </p:tgtEl>
                                        <p:attrNameLst>
                                          <p:attrName>style.visibility</p:attrName>
                                        </p:attrNameLst>
                                      </p:cBhvr>
                                      <p:to>
                                        <p:strVal val="visible"/>
                                      </p:to>
                                    </p:set>
                                    <p:anim calcmode="lin" valueType="num">
                                      <p:cBhvr>
                                        <p:cTn id="273" dur="500" fill="hold"/>
                                        <p:tgtEl>
                                          <p:spTgt spid="6"/>
                                        </p:tgtEl>
                                        <p:attrNameLst>
                                          <p:attrName>ppt_w</p:attrName>
                                        </p:attrNameLst>
                                      </p:cBhvr>
                                      <p:tavLst>
                                        <p:tav tm="0">
                                          <p:val>
                                            <p:fltVal val="0"/>
                                          </p:val>
                                        </p:tav>
                                        <p:tav tm="100000">
                                          <p:val>
                                            <p:strVal val="#ppt_w"/>
                                          </p:val>
                                        </p:tav>
                                      </p:tavLst>
                                    </p:anim>
                                    <p:anim calcmode="lin" valueType="num">
                                      <p:cBhvr>
                                        <p:cTn id="274" dur="500" fill="hold"/>
                                        <p:tgtEl>
                                          <p:spTgt spid="6"/>
                                        </p:tgtEl>
                                        <p:attrNameLst>
                                          <p:attrName>ppt_h</p:attrName>
                                        </p:attrNameLst>
                                      </p:cBhvr>
                                      <p:tavLst>
                                        <p:tav tm="0">
                                          <p:val>
                                            <p:fltVal val="0"/>
                                          </p:val>
                                        </p:tav>
                                        <p:tav tm="100000">
                                          <p:val>
                                            <p:strVal val="#ppt_h"/>
                                          </p:val>
                                        </p:tav>
                                      </p:tavLst>
                                    </p:anim>
                                    <p:animEffect transition="in" filter="fade">
                                      <p:cBhvr>
                                        <p:cTn id="275" dur="500"/>
                                        <p:tgtEl>
                                          <p:spTgt spid="6"/>
                                        </p:tgtEl>
                                      </p:cBhvr>
                                    </p:animEffect>
                                  </p:childTnLst>
                                </p:cTn>
                              </p:par>
                            </p:childTnLst>
                          </p:cTn>
                        </p:par>
                      </p:childTnLst>
                    </p:cTn>
                  </p:par>
                  <p:par>
                    <p:cTn id="276" fill="hold">
                      <p:stCondLst>
                        <p:cond delay="indefinite"/>
                      </p:stCondLst>
                      <p:childTnLst>
                        <p:par>
                          <p:cTn id="277" fill="hold">
                            <p:stCondLst>
                              <p:cond delay="0"/>
                            </p:stCondLst>
                            <p:childTnLst>
                              <p:par>
                                <p:cTn id="278" presetID="47" presetClass="entr" presetSubtype="0" fill="hold" grpId="0" nodeType="clickEffect">
                                  <p:stCondLst>
                                    <p:cond delay="0"/>
                                  </p:stCondLst>
                                  <p:childTnLst>
                                    <p:set>
                                      <p:cBhvr>
                                        <p:cTn id="279" dur="1" fill="hold">
                                          <p:stCondLst>
                                            <p:cond delay="0"/>
                                          </p:stCondLst>
                                        </p:cTn>
                                        <p:tgtEl>
                                          <p:spTgt spid="437320"/>
                                        </p:tgtEl>
                                        <p:attrNameLst>
                                          <p:attrName>style.visibility</p:attrName>
                                        </p:attrNameLst>
                                      </p:cBhvr>
                                      <p:to>
                                        <p:strVal val="visible"/>
                                      </p:to>
                                    </p:set>
                                    <p:animEffect transition="in" filter="fade">
                                      <p:cBhvr>
                                        <p:cTn id="280" dur="1000"/>
                                        <p:tgtEl>
                                          <p:spTgt spid="437320"/>
                                        </p:tgtEl>
                                      </p:cBhvr>
                                    </p:animEffect>
                                    <p:anim calcmode="lin" valueType="num">
                                      <p:cBhvr>
                                        <p:cTn id="281" dur="1000" fill="hold"/>
                                        <p:tgtEl>
                                          <p:spTgt spid="437320"/>
                                        </p:tgtEl>
                                        <p:attrNameLst>
                                          <p:attrName>ppt_x</p:attrName>
                                        </p:attrNameLst>
                                      </p:cBhvr>
                                      <p:tavLst>
                                        <p:tav tm="0">
                                          <p:val>
                                            <p:strVal val="#ppt_x"/>
                                          </p:val>
                                        </p:tav>
                                        <p:tav tm="100000">
                                          <p:val>
                                            <p:strVal val="#ppt_x"/>
                                          </p:val>
                                        </p:tav>
                                      </p:tavLst>
                                    </p:anim>
                                    <p:anim calcmode="lin" valueType="num">
                                      <p:cBhvr>
                                        <p:cTn id="282" dur="1000" fill="hold"/>
                                        <p:tgtEl>
                                          <p:spTgt spid="437320"/>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437321"/>
                                        </p:tgtEl>
                                        <p:attrNameLst>
                                          <p:attrName>style.visibility</p:attrName>
                                        </p:attrNameLst>
                                      </p:cBhvr>
                                      <p:to>
                                        <p:strVal val="visible"/>
                                      </p:to>
                                    </p:set>
                                    <p:animEffect transition="in" filter="dissolve">
                                      <p:cBhvr>
                                        <p:cTn id="287" dur="500"/>
                                        <p:tgtEl>
                                          <p:spTgt spid="437321"/>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mph" presetSubtype="0" grpId="1" nodeType="clickEffect">
                                  <p:stCondLst>
                                    <p:cond delay="0"/>
                                  </p:stCondLst>
                                  <p:childTnLst>
                                    <p:set>
                                      <p:cBhvr rctx="PPT">
                                        <p:cTn id="291" dur="indefinite"/>
                                        <p:tgtEl>
                                          <p:spTgt spid="437271"/>
                                        </p:tgtEl>
                                        <p:attrNameLst>
                                          <p:attrName>style.opacity</p:attrName>
                                        </p:attrNameLst>
                                      </p:cBhvr>
                                      <p:to>
                                        <p:strVal val="0.5"/>
                                      </p:to>
                                    </p:set>
                                    <p:animEffect filter="image" prLst="opacity: 0.5">
                                      <p:cBhvr rctx="IE">
                                        <p:cTn id="292" dur="indefinite"/>
                                        <p:tgtEl>
                                          <p:spTgt spid="437271"/>
                                        </p:tgtEl>
                                      </p:cBhvr>
                                    </p:animEffect>
                                  </p:childTnLst>
                                </p:cTn>
                              </p:par>
                              <p:par>
                                <p:cTn id="293" presetID="9" presetClass="emph" presetSubtype="0" grpId="1" nodeType="withEffect">
                                  <p:stCondLst>
                                    <p:cond delay="0"/>
                                  </p:stCondLst>
                                  <p:childTnLst>
                                    <p:set>
                                      <p:cBhvr rctx="PPT">
                                        <p:cTn id="294" dur="indefinite"/>
                                        <p:tgtEl>
                                          <p:spTgt spid="437268"/>
                                        </p:tgtEl>
                                        <p:attrNameLst>
                                          <p:attrName>style.opacity</p:attrName>
                                        </p:attrNameLst>
                                      </p:cBhvr>
                                      <p:to>
                                        <p:strVal val="0.5"/>
                                      </p:to>
                                    </p:set>
                                    <p:animEffect filter="image" prLst="opacity: 0.5">
                                      <p:cBhvr rctx="IE">
                                        <p:cTn id="295" dur="indefinite"/>
                                        <p:tgtEl>
                                          <p:spTgt spid="437268"/>
                                        </p:tgtEl>
                                      </p:cBhvr>
                                    </p:animEffect>
                                  </p:childTnLst>
                                </p:cTn>
                              </p:par>
                              <p:par>
                                <p:cTn id="296" presetID="9" presetClass="emph" presetSubtype="0" grpId="1" nodeType="withEffect">
                                  <p:stCondLst>
                                    <p:cond delay="0"/>
                                  </p:stCondLst>
                                  <p:childTnLst>
                                    <p:set>
                                      <p:cBhvr rctx="PPT">
                                        <p:cTn id="297" dur="indefinite"/>
                                        <p:tgtEl>
                                          <p:spTgt spid="437270"/>
                                        </p:tgtEl>
                                        <p:attrNameLst>
                                          <p:attrName>style.opacity</p:attrName>
                                        </p:attrNameLst>
                                      </p:cBhvr>
                                      <p:to>
                                        <p:strVal val="0.5"/>
                                      </p:to>
                                    </p:set>
                                    <p:animEffect filter="image" prLst="opacity: 0.5">
                                      <p:cBhvr rctx="IE">
                                        <p:cTn id="298" dur="indefinite"/>
                                        <p:tgtEl>
                                          <p:spTgt spid="437270"/>
                                        </p:tgtEl>
                                      </p:cBhvr>
                                    </p:animEffect>
                                  </p:childTnLst>
                                </p:cTn>
                              </p:par>
                              <p:par>
                                <p:cTn id="299" presetID="9" presetClass="emph" presetSubtype="0" grpId="1" nodeType="withEffect">
                                  <p:stCondLst>
                                    <p:cond delay="0"/>
                                  </p:stCondLst>
                                  <p:childTnLst>
                                    <p:set>
                                      <p:cBhvr rctx="PPT">
                                        <p:cTn id="300" dur="indefinite"/>
                                        <p:tgtEl>
                                          <p:spTgt spid="437269"/>
                                        </p:tgtEl>
                                        <p:attrNameLst>
                                          <p:attrName>style.opacity</p:attrName>
                                        </p:attrNameLst>
                                      </p:cBhvr>
                                      <p:to>
                                        <p:strVal val="0.5"/>
                                      </p:to>
                                    </p:set>
                                    <p:animEffect filter="image" prLst="opacity: 0.5">
                                      <p:cBhvr rctx="IE">
                                        <p:cTn id="301" dur="indefinite"/>
                                        <p:tgtEl>
                                          <p:spTgt spid="437269"/>
                                        </p:tgtEl>
                                      </p:cBhvr>
                                    </p:animEffect>
                                  </p:childTnLst>
                                </p:cTn>
                              </p:par>
                              <p:par>
                                <p:cTn id="302" presetID="55" presetClass="exit" presetSubtype="0" fill="hold" nodeType="withEffect">
                                  <p:stCondLst>
                                    <p:cond delay="0"/>
                                  </p:stCondLst>
                                  <p:childTnLst>
                                    <p:anim calcmode="lin" valueType="num">
                                      <p:cBhvr>
                                        <p:cTn id="303" dur="1000"/>
                                        <p:tgtEl>
                                          <p:spTgt spid="6"/>
                                        </p:tgtEl>
                                        <p:attrNameLst>
                                          <p:attrName>ppt_w</p:attrName>
                                        </p:attrNameLst>
                                      </p:cBhvr>
                                      <p:tavLst>
                                        <p:tav tm="0">
                                          <p:val>
                                            <p:strVal val="ppt_w"/>
                                          </p:val>
                                        </p:tav>
                                        <p:tav tm="100000">
                                          <p:val>
                                            <p:strVal val="ppt_w*0.70"/>
                                          </p:val>
                                        </p:tav>
                                      </p:tavLst>
                                    </p:anim>
                                    <p:anim calcmode="lin" valueType="num">
                                      <p:cBhvr>
                                        <p:cTn id="304" dur="1000"/>
                                        <p:tgtEl>
                                          <p:spTgt spid="6"/>
                                        </p:tgtEl>
                                        <p:attrNameLst>
                                          <p:attrName>ppt_h</p:attrName>
                                        </p:attrNameLst>
                                      </p:cBhvr>
                                      <p:tavLst>
                                        <p:tav tm="0">
                                          <p:val>
                                            <p:strVal val="ppt_h"/>
                                          </p:val>
                                        </p:tav>
                                        <p:tav tm="100000">
                                          <p:val>
                                            <p:strVal val="ppt_h"/>
                                          </p:val>
                                        </p:tav>
                                      </p:tavLst>
                                    </p:anim>
                                    <p:animEffect transition="out" filter="fade">
                                      <p:cBhvr>
                                        <p:cTn id="305" dur="1000"/>
                                        <p:tgtEl>
                                          <p:spTgt spid="6"/>
                                        </p:tgtEl>
                                      </p:cBhvr>
                                    </p:animEffect>
                                    <p:set>
                                      <p:cBhvr>
                                        <p:cTn id="306" dur="1" fill="hold">
                                          <p:stCondLst>
                                            <p:cond delay="999"/>
                                          </p:stCondLst>
                                        </p:cTn>
                                        <p:tgtEl>
                                          <p:spTgt spid="6"/>
                                        </p:tgtEl>
                                        <p:attrNameLst>
                                          <p:attrName>style.visibility</p:attrName>
                                        </p:attrNameLst>
                                      </p:cBhvr>
                                      <p:to>
                                        <p:strVal val="hidden"/>
                                      </p:to>
                                    </p:set>
                                  </p:childTnLst>
                                </p:cTn>
                              </p:par>
                              <p:par>
                                <p:cTn id="307" presetID="55" presetClass="exit" presetSubtype="0" fill="hold" grpId="1" nodeType="withEffect">
                                  <p:stCondLst>
                                    <p:cond delay="0"/>
                                  </p:stCondLst>
                                  <p:childTnLst>
                                    <p:anim calcmode="lin" valueType="num">
                                      <p:cBhvr>
                                        <p:cTn id="308" dur="1000"/>
                                        <p:tgtEl>
                                          <p:spTgt spid="437320"/>
                                        </p:tgtEl>
                                        <p:attrNameLst>
                                          <p:attrName>ppt_w</p:attrName>
                                        </p:attrNameLst>
                                      </p:cBhvr>
                                      <p:tavLst>
                                        <p:tav tm="0">
                                          <p:val>
                                            <p:strVal val="ppt_w"/>
                                          </p:val>
                                        </p:tav>
                                        <p:tav tm="100000">
                                          <p:val>
                                            <p:strVal val="ppt_w*0.70"/>
                                          </p:val>
                                        </p:tav>
                                      </p:tavLst>
                                    </p:anim>
                                    <p:anim calcmode="lin" valueType="num">
                                      <p:cBhvr>
                                        <p:cTn id="309" dur="1000"/>
                                        <p:tgtEl>
                                          <p:spTgt spid="437320"/>
                                        </p:tgtEl>
                                        <p:attrNameLst>
                                          <p:attrName>ppt_h</p:attrName>
                                        </p:attrNameLst>
                                      </p:cBhvr>
                                      <p:tavLst>
                                        <p:tav tm="0">
                                          <p:val>
                                            <p:strVal val="ppt_h"/>
                                          </p:val>
                                        </p:tav>
                                        <p:tav tm="100000">
                                          <p:val>
                                            <p:strVal val="ppt_h"/>
                                          </p:val>
                                        </p:tav>
                                      </p:tavLst>
                                    </p:anim>
                                    <p:animEffect transition="out" filter="fade">
                                      <p:cBhvr>
                                        <p:cTn id="310" dur="1000"/>
                                        <p:tgtEl>
                                          <p:spTgt spid="437320"/>
                                        </p:tgtEl>
                                      </p:cBhvr>
                                    </p:animEffect>
                                    <p:set>
                                      <p:cBhvr>
                                        <p:cTn id="311" dur="1" fill="hold">
                                          <p:stCondLst>
                                            <p:cond delay="999"/>
                                          </p:stCondLst>
                                        </p:cTn>
                                        <p:tgtEl>
                                          <p:spTgt spid="437320"/>
                                        </p:tgtEl>
                                        <p:attrNameLst>
                                          <p:attrName>style.visibility</p:attrName>
                                        </p:attrNameLst>
                                      </p:cBhvr>
                                      <p:to>
                                        <p:strVal val="hidden"/>
                                      </p:to>
                                    </p:set>
                                  </p:childTnLst>
                                </p:cTn>
                              </p:par>
                              <p:par>
                                <p:cTn id="312" presetID="55" presetClass="exit" presetSubtype="0" fill="hold" grpId="1" nodeType="withEffect">
                                  <p:stCondLst>
                                    <p:cond delay="0"/>
                                  </p:stCondLst>
                                  <p:childTnLst>
                                    <p:anim calcmode="lin" valueType="num">
                                      <p:cBhvr>
                                        <p:cTn id="313" dur="1000"/>
                                        <p:tgtEl>
                                          <p:spTgt spid="437321"/>
                                        </p:tgtEl>
                                        <p:attrNameLst>
                                          <p:attrName>ppt_w</p:attrName>
                                        </p:attrNameLst>
                                      </p:cBhvr>
                                      <p:tavLst>
                                        <p:tav tm="0">
                                          <p:val>
                                            <p:strVal val="ppt_w"/>
                                          </p:val>
                                        </p:tav>
                                        <p:tav tm="100000">
                                          <p:val>
                                            <p:strVal val="ppt_w*0.70"/>
                                          </p:val>
                                        </p:tav>
                                      </p:tavLst>
                                    </p:anim>
                                    <p:anim calcmode="lin" valueType="num">
                                      <p:cBhvr>
                                        <p:cTn id="314" dur="1000"/>
                                        <p:tgtEl>
                                          <p:spTgt spid="437321"/>
                                        </p:tgtEl>
                                        <p:attrNameLst>
                                          <p:attrName>ppt_h</p:attrName>
                                        </p:attrNameLst>
                                      </p:cBhvr>
                                      <p:tavLst>
                                        <p:tav tm="0">
                                          <p:val>
                                            <p:strVal val="ppt_h"/>
                                          </p:val>
                                        </p:tav>
                                        <p:tav tm="100000">
                                          <p:val>
                                            <p:strVal val="ppt_h"/>
                                          </p:val>
                                        </p:tav>
                                      </p:tavLst>
                                    </p:anim>
                                    <p:animEffect transition="out" filter="fade">
                                      <p:cBhvr>
                                        <p:cTn id="315" dur="1000"/>
                                        <p:tgtEl>
                                          <p:spTgt spid="437321"/>
                                        </p:tgtEl>
                                      </p:cBhvr>
                                    </p:animEffect>
                                    <p:set>
                                      <p:cBhvr>
                                        <p:cTn id="316" dur="1" fill="hold">
                                          <p:stCondLst>
                                            <p:cond delay="999"/>
                                          </p:stCondLst>
                                        </p:cTn>
                                        <p:tgtEl>
                                          <p:spTgt spid="437321"/>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grpId="0" nodeType="clickEffect">
                                  <p:stCondLst>
                                    <p:cond delay="0"/>
                                  </p:stCondLst>
                                  <p:childTnLst>
                                    <p:set>
                                      <p:cBhvr>
                                        <p:cTn id="320" dur="1" fill="hold">
                                          <p:stCondLst>
                                            <p:cond delay="499"/>
                                          </p:stCondLst>
                                        </p:cTn>
                                        <p:tgtEl>
                                          <p:spTgt spid="437272"/>
                                        </p:tgtEl>
                                        <p:attrNameLst>
                                          <p:attrName>style.visibility</p:attrName>
                                        </p:attrNameLst>
                                      </p:cBhvr>
                                      <p:to>
                                        <p:strVal val="visible"/>
                                      </p:to>
                                    </p:set>
                                  </p:childTnLst>
                                </p:cTn>
                              </p:par>
                            </p:childTnLst>
                          </p:cTn>
                        </p:par>
                        <p:par>
                          <p:cTn id="321" fill="hold">
                            <p:stCondLst>
                              <p:cond delay="500"/>
                            </p:stCondLst>
                            <p:childTnLst>
                              <p:par>
                                <p:cTn id="322" presetID="1" presetClass="entr" presetSubtype="0" fill="hold" grpId="0" nodeType="afterEffect">
                                  <p:stCondLst>
                                    <p:cond delay="0"/>
                                  </p:stCondLst>
                                  <p:childTnLst>
                                    <p:set>
                                      <p:cBhvr>
                                        <p:cTn id="323" dur="1" fill="hold">
                                          <p:stCondLst>
                                            <p:cond delay="499"/>
                                          </p:stCondLst>
                                        </p:cTn>
                                        <p:tgtEl>
                                          <p:spTgt spid="437273"/>
                                        </p:tgtEl>
                                        <p:attrNameLst>
                                          <p:attrName>style.visibility</p:attrName>
                                        </p:attrNameLst>
                                      </p:cBhvr>
                                      <p:to>
                                        <p:strVal val="visible"/>
                                      </p:to>
                                    </p:set>
                                  </p:childTnLst>
                                </p:cTn>
                              </p:par>
                              <p:par>
                                <p:cTn id="324" presetID="9" presetClass="entr" presetSubtype="0" fill="hold" grpId="0" nodeType="withEffect">
                                  <p:stCondLst>
                                    <p:cond delay="0"/>
                                  </p:stCondLst>
                                  <p:childTnLst>
                                    <p:set>
                                      <p:cBhvr>
                                        <p:cTn id="325" dur="1" fill="hold">
                                          <p:stCondLst>
                                            <p:cond delay="0"/>
                                          </p:stCondLst>
                                        </p:cTn>
                                        <p:tgtEl>
                                          <p:spTgt spid="437276"/>
                                        </p:tgtEl>
                                        <p:attrNameLst>
                                          <p:attrName>style.visibility</p:attrName>
                                        </p:attrNameLst>
                                      </p:cBhvr>
                                      <p:to>
                                        <p:strVal val="visible"/>
                                      </p:to>
                                    </p:set>
                                    <p:animEffect transition="in" filter="dissolve">
                                      <p:cBhvr>
                                        <p:cTn id="326" dur="500"/>
                                        <p:tgtEl>
                                          <p:spTgt spid="437276"/>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37283"/>
                                        </p:tgtEl>
                                        <p:attrNameLst>
                                          <p:attrName>style.visibility</p:attrName>
                                        </p:attrNameLst>
                                      </p:cBhvr>
                                      <p:to>
                                        <p:strVal val="visible"/>
                                      </p:to>
                                    </p:set>
                                    <p:animEffect transition="in" filter="dissolve">
                                      <p:cBhvr>
                                        <p:cTn id="331" dur="500"/>
                                        <p:tgtEl>
                                          <p:spTgt spid="437283"/>
                                        </p:tgtEl>
                                      </p:cBhvr>
                                    </p:animEffect>
                                  </p:childTnLst>
                                </p:cTn>
                              </p:par>
                            </p:childTnLst>
                          </p:cTn>
                        </p:par>
                      </p:childTnLst>
                    </p:cTn>
                  </p:par>
                  <p:par>
                    <p:cTn id="332" fill="hold">
                      <p:stCondLst>
                        <p:cond delay="indefinite"/>
                      </p:stCondLst>
                      <p:childTnLst>
                        <p:par>
                          <p:cTn id="333" fill="hold">
                            <p:stCondLst>
                              <p:cond delay="0"/>
                            </p:stCondLst>
                            <p:childTnLst>
                              <p:par>
                                <p:cTn id="334" presetID="1" presetClass="entr" presetSubtype="0" fill="hold" grpId="0" nodeType="clickEffect">
                                  <p:stCondLst>
                                    <p:cond delay="0"/>
                                  </p:stCondLst>
                                  <p:childTnLst>
                                    <p:set>
                                      <p:cBhvr>
                                        <p:cTn id="335" dur="1" fill="hold">
                                          <p:stCondLst>
                                            <p:cond delay="499"/>
                                          </p:stCondLst>
                                        </p:cTn>
                                        <p:tgtEl>
                                          <p:spTgt spid="437274"/>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presetID="17" presetClass="entr" presetSubtype="10" fill="hold" grpId="0" nodeType="clickEffect">
                                  <p:stCondLst>
                                    <p:cond delay="0"/>
                                  </p:stCondLst>
                                  <p:childTnLst>
                                    <p:set>
                                      <p:cBhvr>
                                        <p:cTn id="339" dur="1" fill="hold">
                                          <p:stCondLst>
                                            <p:cond delay="0"/>
                                          </p:stCondLst>
                                        </p:cTn>
                                        <p:tgtEl>
                                          <p:spTgt spid="437284"/>
                                        </p:tgtEl>
                                        <p:attrNameLst>
                                          <p:attrName>style.visibility</p:attrName>
                                        </p:attrNameLst>
                                      </p:cBhvr>
                                      <p:to>
                                        <p:strVal val="visible"/>
                                      </p:to>
                                    </p:set>
                                    <p:anim calcmode="lin" valueType="num">
                                      <p:cBhvr>
                                        <p:cTn id="340" dur="500" fill="hold"/>
                                        <p:tgtEl>
                                          <p:spTgt spid="437284"/>
                                        </p:tgtEl>
                                        <p:attrNameLst>
                                          <p:attrName>ppt_w</p:attrName>
                                        </p:attrNameLst>
                                      </p:cBhvr>
                                      <p:tavLst>
                                        <p:tav tm="0">
                                          <p:val>
                                            <p:fltVal val="0"/>
                                          </p:val>
                                        </p:tav>
                                        <p:tav tm="100000">
                                          <p:val>
                                            <p:strVal val="#ppt_w"/>
                                          </p:val>
                                        </p:tav>
                                      </p:tavLst>
                                    </p:anim>
                                    <p:anim calcmode="lin" valueType="num">
                                      <p:cBhvr>
                                        <p:cTn id="341" dur="500" fill="hold"/>
                                        <p:tgtEl>
                                          <p:spTgt spid="437284"/>
                                        </p:tgtEl>
                                        <p:attrNameLst>
                                          <p:attrName>ppt_h</p:attrName>
                                        </p:attrNameLst>
                                      </p:cBhvr>
                                      <p:tavLst>
                                        <p:tav tm="0">
                                          <p:val>
                                            <p:strVal val="#ppt_h"/>
                                          </p:val>
                                        </p:tav>
                                        <p:tav tm="100000">
                                          <p:val>
                                            <p:strVal val="#ppt_h"/>
                                          </p:val>
                                        </p:tav>
                                      </p:tavLst>
                                    </p:anim>
                                  </p:childTnLst>
                                </p:cTn>
                              </p:par>
                            </p:childTnLst>
                          </p:cTn>
                        </p:par>
                      </p:childTnLst>
                    </p:cTn>
                  </p:par>
                  <p:par>
                    <p:cTn id="342" fill="hold">
                      <p:stCondLst>
                        <p:cond delay="indefinite"/>
                      </p:stCondLst>
                      <p:childTnLst>
                        <p:par>
                          <p:cTn id="343" fill="hold">
                            <p:stCondLst>
                              <p:cond delay="0"/>
                            </p:stCondLst>
                            <p:childTnLst>
                              <p:par>
                                <p:cTn id="344" presetID="9" presetClass="entr" presetSubtype="0" fill="hold" grpId="0" nodeType="clickEffect">
                                  <p:stCondLst>
                                    <p:cond delay="0"/>
                                  </p:stCondLst>
                                  <p:childTnLst>
                                    <p:set>
                                      <p:cBhvr>
                                        <p:cTn id="345" dur="1" fill="hold">
                                          <p:stCondLst>
                                            <p:cond delay="0"/>
                                          </p:stCondLst>
                                        </p:cTn>
                                        <p:tgtEl>
                                          <p:spTgt spid="437275"/>
                                        </p:tgtEl>
                                        <p:attrNameLst>
                                          <p:attrName>style.visibility</p:attrName>
                                        </p:attrNameLst>
                                      </p:cBhvr>
                                      <p:to>
                                        <p:strVal val="visible"/>
                                      </p:to>
                                    </p:set>
                                    <p:animEffect transition="in" filter="dissolve">
                                      <p:cBhvr>
                                        <p:cTn id="346" dur="500"/>
                                        <p:tgtEl>
                                          <p:spTgt spid="437275"/>
                                        </p:tgtEl>
                                      </p:cBhvr>
                                    </p:animEffect>
                                  </p:childTnLst>
                                </p:cTn>
                              </p:par>
                            </p:childTnLst>
                          </p:cTn>
                        </p:par>
                      </p:childTnLst>
                    </p:cTn>
                  </p:par>
                  <p:par>
                    <p:cTn id="347" fill="hold">
                      <p:stCondLst>
                        <p:cond delay="indefinite"/>
                      </p:stCondLst>
                      <p:childTnLst>
                        <p:par>
                          <p:cTn id="348" fill="hold">
                            <p:stCondLst>
                              <p:cond delay="0"/>
                            </p:stCondLst>
                            <p:childTnLst>
                              <p:par>
                                <p:cTn id="349" presetID="9" presetClass="emph" presetSubtype="0" grpId="1" nodeType="clickEffect">
                                  <p:stCondLst>
                                    <p:cond delay="0"/>
                                  </p:stCondLst>
                                  <p:childTnLst>
                                    <p:set>
                                      <p:cBhvr rctx="PPT">
                                        <p:cTn id="350" dur="indefinite"/>
                                        <p:tgtEl>
                                          <p:spTgt spid="437272"/>
                                        </p:tgtEl>
                                        <p:attrNameLst>
                                          <p:attrName>style.opacity</p:attrName>
                                        </p:attrNameLst>
                                      </p:cBhvr>
                                      <p:to>
                                        <p:strVal val="0.5"/>
                                      </p:to>
                                    </p:set>
                                    <p:animEffect filter="image" prLst="opacity: 0.5">
                                      <p:cBhvr rctx="IE">
                                        <p:cTn id="351" dur="indefinite"/>
                                        <p:tgtEl>
                                          <p:spTgt spid="437272"/>
                                        </p:tgtEl>
                                      </p:cBhvr>
                                    </p:animEffect>
                                  </p:childTnLst>
                                </p:cTn>
                              </p:par>
                              <p:par>
                                <p:cTn id="352" presetID="9" presetClass="emph" presetSubtype="0" grpId="1" nodeType="withEffect">
                                  <p:stCondLst>
                                    <p:cond delay="0"/>
                                  </p:stCondLst>
                                  <p:childTnLst>
                                    <p:set>
                                      <p:cBhvr rctx="PPT">
                                        <p:cTn id="353" dur="indefinite"/>
                                        <p:tgtEl>
                                          <p:spTgt spid="437276"/>
                                        </p:tgtEl>
                                        <p:attrNameLst>
                                          <p:attrName>style.opacity</p:attrName>
                                        </p:attrNameLst>
                                      </p:cBhvr>
                                      <p:to>
                                        <p:strVal val="0.5"/>
                                      </p:to>
                                    </p:set>
                                    <p:animEffect filter="image" prLst="opacity: 0.5">
                                      <p:cBhvr rctx="IE">
                                        <p:cTn id="354" dur="indefinite"/>
                                        <p:tgtEl>
                                          <p:spTgt spid="437276"/>
                                        </p:tgtEl>
                                      </p:cBhvr>
                                    </p:animEffect>
                                  </p:childTnLst>
                                </p:cTn>
                              </p:par>
                              <p:par>
                                <p:cTn id="355" presetID="9" presetClass="emph" presetSubtype="0" grpId="1" nodeType="withEffect">
                                  <p:stCondLst>
                                    <p:cond delay="0"/>
                                  </p:stCondLst>
                                  <p:childTnLst>
                                    <p:set>
                                      <p:cBhvr rctx="PPT">
                                        <p:cTn id="356" dur="indefinite"/>
                                        <p:tgtEl>
                                          <p:spTgt spid="437273"/>
                                        </p:tgtEl>
                                        <p:attrNameLst>
                                          <p:attrName>style.opacity</p:attrName>
                                        </p:attrNameLst>
                                      </p:cBhvr>
                                      <p:to>
                                        <p:strVal val="0.5"/>
                                      </p:to>
                                    </p:set>
                                    <p:animEffect filter="image" prLst="opacity: 0.5">
                                      <p:cBhvr rctx="IE">
                                        <p:cTn id="357" dur="indefinite"/>
                                        <p:tgtEl>
                                          <p:spTgt spid="437273"/>
                                        </p:tgtEl>
                                      </p:cBhvr>
                                    </p:animEffect>
                                  </p:childTnLst>
                                </p:cTn>
                              </p:par>
                              <p:par>
                                <p:cTn id="358" presetID="9" presetClass="emph" presetSubtype="0" grpId="1" nodeType="withEffect">
                                  <p:stCondLst>
                                    <p:cond delay="0"/>
                                  </p:stCondLst>
                                  <p:childTnLst>
                                    <p:set>
                                      <p:cBhvr rctx="PPT">
                                        <p:cTn id="359" dur="indefinite"/>
                                        <p:tgtEl>
                                          <p:spTgt spid="437283"/>
                                        </p:tgtEl>
                                        <p:attrNameLst>
                                          <p:attrName>style.opacity</p:attrName>
                                        </p:attrNameLst>
                                      </p:cBhvr>
                                      <p:to>
                                        <p:strVal val="0.5"/>
                                      </p:to>
                                    </p:set>
                                    <p:animEffect filter="image" prLst="opacity: 0.5">
                                      <p:cBhvr rctx="IE">
                                        <p:cTn id="360" dur="indefinite"/>
                                        <p:tgtEl>
                                          <p:spTgt spid="437283"/>
                                        </p:tgtEl>
                                      </p:cBhvr>
                                    </p:animEffect>
                                  </p:childTnLst>
                                </p:cTn>
                              </p:par>
                              <p:par>
                                <p:cTn id="361" presetID="9" presetClass="emph" presetSubtype="0" grpId="1" nodeType="withEffect">
                                  <p:stCondLst>
                                    <p:cond delay="0"/>
                                  </p:stCondLst>
                                  <p:childTnLst>
                                    <p:set>
                                      <p:cBhvr rctx="PPT">
                                        <p:cTn id="362" dur="indefinite"/>
                                        <p:tgtEl>
                                          <p:spTgt spid="437284"/>
                                        </p:tgtEl>
                                        <p:attrNameLst>
                                          <p:attrName>style.opacity</p:attrName>
                                        </p:attrNameLst>
                                      </p:cBhvr>
                                      <p:to>
                                        <p:strVal val="0.5"/>
                                      </p:to>
                                    </p:set>
                                    <p:animEffect filter="image" prLst="opacity: 0.5">
                                      <p:cBhvr rctx="IE">
                                        <p:cTn id="363" dur="indefinite"/>
                                        <p:tgtEl>
                                          <p:spTgt spid="437284"/>
                                        </p:tgtEl>
                                      </p:cBhvr>
                                    </p:animEffect>
                                  </p:childTnLst>
                                </p:cTn>
                              </p:par>
                              <p:par>
                                <p:cTn id="364" presetID="9" presetClass="emph" presetSubtype="0" grpId="1" nodeType="withEffect">
                                  <p:stCondLst>
                                    <p:cond delay="0"/>
                                  </p:stCondLst>
                                  <p:childTnLst>
                                    <p:set>
                                      <p:cBhvr rctx="PPT">
                                        <p:cTn id="365" dur="indefinite"/>
                                        <p:tgtEl>
                                          <p:spTgt spid="437274"/>
                                        </p:tgtEl>
                                        <p:attrNameLst>
                                          <p:attrName>style.opacity</p:attrName>
                                        </p:attrNameLst>
                                      </p:cBhvr>
                                      <p:to>
                                        <p:strVal val="0.5"/>
                                      </p:to>
                                    </p:set>
                                    <p:animEffect filter="image" prLst="opacity: 0.5">
                                      <p:cBhvr rctx="IE">
                                        <p:cTn id="366" dur="indefinite"/>
                                        <p:tgtEl>
                                          <p:spTgt spid="437274"/>
                                        </p:tgtEl>
                                      </p:cBhvr>
                                    </p:animEffect>
                                  </p:childTnLst>
                                </p:cTn>
                              </p:par>
                              <p:par>
                                <p:cTn id="367" presetID="9" presetClass="emph" presetSubtype="0" grpId="1" nodeType="withEffect">
                                  <p:stCondLst>
                                    <p:cond delay="0"/>
                                  </p:stCondLst>
                                  <p:childTnLst>
                                    <p:set>
                                      <p:cBhvr rctx="PPT">
                                        <p:cTn id="368" dur="indefinite"/>
                                        <p:tgtEl>
                                          <p:spTgt spid="437275"/>
                                        </p:tgtEl>
                                        <p:attrNameLst>
                                          <p:attrName>style.opacity</p:attrName>
                                        </p:attrNameLst>
                                      </p:cBhvr>
                                      <p:to>
                                        <p:strVal val="0.5"/>
                                      </p:to>
                                    </p:set>
                                    <p:animEffect filter="image" prLst="opacity: 0.5">
                                      <p:cBhvr rctx="IE">
                                        <p:cTn id="369" dur="indefinite"/>
                                        <p:tgtEl>
                                          <p:spTgt spid="437275"/>
                                        </p:tgtEl>
                                      </p:cBhvr>
                                    </p:animEffect>
                                  </p:childTnLst>
                                </p:cTn>
                              </p:par>
                            </p:childTnLst>
                          </p:cTn>
                        </p:par>
                      </p:childTnLst>
                    </p:cTn>
                  </p:par>
                  <p:par>
                    <p:cTn id="370" fill="hold">
                      <p:stCondLst>
                        <p:cond delay="indefinite"/>
                      </p:stCondLst>
                      <p:childTnLst>
                        <p:par>
                          <p:cTn id="371" fill="hold">
                            <p:stCondLst>
                              <p:cond delay="0"/>
                            </p:stCondLst>
                            <p:childTnLst>
                              <p:par>
                                <p:cTn id="372" presetID="40" presetClass="entr" presetSubtype="0" fill="hold" grpId="0" nodeType="clickEffect">
                                  <p:stCondLst>
                                    <p:cond delay="0"/>
                                  </p:stCondLst>
                                  <p:iterate type="lt">
                                    <p:tmPct val="10000"/>
                                  </p:iterate>
                                  <p:childTnLst>
                                    <p:set>
                                      <p:cBhvr>
                                        <p:cTn id="373" dur="1" fill="hold">
                                          <p:stCondLst>
                                            <p:cond delay="0"/>
                                          </p:stCondLst>
                                        </p:cTn>
                                        <p:tgtEl>
                                          <p:spTgt spid="437277"/>
                                        </p:tgtEl>
                                        <p:attrNameLst>
                                          <p:attrName>style.visibility</p:attrName>
                                        </p:attrNameLst>
                                      </p:cBhvr>
                                      <p:to>
                                        <p:strVal val="visible"/>
                                      </p:to>
                                    </p:set>
                                    <p:animEffect transition="in" filter="fade">
                                      <p:cBhvr>
                                        <p:cTn id="374" dur="1000"/>
                                        <p:tgtEl>
                                          <p:spTgt spid="437277"/>
                                        </p:tgtEl>
                                      </p:cBhvr>
                                    </p:animEffect>
                                    <p:anim calcmode="lin" valueType="num">
                                      <p:cBhvr>
                                        <p:cTn id="375" dur="1000" fill="hold"/>
                                        <p:tgtEl>
                                          <p:spTgt spid="437277"/>
                                        </p:tgtEl>
                                        <p:attrNameLst>
                                          <p:attrName>ppt_x</p:attrName>
                                        </p:attrNameLst>
                                      </p:cBhvr>
                                      <p:tavLst>
                                        <p:tav tm="0">
                                          <p:val>
                                            <p:strVal val="#ppt_x-.1"/>
                                          </p:val>
                                        </p:tav>
                                        <p:tav tm="100000">
                                          <p:val>
                                            <p:strVal val="#ppt_x"/>
                                          </p:val>
                                        </p:tav>
                                      </p:tavLst>
                                    </p:anim>
                                    <p:anim calcmode="lin" valueType="num">
                                      <p:cBhvr>
                                        <p:cTn id="376" dur="1000" fill="hold"/>
                                        <p:tgtEl>
                                          <p:spTgt spid="437277"/>
                                        </p:tgtEl>
                                        <p:attrNameLst>
                                          <p:attrName>ppt_y</p:attrName>
                                        </p:attrNameLst>
                                      </p:cBhvr>
                                      <p:tavLst>
                                        <p:tav tm="0">
                                          <p:val>
                                            <p:strVal val="#ppt_y"/>
                                          </p:val>
                                        </p:tav>
                                        <p:tav tm="100000">
                                          <p:val>
                                            <p:strVal val="#ppt_y"/>
                                          </p:val>
                                        </p:tav>
                                      </p:tavLst>
                                    </p:anim>
                                  </p:childTnLst>
                                </p:cTn>
                              </p:par>
                            </p:childTnLst>
                          </p:cTn>
                        </p:par>
                      </p:childTnLst>
                    </p:cTn>
                  </p:par>
                  <p:par>
                    <p:cTn id="377" fill="hold">
                      <p:stCondLst>
                        <p:cond delay="indefinite"/>
                      </p:stCondLst>
                      <p:childTnLst>
                        <p:par>
                          <p:cTn id="378" fill="hold">
                            <p:stCondLst>
                              <p:cond delay="0"/>
                            </p:stCondLst>
                            <p:childTnLst>
                              <p:par>
                                <p:cTn id="379" presetID="10" presetClass="entr" presetSubtype="0" fill="hold" nodeType="clickEffect">
                                  <p:stCondLst>
                                    <p:cond delay="0"/>
                                  </p:stCondLst>
                                  <p:childTnLst>
                                    <p:set>
                                      <p:cBhvr>
                                        <p:cTn id="380" dur="1" fill="hold">
                                          <p:stCondLst>
                                            <p:cond delay="0"/>
                                          </p:stCondLst>
                                        </p:cTn>
                                        <p:tgtEl>
                                          <p:spTgt spid="2"/>
                                        </p:tgtEl>
                                        <p:attrNameLst>
                                          <p:attrName>style.visibility</p:attrName>
                                        </p:attrNameLst>
                                      </p:cBhvr>
                                      <p:to>
                                        <p:strVal val="visible"/>
                                      </p:to>
                                    </p:set>
                                    <p:animEffect transition="in" filter="fade">
                                      <p:cBhvr>
                                        <p:cTn id="381" dur="2000"/>
                                        <p:tgtEl>
                                          <p:spTgt spid="2"/>
                                        </p:tgtEl>
                                      </p:cBhvr>
                                    </p:animEffect>
                                  </p:childTnLst>
                                </p:cTn>
                              </p:par>
                            </p:childTnLst>
                          </p:cTn>
                        </p:par>
                      </p:childTnLst>
                    </p:cTn>
                  </p:par>
                  <p:par>
                    <p:cTn id="382" fill="hold">
                      <p:stCondLst>
                        <p:cond delay="indefinite"/>
                      </p:stCondLst>
                      <p:childTnLst>
                        <p:par>
                          <p:cTn id="383" fill="hold">
                            <p:stCondLst>
                              <p:cond delay="0"/>
                            </p:stCondLst>
                            <p:childTnLst>
                              <p:par>
                                <p:cTn id="384" presetID="9" presetClass="entr" presetSubtype="0" fill="hold" grpId="0" nodeType="clickEffect">
                                  <p:stCondLst>
                                    <p:cond delay="0"/>
                                  </p:stCondLst>
                                  <p:childTnLst>
                                    <p:set>
                                      <p:cBhvr>
                                        <p:cTn id="385" dur="1" fill="hold">
                                          <p:stCondLst>
                                            <p:cond delay="0"/>
                                          </p:stCondLst>
                                        </p:cTn>
                                        <p:tgtEl>
                                          <p:spTgt spid="437278"/>
                                        </p:tgtEl>
                                        <p:attrNameLst>
                                          <p:attrName>style.visibility</p:attrName>
                                        </p:attrNameLst>
                                      </p:cBhvr>
                                      <p:to>
                                        <p:strVal val="visible"/>
                                      </p:to>
                                    </p:set>
                                    <p:animEffect transition="in" filter="dissolve">
                                      <p:cBhvr>
                                        <p:cTn id="386" dur="500"/>
                                        <p:tgtEl>
                                          <p:spTgt spid="437278"/>
                                        </p:tgtEl>
                                      </p:cBhvr>
                                    </p:animEffect>
                                  </p:childTnLst>
                                </p:cTn>
                              </p:par>
                            </p:childTnLst>
                          </p:cTn>
                        </p:par>
                      </p:childTnLst>
                    </p:cTn>
                  </p:par>
                  <p:par>
                    <p:cTn id="387" fill="hold">
                      <p:stCondLst>
                        <p:cond delay="indefinite"/>
                      </p:stCondLst>
                      <p:childTnLst>
                        <p:par>
                          <p:cTn id="388" fill="hold">
                            <p:stCondLst>
                              <p:cond delay="0"/>
                            </p:stCondLst>
                            <p:childTnLst>
                              <p:par>
                                <p:cTn id="389" presetID="9" presetClass="entr" presetSubtype="0" fill="hold" grpId="0" nodeType="clickEffect">
                                  <p:stCondLst>
                                    <p:cond delay="0"/>
                                  </p:stCondLst>
                                  <p:childTnLst>
                                    <p:set>
                                      <p:cBhvr>
                                        <p:cTn id="390" dur="1" fill="hold">
                                          <p:stCondLst>
                                            <p:cond delay="0"/>
                                          </p:stCondLst>
                                        </p:cTn>
                                        <p:tgtEl>
                                          <p:spTgt spid="437285"/>
                                        </p:tgtEl>
                                        <p:attrNameLst>
                                          <p:attrName>style.visibility</p:attrName>
                                        </p:attrNameLst>
                                      </p:cBhvr>
                                      <p:to>
                                        <p:strVal val="visible"/>
                                      </p:to>
                                    </p:set>
                                    <p:animEffect transition="in" filter="dissolve">
                                      <p:cBhvr>
                                        <p:cTn id="391" dur="500"/>
                                        <p:tgtEl>
                                          <p:spTgt spid="437285"/>
                                        </p:tgtEl>
                                      </p:cBhvr>
                                    </p:animEffect>
                                  </p:childTnLst>
                                </p:cTn>
                              </p:par>
                            </p:childTnLst>
                          </p:cTn>
                        </p:par>
                      </p:childTnLst>
                    </p:cTn>
                  </p:par>
                  <p:par>
                    <p:cTn id="392" fill="hold">
                      <p:stCondLst>
                        <p:cond delay="indefinite"/>
                      </p:stCondLst>
                      <p:childTnLst>
                        <p:par>
                          <p:cTn id="393" fill="hold">
                            <p:stCondLst>
                              <p:cond delay="0"/>
                            </p:stCondLst>
                            <p:childTnLst>
                              <p:par>
                                <p:cTn id="394" presetID="22" presetClass="entr" presetSubtype="4" fill="hold" grpId="0" nodeType="clickEffect">
                                  <p:stCondLst>
                                    <p:cond delay="0"/>
                                  </p:stCondLst>
                                  <p:childTnLst>
                                    <p:set>
                                      <p:cBhvr>
                                        <p:cTn id="395" dur="1" fill="hold">
                                          <p:stCondLst>
                                            <p:cond delay="0"/>
                                          </p:stCondLst>
                                        </p:cTn>
                                        <p:tgtEl>
                                          <p:spTgt spid="437291"/>
                                        </p:tgtEl>
                                        <p:attrNameLst>
                                          <p:attrName>style.visibility</p:attrName>
                                        </p:attrNameLst>
                                      </p:cBhvr>
                                      <p:to>
                                        <p:strVal val="visible"/>
                                      </p:to>
                                    </p:set>
                                    <p:animEffect transition="in" filter="wipe(down)">
                                      <p:cBhvr>
                                        <p:cTn id="396" dur="500"/>
                                        <p:tgtEl>
                                          <p:spTgt spid="437291"/>
                                        </p:tgtEl>
                                      </p:cBhvr>
                                    </p:animEffect>
                                  </p:childTnLst>
                                </p:cTn>
                              </p:par>
                            </p:childTnLst>
                          </p:cTn>
                        </p:par>
                        <p:par>
                          <p:cTn id="397" fill="hold">
                            <p:stCondLst>
                              <p:cond delay="500"/>
                            </p:stCondLst>
                            <p:childTnLst>
                              <p:par>
                                <p:cTn id="398" presetID="22" presetClass="entr" presetSubtype="4" fill="hold" grpId="0" nodeType="afterEffect">
                                  <p:stCondLst>
                                    <p:cond delay="0"/>
                                  </p:stCondLst>
                                  <p:childTnLst>
                                    <p:set>
                                      <p:cBhvr>
                                        <p:cTn id="399" dur="1" fill="hold">
                                          <p:stCondLst>
                                            <p:cond delay="0"/>
                                          </p:stCondLst>
                                        </p:cTn>
                                        <p:tgtEl>
                                          <p:spTgt spid="437292"/>
                                        </p:tgtEl>
                                        <p:attrNameLst>
                                          <p:attrName>style.visibility</p:attrName>
                                        </p:attrNameLst>
                                      </p:cBhvr>
                                      <p:to>
                                        <p:strVal val="visible"/>
                                      </p:to>
                                    </p:set>
                                    <p:animEffect transition="in" filter="wipe(down)">
                                      <p:cBhvr>
                                        <p:cTn id="400" dur="500"/>
                                        <p:tgtEl>
                                          <p:spTgt spid="437292"/>
                                        </p:tgtEl>
                                      </p:cBhvr>
                                    </p:animEffect>
                                  </p:childTnLst>
                                </p:cTn>
                              </p:par>
                            </p:childTnLst>
                          </p:cTn>
                        </p:par>
                      </p:childTnLst>
                    </p:cTn>
                  </p:par>
                  <p:par>
                    <p:cTn id="401" fill="hold">
                      <p:stCondLst>
                        <p:cond delay="indefinite"/>
                      </p:stCondLst>
                      <p:childTnLst>
                        <p:par>
                          <p:cTn id="402" fill="hold">
                            <p:stCondLst>
                              <p:cond delay="0"/>
                            </p:stCondLst>
                            <p:childTnLst>
                              <p:par>
                                <p:cTn id="403" presetID="10" presetClass="entr" presetSubtype="0" fill="hold" nodeType="clickEffect">
                                  <p:stCondLst>
                                    <p:cond delay="0"/>
                                  </p:stCondLst>
                                  <p:childTnLst>
                                    <p:set>
                                      <p:cBhvr>
                                        <p:cTn id="404" dur="1" fill="hold">
                                          <p:stCondLst>
                                            <p:cond delay="0"/>
                                          </p:stCondLst>
                                        </p:cTn>
                                        <p:tgtEl>
                                          <p:spTgt spid="3"/>
                                        </p:tgtEl>
                                        <p:attrNameLst>
                                          <p:attrName>style.visibility</p:attrName>
                                        </p:attrNameLst>
                                      </p:cBhvr>
                                      <p:to>
                                        <p:strVal val="visible"/>
                                      </p:to>
                                    </p:set>
                                    <p:animEffect transition="in" filter="fade">
                                      <p:cBhvr>
                                        <p:cTn id="405" dur="2000"/>
                                        <p:tgtEl>
                                          <p:spTgt spid="3"/>
                                        </p:tgtEl>
                                      </p:cBhvr>
                                    </p:animEffect>
                                  </p:childTnLst>
                                </p:cTn>
                              </p:par>
                            </p:childTnLst>
                          </p:cTn>
                        </p:par>
                      </p:childTnLst>
                    </p:cTn>
                  </p:par>
                  <p:par>
                    <p:cTn id="406" fill="hold">
                      <p:stCondLst>
                        <p:cond delay="indefinite"/>
                      </p:stCondLst>
                      <p:childTnLst>
                        <p:par>
                          <p:cTn id="407" fill="hold">
                            <p:stCondLst>
                              <p:cond delay="0"/>
                            </p:stCondLst>
                            <p:childTnLst>
                              <p:par>
                                <p:cTn id="408" presetID="9" presetClass="entr" presetSubtype="0" fill="hold" grpId="0" nodeType="clickEffect">
                                  <p:stCondLst>
                                    <p:cond delay="0"/>
                                  </p:stCondLst>
                                  <p:childTnLst>
                                    <p:set>
                                      <p:cBhvr>
                                        <p:cTn id="409" dur="1" fill="hold">
                                          <p:stCondLst>
                                            <p:cond delay="0"/>
                                          </p:stCondLst>
                                        </p:cTn>
                                        <p:tgtEl>
                                          <p:spTgt spid="437290"/>
                                        </p:tgtEl>
                                        <p:attrNameLst>
                                          <p:attrName>style.visibility</p:attrName>
                                        </p:attrNameLst>
                                      </p:cBhvr>
                                      <p:to>
                                        <p:strVal val="visible"/>
                                      </p:to>
                                    </p:set>
                                    <p:animEffect transition="in" filter="dissolve">
                                      <p:cBhvr>
                                        <p:cTn id="410" dur="500"/>
                                        <p:tgtEl>
                                          <p:spTgt spid="437290"/>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grpId="0" nodeType="clickEffect">
                                  <p:stCondLst>
                                    <p:cond delay="0"/>
                                  </p:stCondLst>
                                  <p:childTnLst>
                                    <p:set>
                                      <p:cBhvr>
                                        <p:cTn id="414" dur="1" fill="hold">
                                          <p:stCondLst>
                                            <p:cond delay="0"/>
                                          </p:stCondLst>
                                        </p:cTn>
                                        <p:tgtEl>
                                          <p:spTgt spid="437286"/>
                                        </p:tgtEl>
                                        <p:attrNameLst>
                                          <p:attrName>style.visibility</p:attrName>
                                        </p:attrNameLst>
                                      </p:cBhvr>
                                      <p:to>
                                        <p:strVal val="visible"/>
                                      </p:to>
                                    </p:set>
                                    <p:animEffect transition="in" filter="dissolve">
                                      <p:cBhvr>
                                        <p:cTn id="415" dur="500"/>
                                        <p:tgtEl>
                                          <p:spTgt spid="437286"/>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4" fill="hold" grpId="0" nodeType="clickEffect">
                                  <p:stCondLst>
                                    <p:cond delay="0"/>
                                  </p:stCondLst>
                                  <p:childTnLst>
                                    <p:set>
                                      <p:cBhvr>
                                        <p:cTn id="419" dur="1" fill="hold">
                                          <p:stCondLst>
                                            <p:cond delay="0"/>
                                          </p:stCondLst>
                                        </p:cTn>
                                        <p:tgtEl>
                                          <p:spTgt spid="437311"/>
                                        </p:tgtEl>
                                        <p:attrNameLst>
                                          <p:attrName>style.visibility</p:attrName>
                                        </p:attrNameLst>
                                      </p:cBhvr>
                                      <p:to>
                                        <p:strVal val="visible"/>
                                      </p:to>
                                    </p:set>
                                    <p:animEffect transition="in" filter="wipe(down)">
                                      <p:cBhvr>
                                        <p:cTn id="420" dur="500"/>
                                        <p:tgtEl>
                                          <p:spTgt spid="437311"/>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0" nodeType="clickEffect">
                                  <p:stCondLst>
                                    <p:cond delay="0"/>
                                  </p:stCondLst>
                                  <p:childTnLst>
                                    <p:set>
                                      <p:cBhvr>
                                        <p:cTn id="424" dur="1" fill="hold">
                                          <p:stCondLst>
                                            <p:cond delay="0"/>
                                          </p:stCondLst>
                                        </p:cTn>
                                        <p:tgtEl>
                                          <p:spTgt spid="437312"/>
                                        </p:tgtEl>
                                        <p:attrNameLst>
                                          <p:attrName>style.visibility</p:attrName>
                                        </p:attrNameLst>
                                      </p:cBhvr>
                                      <p:to>
                                        <p:strVal val="visible"/>
                                      </p:to>
                                    </p:set>
                                    <p:animEffect transition="in" filter="wipe(down)">
                                      <p:cBhvr>
                                        <p:cTn id="425" dur="500"/>
                                        <p:tgtEl>
                                          <p:spTgt spid="437312"/>
                                        </p:tgtEl>
                                      </p:cBhvr>
                                    </p:animEffect>
                                  </p:childTnLst>
                                </p:cTn>
                              </p:par>
                            </p:childTnLst>
                          </p:cTn>
                        </p:par>
                      </p:childTnLst>
                    </p:cTn>
                  </p:par>
                  <p:par>
                    <p:cTn id="426" fill="hold">
                      <p:stCondLst>
                        <p:cond delay="indefinite"/>
                      </p:stCondLst>
                      <p:childTnLst>
                        <p:par>
                          <p:cTn id="427" fill="hold">
                            <p:stCondLst>
                              <p:cond delay="0"/>
                            </p:stCondLst>
                            <p:childTnLst>
                              <p:par>
                                <p:cTn id="428" presetID="39" presetClass="entr" presetSubtype="0" accel="100000" fill="hold" grpId="0" nodeType="clickEffect">
                                  <p:stCondLst>
                                    <p:cond delay="0"/>
                                  </p:stCondLst>
                                  <p:childTnLst>
                                    <p:set>
                                      <p:cBhvr>
                                        <p:cTn id="429" dur="1" fill="hold">
                                          <p:stCondLst>
                                            <p:cond delay="0"/>
                                          </p:stCondLst>
                                        </p:cTn>
                                        <p:tgtEl>
                                          <p:spTgt spid="437279"/>
                                        </p:tgtEl>
                                        <p:attrNameLst>
                                          <p:attrName>style.visibility</p:attrName>
                                        </p:attrNameLst>
                                      </p:cBhvr>
                                      <p:to>
                                        <p:strVal val="visible"/>
                                      </p:to>
                                    </p:set>
                                    <p:anim calcmode="lin" valueType="num">
                                      <p:cBhvr>
                                        <p:cTn id="430" dur="500" fill="hold"/>
                                        <p:tgtEl>
                                          <p:spTgt spid="437279"/>
                                        </p:tgtEl>
                                        <p:attrNameLst>
                                          <p:attrName>ppt_h</p:attrName>
                                        </p:attrNameLst>
                                      </p:cBhvr>
                                      <p:tavLst>
                                        <p:tav tm="0">
                                          <p:val>
                                            <p:strVal val="#ppt_h/20"/>
                                          </p:val>
                                        </p:tav>
                                        <p:tav tm="50000">
                                          <p:val>
                                            <p:strVal val="#ppt_h/20"/>
                                          </p:val>
                                        </p:tav>
                                        <p:tav tm="100000">
                                          <p:val>
                                            <p:strVal val="#ppt_h"/>
                                          </p:val>
                                        </p:tav>
                                      </p:tavLst>
                                    </p:anim>
                                    <p:anim calcmode="lin" valueType="num">
                                      <p:cBhvr>
                                        <p:cTn id="431" dur="500" fill="hold"/>
                                        <p:tgtEl>
                                          <p:spTgt spid="437279"/>
                                        </p:tgtEl>
                                        <p:attrNameLst>
                                          <p:attrName>ppt_w</p:attrName>
                                        </p:attrNameLst>
                                      </p:cBhvr>
                                      <p:tavLst>
                                        <p:tav tm="0">
                                          <p:val>
                                            <p:strVal val="#ppt_w+.3"/>
                                          </p:val>
                                        </p:tav>
                                        <p:tav tm="50000">
                                          <p:val>
                                            <p:strVal val="#ppt_w+.3"/>
                                          </p:val>
                                        </p:tav>
                                        <p:tav tm="100000">
                                          <p:val>
                                            <p:strVal val="#ppt_w"/>
                                          </p:val>
                                        </p:tav>
                                      </p:tavLst>
                                    </p:anim>
                                    <p:anim calcmode="lin" valueType="num">
                                      <p:cBhvr>
                                        <p:cTn id="432" dur="500" fill="hold"/>
                                        <p:tgtEl>
                                          <p:spTgt spid="437279"/>
                                        </p:tgtEl>
                                        <p:attrNameLst>
                                          <p:attrName>ppt_x</p:attrName>
                                        </p:attrNameLst>
                                      </p:cBhvr>
                                      <p:tavLst>
                                        <p:tav tm="0">
                                          <p:val>
                                            <p:strVal val="#ppt_x-.3"/>
                                          </p:val>
                                        </p:tav>
                                        <p:tav tm="50000">
                                          <p:val>
                                            <p:strVal val="#ppt_x"/>
                                          </p:val>
                                        </p:tav>
                                        <p:tav tm="100000">
                                          <p:val>
                                            <p:strVal val="#ppt_x"/>
                                          </p:val>
                                        </p:tav>
                                      </p:tavLst>
                                    </p:anim>
                                    <p:anim calcmode="lin" valueType="num">
                                      <p:cBhvr>
                                        <p:cTn id="433" dur="500" fill="hold"/>
                                        <p:tgtEl>
                                          <p:spTgt spid="437279"/>
                                        </p:tgtEl>
                                        <p:attrNameLst>
                                          <p:attrName>ppt_y</p:attrName>
                                        </p:attrNameLst>
                                      </p:cBhvr>
                                      <p:tavLst>
                                        <p:tav tm="0">
                                          <p:val>
                                            <p:strVal val="#ppt_y"/>
                                          </p:val>
                                        </p:tav>
                                        <p:tav tm="100000">
                                          <p:val>
                                            <p:strVal val="#ppt_y"/>
                                          </p:val>
                                        </p:tav>
                                      </p:tavLst>
                                    </p:anim>
                                  </p:childTnLst>
                                </p:cTn>
                              </p:par>
                            </p:childTnLst>
                          </p:cTn>
                        </p:par>
                      </p:childTnLst>
                    </p:cTn>
                  </p:par>
                  <p:par>
                    <p:cTn id="434" fill="hold">
                      <p:stCondLst>
                        <p:cond delay="indefinite"/>
                      </p:stCondLst>
                      <p:childTnLst>
                        <p:par>
                          <p:cTn id="435" fill="hold">
                            <p:stCondLst>
                              <p:cond delay="0"/>
                            </p:stCondLst>
                            <p:childTnLst>
                              <p:par>
                                <p:cTn id="436" presetID="40" presetClass="entr" presetSubtype="0" fill="hold" grpId="0" nodeType="clickEffect">
                                  <p:stCondLst>
                                    <p:cond delay="0"/>
                                  </p:stCondLst>
                                  <p:iterate type="lt">
                                    <p:tmPct val="10000"/>
                                  </p:iterate>
                                  <p:childTnLst>
                                    <p:set>
                                      <p:cBhvr>
                                        <p:cTn id="437" dur="1" fill="hold">
                                          <p:stCondLst>
                                            <p:cond delay="0"/>
                                          </p:stCondLst>
                                        </p:cTn>
                                        <p:tgtEl>
                                          <p:spTgt spid="437280"/>
                                        </p:tgtEl>
                                        <p:attrNameLst>
                                          <p:attrName>style.visibility</p:attrName>
                                        </p:attrNameLst>
                                      </p:cBhvr>
                                      <p:to>
                                        <p:strVal val="visible"/>
                                      </p:to>
                                    </p:set>
                                    <p:animEffect transition="in" filter="fade">
                                      <p:cBhvr>
                                        <p:cTn id="438" dur="1000"/>
                                        <p:tgtEl>
                                          <p:spTgt spid="437280"/>
                                        </p:tgtEl>
                                      </p:cBhvr>
                                    </p:animEffect>
                                    <p:anim calcmode="lin" valueType="num">
                                      <p:cBhvr>
                                        <p:cTn id="439" dur="1000" fill="hold"/>
                                        <p:tgtEl>
                                          <p:spTgt spid="437280"/>
                                        </p:tgtEl>
                                        <p:attrNameLst>
                                          <p:attrName>ppt_x</p:attrName>
                                        </p:attrNameLst>
                                      </p:cBhvr>
                                      <p:tavLst>
                                        <p:tav tm="0">
                                          <p:val>
                                            <p:strVal val="#ppt_x-.1"/>
                                          </p:val>
                                        </p:tav>
                                        <p:tav tm="100000">
                                          <p:val>
                                            <p:strVal val="#ppt_x"/>
                                          </p:val>
                                        </p:tav>
                                      </p:tavLst>
                                    </p:anim>
                                    <p:anim calcmode="lin" valueType="num">
                                      <p:cBhvr>
                                        <p:cTn id="440" dur="1000" fill="hold"/>
                                        <p:tgtEl>
                                          <p:spTgt spid="437280"/>
                                        </p:tgtEl>
                                        <p:attrNameLst>
                                          <p:attrName>ppt_y</p:attrName>
                                        </p:attrNameLst>
                                      </p:cBhvr>
                                      <p:tavLst>
                                        <p:tav tm="0">
                                          <p:val>
                                            <p:strVal val="#ppt_y"/>
                                          </p:val>
                                        </p:tav>
                                        <p:tav tm="100000">
                                          <p:val>
                                            <p:strVal val="#ppt_y"/>
                                          </p:val>
                                        </p:tav>
                                      </p:tavLst>
                                    </p:anim>
                                  </p:childTnLst>
                                </p:cTn>
                              </p:par>
                            </p:childTnLst>
                          </p:cTn>
                        </p:par>
                      </p:childTnLst>
                    </p:cTn>
                  </p:par>
                  <p:par>
                    <p:cTn id="441" fill="hold">
                      <p:stCondLst>
                        <p:cond delay="indefinite"/>
                      </p:stCondLst>
                      <p:childTnLst>
                        <p:par>
                          <p:cTn id="442" fill="hold">
                            <p:stCondLst>
                              <p:cond delay="0"/>
                            </p:stCondLst>
                            <p:childTnLst>
                              <p:par>
                                <p:cTn id="443" presetID="10" presetClass="entr" presetSubtype="0" fill="hold" nodeType="clickEffect">
                                  <p:stCondLst>
                                    <p:cond delay="0"/>
                                  </p:stCondLst>
                                  <p:childTnLst>
                                    <p:set>
                                      <p:cBhvr>
                                        <p:cTn id="444" dur="1" fill="hold">
                                          <p:stCondLst>
                                            <p:cond delay="0"/>
                                          </p:stCondLst>
                                        </p:cTn>
                                        <p:tgtEl>
                                          <p:spTgt spid="4"/>
                                        </p:tgtEl>
                                        <p:attrNameLst>
                                          <p:attrName>style.visibility</p:attrName>
                                        </p:attrNameLst>
                                      </p:cBhvr>
                                      <p:to>
                                        <p:strVal val="visible"/>
                                      </p:to>
                                    </p:set>
                                    <p:animEffect transition="in" filter="fade">
                                      <p:cBhvr>
                                        <p:cTn id="445" dur="2000"/>
                                        <p:tgtEl>
                                          <p:spTgt spid="4"/>
                                        </p:tgtEl>
                                      </p:cBhvr>
                                    </p:animEffect>
                                  </p:childTnLst>
                                </p:cTn>
                              </p:par>
                            </p:childTnLst>
                          </p:cTn>
                        </p:par>
                      </p:childTnLst>
                    </p:cTn>
                  </p:par>
                  <p:par>
                    <p:cTn id="446" fill="hold">
                      <p:stCondLst>
                        <p:cond delay="indefinite"/>
                      </p:stCondLst>
                      <p:childTnLst>
                        <p:par>
                          <p:cTn id="447" fill="hold">
                            <p:stCondLst>
                              <p:cond delay="0"/>
                            </p:stCondLst>
                            <p:childTnLst>
                              <p:par>
                                <p:cTn id="448" presetID="9" presetClass="entr" presetSubtype="0" fill="hold" grpId="0" nodeType="clickEffect">
                                  <p:stCondLst>
                                    <p:cond delay="0"/>
                                  </p:stCondLst>
                                  <p:childTnLst>
                                    <p:set>
                                      <p:cBhvr>
                                        <p:cTn id="449" dur="1" fill="hold">
                                          <p:stCondLst>
                                            <p:cond delay="0"/>
                                          </p:stCondLst>
                                        </p:cTn>
                                        <p:tgtEl>
                                          <p:spTgt spid="437296"/>
                                        </p:tgtEl>
                                        <p:attrNameLst>
                                          <p:attrName>style.visibility</p:attrName>
                                        </p:attrNameLst>
                                      </p:cBhvr>
                                      <p:to>
                                        <p:strVal val="visible"/>
                                      </p:to>
                                    </p:set>
                                    <p:animEffect transition="in" filter="dissolve">
                                      <p:cBhvr>
                                        <p:cTn id="450" dur="500"/>
                                        <p:tgtEl>
                                          <p:spTgt spid="437296"/>
                                        </p:tgtEl>
                                      </p:cBhvr>
                                    </p:animEffect>
                                  </p:childTnLst>
                                </p:cTn>
                              </p:par>
                            </p:childTnLst>
                          </p:cTn>
                        </p:par>
                      </p:childTnLst>
                    </p:cTn>
                  </p:par>
                  <p:par>
                    <p:cTn id="451" fill="hold">
                      <p:stCondLst>
                        <p:cond delay="indefinite"/>
                      </p:stCondLst>
                      <p:childTnLst>
                        <p:par>
                          <p:cTn id="452" fill="hold">
                            <p:stCondLst>
                              <p:cond delay="0"/>
                            </p:stCondLst>
                            <p:childTnLst>
                              <p:par>
                                <p:cTn id="453" presetID="9" presetClass="entr" presetSubtype="0" fill="hold" grpId="0" nodeType="clickEffect">
                                  <p:stCondLst>
                                    <p:cond delay="0"/>
                                  </p:stCondLst>
                                  <p:childTnLst>
                                    <p:set>
                                      <p:cBhvr>
                                        <p:cTn id="454" dur="1" fill="hold">
                                          <p:stCondLst>
                                            <p:cond delay="0"/>
                                          </p:stCondLst>
                                        </p:cTn>
                                        <p:tgtEl>
                                          <p:spTgt spid="437298"/>
                                        </p:tgtEl>
                                        <p:attrNameLst>
                                          <p:attrName>style.visibility</p:attrName>
                                        </p:attrNameLst>
                                      </p:cBhvr>
                                      <p:to>
                                        <p:strVal val="visible"/>
                                      </p:to>
                                    </p:set>
                                    <p:animEffect transition="in" filter="dissolve">
                                      <p:cBhvr>
                                        <p:cTn id="455" dur="500"/>
                                        <p:tgtEl>
                                          <p:spTgt spid="437298"/>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4" fill="hold" grpId="0" nodeType="clickEffect">
                                  <p:stCondLst>
                                    <p:cond delay="0"/>
                                  </p:stCondLst>
                                  <p:childTnLst>
                                    <p:set>
                                      <p:cBhvr>
                                        <p:cTn id="459" dur="1" fill="hold">
                                          <p:stCondLst>
                                            <p:cond delay="0"/>
                                          </p:stCondLst>
                                        </p:cTn>
                                        <p:tgtEl>
                                          <p:spTgt spid="437307"/>
                                        </p:tgtEl>
                                        <p:attrNameLst>
                                          <p:attrName>style.visibility</p:attrName>
                                        </p:attrNameLst>
                                      </p:cBhvr>
                                      <p:to>
                                        <p:strVal val="visible"/>
                                      </p:to>
                                    </p:set>
                                    <p:animEffect transition="in" filter="wipe(down)">
                                      <p:cBhvr>
                                        <p:cTn id="460" dur="500"/>
                                        <p:tgtEl>
                                          <p:spTgt spid="437307"/>
                                        </p:tgtEl>
                                      </p:cBhvr>
                                    </p:animEffect>
                                  </p:childTnLst>
                                </p:cTn>
                              </p:par>
                            </p:childTnLst>
                          </p:cTn>
                        </p:par>
                        <p:par>
                          <p:cTn id="461" fill="hold">
                            <p:stCondLst>
                              <p:cond delay="500"/>
                            </p:stCondLst>
                            <p:childTnLst>
                              <p:par>
                                <p:cTn id="462" presetID="22" presetClass="entr" presetSubtype="4" fill="hold" grpId="0" nodeType="afterEffect">
                                  <p:stCondLst>
                                    <p:cond delay="0"/>
                                  </p:stCondLst>
                                  <p:childTnLst>
                                    <p:set>
                                      <p:cBhvr>
                                        <p:cTn id="463" dur="1" fill="hold">
                                          <p:stCondLst>
                                            <p:cond delay="0"/>
                                          </p:stCondLst>
                                        </p:cTn>
                                        <p:tgtEl>
                                          <p:spTgt spid="437308"/>
                                        </p:tgtEl>
                                        <p:attrNameLst>
                                          <p:attrName>style.visibility</p:attrName>
                                        </p:attrNameLst>
                                      </p:cBhvr>
                                      <p:to>
                                        <p:strVal val="visible"/>
                                      </p:to>
                                    </p:set>
                                    <p:animEffect transition="in" filter="wipe(down)">
                                      <p:cBhvr>
                                        <p:cTn id="464" dur="500"/>
                                        <p:tgtEl>
                                          <p:spTgt spid="437308"/>
                                        </p:tgtEl>
                                      </p:cBhvr>
                                    </p:animEffect>
                                  </p:childTnLst>
                                </p:cTn>
                              </p:par>
                            </p:childTnLst>
                          </p:cTn>
                        </p:par>
                      </p:childTnLst>
                    </p:cTn>
                  </p:par>
                  <p:par>
                    <p:cTn id="465" fill="hold">
                      <p:stCondLst>
                        <p:cond delay="indefinite"/>
                      </p:stCondLst>
                      <p:childTnLst>
                        <p:par>
                          <p:cTn id="466" fill="hold">
                            <p:stCondLst>
                              <p:cond delay="0"/>
                            </p:stCondLst>
                            <p:childTnLst>
                              <p:par>
                                <p:cTn id="467" presetID="10" presetClass="entr" presetSubtype="0" fill="hold" nodeType="clickEffect">
                                  <p:stCondLst>
                                    <p:cond delay="0"/>
                                  </p:stCondLst>
                                  <p:childTnLst>
                                    <p:set>
                                      <p:cBhvr>
                                        <p:cTn id="468" dur="1" fill="hold">
                                          <p:stCondLst>
                                            <p:cond delay="0"/>
                                          </p:stCondLst>
                                        </p:cTn>
                                        <p:tgtEl>
                                          <p:spTgt spid="5"/>
                                        </p:tgtEl>
                                        <p:attrNameLst>
                                          <p:attrName>style.visibility</p:attrName>
                                        </p:attrNameLst>
                                      </p:cBhvr>
                                      <p:to>
                                        <p:strVal val="visible"/>
                                      </p:to>
                                    </p:set>
                                    <p:animEffect transition="in" filter="fade">
                                      <p:cBhvr>
                                        <p:cTn id="469" dur="2000"/>
                                        <p:tgtEl>
                                          <p:spTgt spid="5"/>
                                        </p:tgtEl>
                                      </p:cBhvr>
                                    </p:animEffect>
                                  </p:childTnLst>
                                </p:cTn>
                              </p:par>
                            </p:childTnLst>
                          </p:cTn>
                        </p:par>
                      </p:childTnLst>
                    </p:cTn>
                  </p:par>
                  <p:par>
                    <p:cTn id="470" fill="hold">
                      <p:stCondLst>
                        <p:cond delay="indefinite"/>
                      </p:stCondLst>
                      <p:childTnLst>
                        <p:par>
                          <p:cTn id="471" fill="hold">
                            <p:stCondLst>
                              <p:cond delay="0"/>
                            </p:stCondLst>
                            <p:childTnLst>
                              <p:par>
                                <p:cTn id="472" presetID="9" presetClass="entr" presetSubtype="0" fill="hold" grpId="0" nodeType="clickEffect">
                                  <p:stCondLst>
                                    <p:cond delay="0"/>
                                  </p:stCondLst>
                                  <p:childTnLst>
                                    <p:set>
                                      <p:cBhvr>
                                        <p:cTn id="473" dur="1" fill="hold">
                                          <p:stCondLst>
                                            <p:cond delay="0"/>
                                          </p:stCondLst>
                                        </p:cTn>
                                        <p:tgtEl>
                                          <p:spTgt spid="437303"/>
                                        </p:tgtEl>
                                        <p:attrNameLst>
                                          <p:attrName>style.visibility</p:attrName>
                                        </p:attrNameLst>
                                      </p:cBhvr>
                                      <p:to>
                                        <p:strVal val="visible"/>
                                      </p:to>
                                    </p:set>
                                    <p:animEffect transition="in" filter="dissolve">
                                      <p:cBhvr>
                                        <p:cTn id="474" dur="500"/>
                                        <p:tgtEl>
                                          <p:spTgt spid="437303"/>
                                        </p:tgtEl>
                                      </p:cBhvr>
                                    </p:animEffect>
                                  </p:childTnLst>
                                </p:cTn>
                              </p:par>
                            </p:childTnLst>
                          </p:cTn>
                        </p:par>
                      </p:childTnLst>
                    </p:cTn>
                  </p:par>
                  <p:par>
                    <p:cTn id="475" fill="hold">
                      <p:stCondLst>
                        <p:cond delay="indefinite"/>
                      </p:stCondLst>
                      <p:childTnLst>
                        <p:par>
                          <p:cTn id="476" fill="hold">
                            <p:stCondLst>
                              <p:cond delay="0"/>
                            </p:stCondLst>
                            <p:childTnLst>
                              <p:par>
                                <p:cTn id="477" presetID="9" presetClass="entr" presetSubtype="0" fill="hold" grpId="0" nodeType="clickEffect">
                                  <p:stCondLst>
                                    <p:cond delay="0"/>
                                  </p:stCondLst>
                                  <p:childTnLst>
                                    <p:set>
                                      <p:cBhvr>
                                        <p:cTn id="478" dur="1" fill="hold">
                                          <p:stCondLst>
                                            <p:cond delay="0"/>
                                          </p:stCondLst>
                                        </p:cTn>
                                        <p:tgtEl>
                                          <p:spTgt spid="437299"/>
                                        </p:tgtEl>
                                        <p:attrNameLst>
                                          <p:attrName>style.visibility</p:attrName>
                                        </p:attrNameLst>
                                      </p:cBhvr>
                                      <p:to>
                                        <p:strVal val="visible"/>
                                      </p:to>
                                    </p:set>
                                    <p:animEffect transition="in" filter="dissolve">
                                      <p:cBhvr>
                                        <p:cTn id="479" dur="500"/>
                                        <p:tgtEl>
                                          <p:spTgt spid="437299"/>
                                        </p:tgtEl>
                                      </p:cBhvr>
                                    </p:animEffect>
                                  </p:childTnLst>
                                </p:cTn>
                              </p:par>
                            </p:childTnLst>
                          </p:cTn>
                        </p:par>
                      </p:childTnLst>
                    </p:cTn>
                  </p:par>
                  <p:par>
                    <p:cTn id="480" fill="hold">
                      <p:stCondLst>
                        <p:cond delay="indefinite"/>
                      </p:stCondLst>
                      <p:childTnLst>
                        <p:par>
                          <p:cTn id="481" fill="hold">
                            <p:stCondLst>
                              <p:cond delay="0"/>
                            </p:stCondLst>
                            <p:childTnLst>
                              <p:par>
                                <p:cTn id="482" presetID="22" presetClass="entr" presetSubtype="4" fill="hold" grpId="0" nodeType="clickEffect">
                                  <p:stCondLst>
                                    <p:cond delay="0"/>
                                  </p:stCondLst>
                                  <p:childTnLst>
                                    <p:set>
                                      <p:cBhvr>
                                        <p:cTn id="483" dur="1" fill="hold">
                                          <p:stCondLst>
                                            <p:cond delay="0"/>
                                          </p:stCondLst>
                                        </p:cTn>
                                        <p:tgtEl>
                                          <p:spTgt spid="437310"/>
                                        </p:tgtEl>
                                        <p:attrNameLst>
                                          <p:attrName>style.visibility</p:attrName>
                                        </p:attrNameLst>
                                      </p:cBhvr>
                                      <p:to>
                                        <p:strVal val="visible"/>
                                      </p:to>
                                    </p:set>
                                    <p:animEffect transition="in" filter="wipe(down)">
                                      <p:cBhvr>
                                        <p:cTn id="484" dur="500"/>
                                        <p:tgtEl>
                                          <p:spTgt spid="437310"/>
                                        </p:tgtEl>
                                      </p:cBhvr>
                                    </p:animEffect>
                                  </p:childTnLst>
                                </p:cTn>
                              </p:par>
                            </p:childTnLst>
                          </p:cTn>
                        </p:par>
                        <p:par>
                          <p:cTn id="485" fill="hold">
                            <p:stCondLst>
                              <p:cond delay="500"/>
                            </p:stCondLst>
                            <p:childTnLst>
                              <p:par>
                                <p:cTn id="486" presetID="22" presetClass="entr" presetSubtype="4" fill="hold" grpId="0" nodeType="afterEffect">
                                  <p:stCondLst>
                                    <p:cond delay="0"/>
                                  </p:stCondLst>
                                  <p:childTnLst>
                                    <p:set>
                                      <p:cBhvr>
                                        <p:cTn id="487" dur="1" fill="hold">
                                          <p:stCondLst>
                                            <p:cond delay="0"/>
                                          </p:stCondLst>
                                        </p:cTn>
                                        <p:tgtEl>
                                          <p:spTgt spid="437309"/>
                                        </p:tgtEl>
                                        <p:attrNameLst>
                                          <p:attrName>style.visibility</p:attrName>
                                        </p:attrNameLst>
                                      </p:cBhvr>
                                      <p:to>
                                        <p:strVal val="visible"/>
                                      </p:to>
                                    </p:set>
                                    <p:animEffect transition="in" filter="wipe(down)">
                                      <p:cBhvr>
                                        <p:cTn id="488" dur="500"/>
                                        <p:tgtEl>
                                          <p:spTgt spid="437309"/>
                                        </p:tgtEl>
                                      </p:cBhvr>
                                    </p:animEffect>
                                  </p:childTnLst>
                                </p:cTn>
                              </p:par>
                            </p:childTnLst>
                          </p:cTn>
                        </p:par>
                      </p:childTnLst>
                    </p:cTn>
                  </p:par>
                  <p:par>
                    <p:cTn id="489" fill="hold">
                      <p:stCondLst>
                        <p:cond delay="indefinite"/>
                      </p:stCondLst>
                      <p:childTnLst>
                        <p:par>
                          <p:cTn id="490" fill="hold">
                            <p:stCondLst>
                              <p:cond delay="0"/>
                            </p:stCondLst>
                            <p:childTnLst>
                              <p:par>
                                <p:cTn id="491" presetID="39" presetClass="entr" presetSubtype="0" accel="100000" fill="hold" grpId="0" nodeType="clickEffect">
                                  <p:stCondLst>
                                    <p:cond delay="0"/>
                                  </p:stCondLst>
                                  <p:childTnLst>
                                    <p:set>
                                      <p:cBhvr>
                                        <p:cTn id="492" dur="1" fill="hold">
                                          <p:stCondLst>
                                            <p:cond delay="0"/>
                                          </p:stCondLst>
                                        </p:cTn>
                                        <p:tgtEl>
                                          <p:spTgt spid="437297"/>
                                        </p:tgtEl>
                                        <p:attrNameLst>
                                          <p:attrName>style.visibility</p:attrName>
                                        </p:attrNameLst>
                                      </p:cBhvr>
                                      <p:to>
                                        <p:strVal val="visible"/>
                                      </p:to>
                                    </p:set>
                                    <p:anim calcmode="lin" valueType="num">
                                      <p:cBhvr>
                                        <p:cTn id="493" dur="500" fill="hold"/>
                                        <p:tgtEl>
                                          <p:spTgt spid="437297"/>
                                        </p:tgtEl>
                                        <p:attrNameLst>
                                          <p:attrName>ppt_h</p:attrName>
                                        </p:attrNameLst>
                                      </p:cBhvr>
                                      <p:tavLst>
                                        <p:tav tm="0">
                                          <p:val>
                                            <p:strVal val="#ppt_h/20"/>
                                          </p:val>
                                        </p:tav>
                                        <p:tav tm="50000">
                                          <p:val>
                                            <p:strVal val="#ppt_h/20"/>
                                          </p:val>
                                        </p:tav>
                                        <p:tav tm="100000">
                                          <p:val>
                                            <p:strVal val="#ppt_h"/>
                                          </p:val>
                                        </p:tav>
                                      </p:tavLst>
                                    </p:anim>
                                    <p:anim calcmode="lin" valueType="num">
                                      <p:cBhvr>
                                        <p:cTn id="494" dur="500" fill="hold"/>
                                        <p:tgtEl>
                                          <p:spTgt spid="437297"/>
                                        </p:tgtEl>
                                        <p:attrNameLst>
                                          <p:attrName>ppt_w</p:attrName>
                                        </p:attrNameLst>
                                      </p:cBhvr>
                                      <p:tavLst>
                                        <p:tav tm="0">
                                          <p:val>
                                            <p:strVal val="#ppt_w+.3"/>
                                          </p:val>
                                        </p:tav>
                                        <p:tav tm="50000">
                                          <p:val>
                                            <p:strVal val="#ppt_w+.3"/>
                                          </p:val>
                                        </p:tav>
                                        <p:tav tm="100000">
                                          <p:val>
                                            <p:strVal val="#ppt_w"/>
                                          </p:val>
                                        </p:tav>
                                      </p:tavLst>
                                    </p:anim>
                                    <p:anim calcmode="lin" valueType="num">
                                      <p:cBhvr>
                                        <p:cTn id="495" dur="500" fill="hold"/>
                                        <p:tgtEl>
                                          <p:spTgt spid="437297"/>
                                        </p:tgtEl>
                                        <p:attrNameLst>
                                          <p:attrName>ppt_x</p:attrName>
                                        </p:attrNameLst>
                                      </p:cBhvr>
                                      <p:tavLst>
                                        <p:tav tm="0">
                                          <p:val>
                                            <p:strVal val="#ppt_x-.3"/>
                                          </p:val>
                                        </p:tav>
                                        <p:tav tm="50000">
                                          <p:val>
                                            <p:strVal val="#ppt_x"/>
                                          </p:val>
                                        </p:tav>
                                        <p:tav tm="100000">
                                          <p:val>
                                            <p:strVal val="#ppt_x"/>
                                          </p:val>
                                        </p:tav>
                                      </p:tavLst>
                                    </p:anim>
                                    <p:anim calcmode="lin" valueType="num">
                                      <p:cBhvr>
                                        <p:cTn id="496" dur="500" fill="hold"/>
                                        <p:tgtEl>
                                          <p:spTgt spid="437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p:bldP spid="437252" grpId="1"/>
      <p:bldP spid="437254" grpId="0" autoUpdateAnimBg="0"/>
      <p:bldP spid="437255" grpId="0" animBg="1"/>
      <p:bldP spid="437255" grpId="1" animBg="1"/>
      <p:bldP spid="437256" grpId="0" animBg="1"/>
      <p:bldP spid="437257" grpId="0" autoUpdateAnimBg="0"/>
      <p:bldP spid="437257" grpId="1"/>
      <p:bldP spid="437258" grpId="0" autoUpdateAnimBg="0"/>
      <p:bldP spid="437258" grpId="1"/>
      <p:bldP spid="437259" grpId="0" animBg="1" autoUpdateAnimBg="0"/>
      <p:bldP spid="437259" grpId="1" animBg="1"/>
      <p:bldP spid="437260" grpId="0" autoUpdateAnimBg="0"/>
      <p:bldP spid="437260" grpId="1"/>
      <p:bldP spid="437261" grpId="0" animBg="1" autoUpdateAnimBg="0"/>
      <p:bldP spid="437262" grpId="0" autoUpdateAnimBg="0"/>
      <p:bldP spid="437262" grpId="1"/>
      <p:bldP spid="437263" grpId="0" animBg="1" autoUpdateAnimBg="0"/>
      <p:bldP spid="437263" grpId="1" animBg="1"/>
      <p:bldP spid="437264" grpId="0" animBg="1" autoUpdateAnimBg="0"/>
      <p:bldP spid="437264" grpId="1" animBg="1"/>
      <p:bldP spid="437265" grpId="0" animBg="1"/>
      <p:bldP spid="437265" grpId="1" animBg="1"/>
      <p:bldP spid="437266" grpId="0" animBg="1" autoUpdateAnimBg="0"/>
      <p:bldP spid="437267" grpId="0" autoUpdateAnimBg="0"/>
      <p:bldP spid="437267" grpId="1"/>
      <p:bldP spid="437268" grpId="0" animBg="1"/>
      <p:bldP spid="437268" grpId="1" animBg="1"/>
      <p:bldP spid="437269" grpId="0" animBg="1"/>
      <p:bldP spid="437269" grpId="1" animBg="1"/>
      <p:bldP spid="437270" grpId="0" animBg="1" autoUpdateAnimBg="0"/>
      <p:bldP spid="437270" grpId="1" animBg="1"/>
      <p:bldP spid="437271" grpId="0" autoUpdateAnimBg="0"/>
      <p:bldP spid="437271" grpId="1"/>
      <p:bldP spid="437272" grpId="0" animBg="1"/>
      <p:bldP spid="437272" grpId="1" animBg="1"/>
      <p:bldP spid="437273" grpId="0" animBg="1"/>
      <p:bldP spid="437273" grpId="1" animBg="1"/>
      <p:bldP spid="437274" grpId="0" animBg="1"/>
      <p:bldP spid="437274" grpId="1" animBg="1"/>
      <p:bldP spid="437275" grpId="0" animBg="1" autoUpdateAnimBg="0"/>
      <p:bldP spid="437275" grpId="1" animBg="1"/>
      <p:bldP spid="437276" grpId="0" autoUpdateAnimBg="0"/>
      <p:bldP spid="437276" grpId="1"/>
      <p:bldP spid="437277" grpId="0"/>
      <p:bldP spid="437278" grpId="0"/>
      <p:bldP spid="437279" grpId="0"/>
      <p:bldP spid="437280" grpId="0"/>
      <p:bldP spid="437282" grpId="0" animBg="1"/>
      <p:bldP spid="437282" grpId="1" animBg="1"/>
      <p:bldP spid="437283" grpId="0" animBg="1"/>
      <p:bldP spid="437283" grpId="1" animBg="1"/>
      <p:bldP spid="437284" grpId="0"/>
      <p:bldP spid="437284" grpId="1"/>
      <p:bldP spid="437285" grpId="0"/>
      <p:bldP spid="437286" grpId="0"/>
      <p:bldP spid="437290" grpId="0"/>
      <p:bldP spid="437291" grpId="0" animBg="1"/>
      <p:bldP spid="437292" grpId="0" animBg="1"/>
      <p:bldP spid="437296" grpId="0"/>
      <p:bldP spid="437297" grpId="0"/>
      <p:bldP spid="437298" grpId="0"/>
      <p:bldP spid="437299" grpId="0"/>
      <p:bldP spid="437303" grpId="0"/>
      <p:bldP spid="437307" grpId="0" animBg="1"/>
      <p:bldP spid="437308" grpId="0" animBg="1"/>
      <p:bldP spid="437309" grpId="0" animBg="1"/>
      <p:bldP spid="437310" grpId="0" animBg="1"/>
      <p:bldP spid="437311" grpId="0" animBg="1"/>
      <p:bldP spid="437312" grpId="0" animBg="1"/>
      <p:bldP spid="437313" grpId="0" animBg="1"/>
      <p:bldP spid="437313" grpId="1" animBg="1"/>
      <p:bldP spid="437320" grpId="0"/>
      <p:bldP spid="437320" grpId="1"/>
      <p:bldP spid="437321" grpId="0"/>
      <p:bldP spid="437321" grpId="1"/>
      <p:bldP spid="437322" grpId="0" animBg="1"/>
      <p:bldP spid="437322" grpId="1" animBg="1"/>
      <p:bldP spid="437322" grpId="2" animBg="1"/>
      <p:bldP spid="437323" grpId="0" animBg="1"/>
      <p:bldP spid="437323" grpId="1" animBg="1"/>
      <p:bldP spid="437323" grpId="2" animBg="1"/>
      <p:bldP spid="437324" grpId="0"/>
      <p:bldP spid="437324" grpId="1"/>
      <p:bldP spid="437324" grpId="2"/>
      <p:bldP spid="437324" grpId="3"/>
      <p:bldP spid="437325" grpId="0"/>
      <p:bldP spid="437325" grpId="1"/>
      <p:bldP spid="437325" grpId="2"/>
      <p:bldP spid="437325" grpId="3"/>
      <p:bldP spid="437326" grpId="0"/>
      <p:bldP spid="437326" grpId="1"/>
      <p:bldP spid="437327" grpId="0"/>
      <p:bldP spid="437327" grpId="1"/>
      <p:bldP spid="437328" grpId="0"/>
      <p:bldP spid="437328" grpId="1"/>
      <p:bldP spid="437329" grpId="0"/>
      <p:bldP spid="437330" grpId="0"/>
      <p:bldP spid="4373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1152525" y="762000"/>
            <a:ext cx="792638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 </a:t>
            </a:r>
            <a:r>
              <a:rPr lang="en-US" sz="2400" baseline="-25000"/>
              <a:t>2</a:t>
            </a:r>
            <a:r>
              <a:rPr lang="en-US" sz="2000"/>
              <a:t>(</a:t>
            </a:r>
            <a:r>
              <a:rPr lang="en-US" sz="2000" i="1"/>
              <a:t>g</a:t>
            </a:r>
            <a:r>
              <a:rPr lang="en-US" sz="2000"/>
              <a:t>)</a:t>
            </a:r>
            <a:r>
              <a:rPr lang="en-US" sz="2400"/>
              <a:t> </a:t>
            </a:r>
          </a:p>
        </p:txBody>
      </p:sp>
      <p:sp>
        <p:nvSpPr>
          <p:cNvPr id="438277" name="Text Box 5"/>
          <p:cNvSpPr txBox="1">
            <a:spLocks noChangeArrowheads="1"/>
          </p:cNvSpPr>
          <p:nvPr/>
        </p:nvSpPr>
        <p:spPr bwMode="auto">
          <a:xfrm>
            <a:off x="1289050" y="1203325"/>
            <a:ext cx="3519488" cy="336550"/>
          </a:xfrm>
          <a:prstGeom prst="rect">
            <a:avLst/>
          </a:prstGeom>
          <a:noFill/>
          <a:ln w="9525">
            <a:noFill/>
            <a:miter lim="800000"/>
            <a:headEnd/>
            <a:tailEnd/>
          </a:ln>
        </p:spPr>
        <p:txBody>
          <a:bodyPr wrap="none">
            <a:spAutoFit/>
          </a:bodyPr>
          <a:lstStyle/>
          <a:p>
            <a:r>
              <a:rPr lang="en-US" sz="1600"/>
              <a:t> 	          1.8 x 10</a:t>
            </a:r>
            <a:r>
              <a:rPr lang="en-US" sz="1600" baseline="30000"/>
              <a:t>24</a:t>
            </a:r>
            <a:r>
              <a:rPr lang="en-US" sz="1600"/>
              <a:t> molecules</a:t>
            </a:r>
          </a:p>
        </p:txBody>
      </p:sp>
      <p:sp>
        <p:nvSpPr>
          <p:cNvPr id="438278" name="Text Box 6"/>
          <p:cNvSpPr txBox="1">
            <a:spLocks noChangeArrowheads="1"/>
          </p:cNvSpPr>
          <p:nvPr/>
        </p:nvSpPr>
        <p:spPr bwMode="auto">
          <a:xfrm>
            <a:off x="3041650" y="2574925"/>
            <a:ext cx="882650" cy="346075"/>
          </a:xfrm>
          <a:prstGeom prst="rect">
            <a:avLst/>
          </a:prstGeom>
          <a:solidFill>
            <a:srgbClr val="FFFF99">
              <a:alpha val="50195"/>
            </a:srgbClr>
          </a:solidFill>
          <a:ln w="9525">
            <a:solidFill>
              <a:srgbClr val="FF0000"/>
            </a:solidFill>
            <a:miter lim="800000"/>
            <a:headEnd/>
            <a:tailEnd/>
          </a:ln>
        </p:spPr>
        <p:txBody>
          <a:bodyPr wrap="none">
            <a:spAutoFit/>
          </a:bodyPr>
          <a:lstStyle/>
          <a:p>
            <a:r>
              <a:rPr lang="en-US" sz="1600"/>
              <a:t>3 mol Y</a:t>
            </a:r>
          </a:p>
        </p:txBody>
      </p:sp>
      <p:sp>
        <p:nvSpPr>
          <p:cNvPr id="110597" name="Text Box 7"/>
          <p:cNvSpPr txBox="1">
            <a:spLocks noChangeArrowheads="1"/>
          </p:cNvSpPr>
          <p:nvPr/>
        </p:nvSpPr>
        <p:spPr bwMode="auto">
          <a:xfrm>
            <a:off x="6096000" y="1196975"/>
            <a:ext cx="669925" cy="336550"/>
          </a:xfrm>
          <a:prstGeom prst="rect">
            <a:avLst/>
          </a:prstGeom>
          <a:noFill/>
          <a:ln w="9525">
            <a:noFill/>
            <a:miter lim="800000"/>
            <a:headEnd/>
            <a:tailEnd/>
          </a:ln>
        </p:spPr>
        <p:txBody>
          <a:bodyPr wrap="none">
            <a:spAutoFit/>
          </a:bodyPr>
          <a:lstStyle/>
          <a:p>
            <a:r>
              <a:rPr lang="en-US" sz="1600"/>
              <a:t>x mol</a:t>
            </a:r>
          </a:p>
        </p:txBody>
      </p:sp>
      <p:grpSp>
        <p:nvGrpSpPr>
          <p:cNvPr id="2" name="Group 8"/>
          <p:cNvGrpSpPr>
            <a:grpSpLocks/>
          </p:cNvGrpSpPr>
          <p:nvPr/>
        </p:nvGrpSpPr>
        <p:grpSpPr bwMode="auto">
          <a:xfrm>
            <a:off x="349250" y="3525838"/>
            <a:ext cx="1219200" cy="481012"/>
            <a:chOff x="186" y="1092"/>
            <a:chExt cx="768" cy="303"/>
          </a:xfrm>
        </p:grpSpPr>
        <p:sp>
          <p:nvSpPr>
            <p:cNvPr id="110617" name="Line 9"/>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10618" name="Line 10"/>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10619" name="Line 11"/>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10620" name="Line 12"/>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10621" name="Line 13"/>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38286" name="Oval 14"/>
          <p:cNvSpPr>
            <a:spLocks noChangeArrowheads="1"/>
          </p:cNvSpPr>
          <p:nvPr/>
        </p:nvSpPr>
        <p:spPr bwMode="auto">
          <a:xfrm>
            <a:off x="615950" y="3724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38287" name="Text Box 15"/>
          <p:cNvSpPr txBox="1">
            <a:spLocks noChangeArrowheads="1"/>
          </p:cNvSpPr>
          <p:nvPr/>
        </p:nvSpPr>
        <p:spPr bwMode="auto">
          <a:xfrm>
            <a:off x="395288" y="4030663"/>
            <a:ext cx="303212" cy="304800"/>
          </a:xfrm>
          <a:prstGeom prst="rect">
            <a:avLst/>
          </a:prstGeom>
          <a:noFill/>
          <a:ln w="9525">
            <a:noFill/>
            <a:miter lim="800000"/>
            <a:headEnd/>
            <a:tailEnd/>
          </a:ln>
        </p:spPr>
        <p:txBody>
          <a:bodyPr wrap="none">
            <a:spAutoFit/>
          </a:bodyPr>
          <a:lstStyle/>
          <a:p>
            <a:r>
              <a:rPr lang="en-US"/>
              <a:t>Y</a:t>
            </a:r>
          </a:p>
        </p:txBody>
      </p:sp>
      <p:sp>
        <p:nvSpPr>
          <p:cNvPr id="438288" name="Text Box 16"/>
          <p:cNvSpPr txBox="1">
            <a:spLocks noChangeArrowheads="1"/>
          </p:cNvSpPr>
          <p:nvPr/>
        </p:nvSpPr>
        <p:spPr bwMode="auto">
          <a:xfrm>
            <a:off x="1141413" y="4030663"/>
            <a:ext cx="331787" cy="304800"/>
          </a:xfrm>
          <a:prstGeom prst="rect">
            <a:avLst/>
          </a:prstGeom>
          <a:noFill/>
          <a:ln w="9525">
            <a:noFill/>
            <a:miter lim="800000"/>
            <a:headEnd/>
            <a:tailEnd/>
          </a:ln>
        </p:spPr>
        <p:txBody>
          <a:bodyPr wrap="none">
            <a:spAutoFit/>
          </a:bodyPr>
          <a:lstStyle/>
          <a:p>
            <a:r>
              <a:rPr lang="en-US"/>
              <a:t>M</a:t>
            </a:r>
          </a:p>
        </p:txBody>
      </p:sp>
      <p:sp>
        <p:nvSpPr>
          <p:cNvPr id="438289" name="Line 17"/>
          <p:cNvSpPr>
            <a:spLocks noChangeShapeType="1"/>
          </p:cNvSpPr>
          <p:nvPr/>
        </p:nvSpPr>
        <p:spPr bwMode="auto">
          <a:xfrm>
            <a:off x="682625" y="3759200"/>
            <a:ext cx="534988" cy="0"/>
          </a:xfrm>
          <a:prstGeom prst="line">
            <a:avLst/>
          </a:prstGeom>
          <a:noFill/>
          <a:ln w="31750">
            <a:solidFill>
              <a:srgbClr val="800000"/>
            </a:solidFill>
            <a:round/>
            <a:headEnd/>
            <a:tailEnd/>
          </a:ln>
        </p:spPr>
        <p:txBody>
          <a:bodyPr/>
          <a:lstStyle/>
          <a:p>
            <a:endParaRPr lang="en-US"/>
          </a:p>
        </p:txBody>
      </p:sp>
      <p:grpSp>
        <p:nvGrpSpPr>
          <p:cNvPr id="3" name="Group 18"/>
          <p:cNvGrpSpPr>
            <a:grpSpLocks/>
          </p:cNvGrpSpPr>
          <p:nvPr/>
        </p:nvGrpSpPr>
        <p:grpSpPr bwMode="auto">
          <a:xfrm>
            <a:off x="1174750" y="3717925"/>
            <a:ext cx="88900" cy="88900"/>
            <a:chOff x="925" y="1217"/>
            <a:chExt cx="56" cy="56"/>
          </a:xfrm>
        </p:grpSpPr>
        <p:sp>
          <p:nvSpPr>
            <p:cNvPr id="110614" name="Oval 19"/>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10615" name="Line 20"/>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10616" name="Line 21"/>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38294" name="Text Box 22"/>
          <p:cNvSpPr txBox="1">
            <a:spLocks noChangeArrowheads="1"/>
          </p:cNvSpPr>
          <p:nvPr/>
        </p:nvSpPr>
        <p:spPr bwMode="auto">
          <a:xfrm>
            <a:off x="2341563" y="3622675"/>
            <a:ext cx="1933575" cy="336550"/>
          </a:xfrm>
          <a:prstGeom prst="rect">
            <a:avLst/>
          </a:prstGeom>
          <a:noFill/>
          <a:ln w="9525">
            <a:noFill/>
            <a:miter lim="800000"/>
            <a:headEnd/>
            <a:tailEnd/>
          </a:ln>
        </p:spPr>
        <p:txBody>
          <a:bodyPr wrap="none">
            <a:spAutoFit/>
          </a:bodyPr>
          <a:lstStyle/>
          <a:p>
            <a:r>
              <a:rPr lang="en-US" sz="1600"/>
              <a:t>x mol M  =  3 mol Y</a:t>
            </a:r>
          </a:p>
        </p:txBody>
      </p:sp>
      <p:sp>
        <p:nvSpPr>
          <p:cNvPr id="438295" name="Text Box 23"/>
          <p:cNvSpPr txBox="1">
            <a:spLocks noChangeArrowheads="1"/>
          </p:cNvSpPr>
          <p:nvPr/>
        </p:nvSpPr>
        <p:spPr bwMode="auto">
          <a:xfrm>
            <a:off x="5146675" y="3643313"/>
            <a:ext cx="1311275" cy="336550"/>
          </a:xfrm>
          <a:prstGeom prst="rect">
            <a:avLst/>
          </a:prstGeom>
          <a:noFill/>
          <a:ln w="9525">
            <a:noFill/>
            <a:miter lim="800000"/>
            <a:headEnd/>
            <a:tailEnd/>
          </a:ln>
        </p:spPr>
        <p:txBody>
          <a:bodyPr wrap="none">
            <a:spAutoFit/>
          </a:bodyPr>
          <a:lstStyle/>
          <a:p>
            <a:r>
              <a:rPr lang="en-US" sz="1600"/>
              <a:t>=  7.5 mol M</a:t>
            </a:r>
          </a:p>
        </p:txBody>
      </p:sp>
      <p:sp>
        <p:nvSpPr>
          <p:cNvPr id="438296" name="Rectangle 24"/>
          <p:cNvSpPr>
            <a:spLocks noChangeArrowheads="1"/>
          </p:cNvSpPr>
          <p:nvPr/>
        </p:nvSpPr>
        <p:spPr bwMode="auto">
          <a:xfrm>
            <a:off x="4210050" y="3489325"/>
            <a:ext cx="908050" cy="336550"/>
          </a:xfrm>
          <a:prstGeom prst="rect">
            <a:avLst/>
          </a:prstGeom>
          <a:noFill/>
          <a:ln w="9525">
            <a:noFill/>
            <a:miter lim="800000"/>
            <a:headEnd/>
            <a:tailEnd/>
          </a:ln>
        </p:spPr>
        <p:txBody>
          <a:bodyPr wrap="none">
            <a:spAutoFit/>
          </a:bodyPr>
          <a:lstStyle/>
          <a:p>
            <a:r>
              <a:rPr lang="en-US" sz="1600"/>
              <a:t>5 mol M</a:t>
            </a:r>
          </a:p>
        </p:txBody>
      </p:sp>
      <p:sp>
        <p:nvSpPr>
          <p:cNvPr id="438297" name="Rectangle 25"/>
          <p:cNvSpPr>
            <a:spLocks noChangeArrowheads="1"/>
          </p:cNvSpPr>
          <p:nvPr/>
        </p:nvSpPr>
        <p:spPr bwMode="auto">
          <a:xfrm>
            <a:off x="4216400" y="3759200"/>
            <a:ext cx="873125" cy="336550"/>
          </a:xfrm>
          <a:prstGeom prst="rect">
            <a:avLst/>
          </a:prstGeom>
          <a:noFill/>
          <a:ln w="9525">
            <a:noFill/>
            <a:miter lim="800000"/>
            <a:headEnd/>
            <a:tailEnd/>
          </a:ln>
        </p:spPr>
        <p:txBody>
          <a:bodyPr wrap="none">
            <a:spAutoFit/>
          </a:bodyPr>
          <a:lstStyle/>
          <a:p>
            <a:r>
              <a:rPr lang="en-US" sz="1600"/>
              <a:t>2 mol Y</a:t>
            </a:r>
          </a:p>
        </p:txBody>
      </p:sp>
      <p:sp>
        <p:nvSpPr>
          <p:cNvPr id="438298" name="Line 26"/>
          <p:cNvSpPr>
            <a:spLocks noChangeShapeType="1"/>
          </p:cNvSpPr>
          <p:nvPr/>
        </p:nvSpPr>
        <p:spPr bwMode="auto">
          <a:xfrm flipV="1">
            <a:off x="3683000" y="3756025"/>
            <a:ext cx="495300" cy="98425"/>
          </a:xfrm>
          <a:prstGeom prst="line">
            <a:avLst/>
          </a:prstGeom>
          <a:noFill/>
          <a:ln w="9525">
            <a:solidFill>
              <a:srgbClr val="FF0000"/>
            </a:solidFill>
            <a:round/>
            <a:headEnd/>
            <a:tailEnd/>
          </a:ln>
        </p:spPr>
        <p:txBody>
          <a:bodyPr/>
          <a:lstStyle/>
          <a:p>
            <a:endParaRPr lang="en-US"/>
          </a:p>
        </p:txBody>
      </p:sp>
      <p:grpSp>
        <p:nvGrpSpPr>
          <p:cNvPr id="4" name="Group 27"/>
          <p:cNvGrpSpPr>
            <a:grpSpLocks/>
          </p:cNvGrpSpPr>
          <p:nvPr/>
        </p:nvGrpSpPr>
        <p:grpSpPr bwMode="auto">
          <a:xfrm>
            <a:off x="4235450" y="3527425"/>
            <a:ext cx="860425" cy="542925"/>
            <a:chOff x="3885" y="2931"/>
            <a:chExt cx="542" cy="342"/>
          </a:xfrm>
        </p:grpSpPr>
        <p:sp>
          <p:nvSpPr>
            <p:cNvPr id="110612" name="AutoShape 2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0613" name="Line 2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8302" name="Line 30"/>
          <p:cNvSpPr>
            <a:spLocks noChangeShapeType="1"/>
          </p:cNvSpPr>
          <p:nvPr/>
        </p:nvSpPr>
        <p:spPr bwMode="auto">
          <a:xfrm flipV="1">
            <a:off x="4483100" y="3873500"/>
            <a:ext cx="517525" cy="112713"/>
          </a:xfrm>
          <a:prstGeom prst="line">
            <a:avLst/>
          </a:prstGeom>
          <a:noFill/>
          <a:ln w="9525">
            <a:solidFill>
              <a:srgbClr val="FF0000"/>
            </a:solidFill>
            <a:round/>
            <a:headEnd/>
            <a:tailEnd/>
          </a:ln>
        </p:spPr>
        <p:txBody>
          <a:bodyPr/>
          <a:lstStyle/>
          <a:p>
            <a:endParaRPr lang="en-US"/>
          </a:p>
        </p:txBody>
      </p:sp>
      <p:sp>
        <p:nvSpPr>
          <p:cNvPr id="110611" name="AutoShape 31">
            <a:hlinkClick r:id="" action="ppaction://noaction" highlightClick="1"/>
            <a:hlinkHover r:id="" action="ppaction://hlinkshowjump?jump=previousslide"/>
          </p:cNvPr>
          <p:cNvSpPr>
            <a:spLocks noChangeArrowheads="1"/>
          </p:cNvSpPr>
          <p:nvPr/>
        </p:nvSpPr>
        <p:spPr bwMode="auto">
          <a:xfrm>
            <a:off x="0" y="6511925"/>
            <a:ext cx="387350" cy="387350"/>
          </a:xfrm>
          <a:prstGeom prst="actionButtonReturn">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38277"/>
                                        </p:tgtEl>
                                      </p:cBhvr>
                                    </p:animEffect>
                                    <p:anim calcmode="lin" valueType="num">
                                      <p:cBhvr>
                                        <p:cTn id="7" dur="1000"/>
                                        <p:tgtEl>
                                          <p:spTgt spid="438277"/>
                                        </p:tgtEl>
                                        <p:attrNameLst>
                                          <p:attrName>ppt_x</p:attrName>
                                        </p:attrNameLst>
                                      </p:cBhvr>
                                      <p:tavLst>
                                        <p:tav tm="0">
                                          <p:val>
                                            <p:strVal val="ppt_x"/>
                                          </p:val>
                                        </p:tav>
                                        <p:tav tm="100000">
                                          <p:val>
                                            <p:strVal val="ppt_x"/>
                                          </p:val>
                                        </p:tav>
                                      </p:tavLst>
                                    </p:anim>
                                    <p:anim calcmode="lin" valueType="num">
                                      <p:cBhvr>
                                        <p:cTn id="8" dur="1000"/>
                                        <p:tgtEl>
                                          <p:spTgt spid="438277"/>
                                        </p:tgtEl>
                                        <p:attrNameLst>
                                          <p:attrName>ppt_y</p:attrName>
                                        </p:attrNameLst>
                                      </p:cBhvr>
                                      <p:tavLst>
                                        <p:tav tm="0">
                                          <p:val>
                                            <p:strVal val="ppt_y"/>
                                          </p:val>
                                        </p:tav>
                                        <p:tav tm="100000">
                                          <p:val>
                                            <p:strVal val="ppt_y+.1"/>
                                          </p:val>
                                        </p:tav>
                                      </p:tavLst>
                                    </p:anim>
                                    <p:set>
                                      <p:cBhvr>
                                        <p:cTn id="9" dur="1" fill="hold">
                                          <p:stCondLst>
                                            <p:cond delay="999"/>
                                          </p:stCondLst>
                                        </p:cTn>
                                        <p:tgtEl>
                                          <p:spTgt spid="438277"/>
                                        </p:tgtEl>
                                        <p:attrNameLst>
                                          <p:attrName>style.visibility</p:attrName>
                                        </p:attrNameLst>
                                      </p:cBhvr>
                                      <p:to>
                                        <p:strVal val="hidden"/>
                                      </p:to>
                                    </p:set>
                                  </p:childTnLst>
                                </p:cTn>
                              </p:par>
                              <p:par>
                                <p:cTn id="10" presetID="0" presetClass="path" presetSubtype="0" accel="50000" decel="50000" fill="hold" grpId="0" nodeType="withEffect">
                                  <p:stCondLst>
                                    <p:cond delay="0"/>
                                  </p:stCondLst>
                                  <p:childTnLst>
                                    <p:animMotion origin="layout" path="M 2.77778E-7 -8.11242E-6 L 2.77778E-7 -0.18159 " pathEditMode="relative" ptsTypes="AA">
                                      <p:cBhvr>
                                        <p:cTn id="11" dur="2000" fill="hold"/>
                                        <p:tgtEl>
                                          <p:spTgt spid="43827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38287"/>
                                        </p:tgtEl>
                                        <p:attrNameLst>
                                          <p:attrName>style.visibility</p:attrName>
                                        </p:attrNameLst>
                                      </p:cBhvr>
                                      <p:to>
                                        <p:strVal val="visible"/>
                                      </p:to>
                                    </p:set>
                                    <p:animEffect transition="in" filter="fade">
                                      <p:cBhvr>
                                        <p:cTn id="21" dur="1000"/>
                                        <p:tgtEl>
                                          <p:spTgt spid="438287"/>
                                        </p:tgtEl>
                                      </p:cBhvr>
                                    </p:animEffect>
                                    <p:anim calcmode="lin" valueType="num">
                                      <p:cBhvr>
                                        <p:cTn id="22" dur="1000" fill="hold"/>
                                        <p:tgtEl>
                                          <p:spTgt spid="438287"/>
                                        </p:tgtEl>
                                        <p:attrNameLst>
                                          <p:attrName>ppt_x</p:attrName>
                                        </p:attrNameLst>
                                      </p:cBhvr>
                                      <p:tavLst>
                                        <p:tav tm="0">
                                          <p:val>
                                            <p:strVal val="#ppt_x"/>
                                          </p:val>
                                        </p:tav>
                                        <p:tav tm="100000">
                                          <p:val>
                                            <p:strVal val="#ppt_x"/>
                                          </p:val>
                                        </p:tav>
                                      </p:tavLst>
                                    </p:anim>
                                    <p:anim calcmode="lin" valueType="num">
                                      <p:cBhvr>
                                        <p:cTn id="23" dur="1000" fill="hold"/>
                                        <p:tgtEl>
                                          <p:spTgt spid="4382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38288"/>
                                        </p:tgtEl>
                                        <p:attrNameLst>
                                          <p:attrName>style.visibility</p:attrName>
                                        </p:attrNameLst>
                                      </p:cBhvr>
                                      <p:to>
                                        <p:strVal val="visible"/>
                                      </p:to>
                                    </p:set>
                                    <p:animEffect transition="in" filter="fade">
                                      <p:cBhvr>
                                        <p:cTn id="28" dur="1000"/>
                                        <p:tgtEl>
                                          <p:spTgt spid="438288"/>
                                        </p:tgtEl>
                                      </p:cBhvr>
                                    </p:animEffect>
                                    <p:anim calcmode="lin" valueType="num">
                                      <p:cBhvr>
                                        <p:cTn id="29" dur="1000" fill="hold"/>
                                        <p:tgtEl>
                                          <p:spTgt spid="438288"/>
                                        </p:tgtEl>
                                        <p:attrNameLst>
                                          <p:attrName>ppt_x</p:attrName>
                                        </p:attrNameLst>
                                      </p:cBhvr>
                                      <p:tavLst>
                                        <p:tav tm="0">
                                          <p:val>
                                            <p:strVal val="#ppt_x"/>
                                          </p:val>
                                        </p:tav>
                                        <p:tav tm="100000">
                                          <p:val>
                                            <p:strVal val="#ppt_x"/>
                                          </p:val>
                                        </p:tav>
                                      </p:tavLst>
                                    </p:anim>
                                    <p:anim calcmode="lin" valueType="num">
                                      <p:cBhvr>
                                        <p:cTn id="30" dur="1000" fill="hold"/>
                                        <p:tgtEl>
                                          <p:spTgt spid="4382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38286"/>
                                        </p:tgtEl>
                                        <p:attrNameLst>
                                          <p:attrName>style.visibility</p:attrName>
                                        </p:attrNameLst>
                                      </p:cBhvr>
                                      <p:to>
                                        <p:strVal val="visible"/>
                                      </p:to>
                                    </p:set>
                                    <p:anim calcmode="lin" valueType="num">
                                      <p:cBhvr>
                                        <p:cTn id="35" dur="500" fill="hold"/>
                                        <p:tgtEl>
                                          <p:spTgt spid="438286"/>
                                        </p:tgtEl>
                                        <p:attrNameLst>
                                          <p:attrName>ppt_w</p:attrName>
                                        </p:attrNameLst>
                                      </p:cBhvr>
                                      <p:tavLst>
                                        <p:tav tm="0">
                                          <p:val>
                                            <p:fltVal val="0"/>
                                          </p:val>
                                        </p:tav>
                                        <p:tav tm="100000">
                                          <p:val>
                                            <p:strVal val="#ppt_w"/>
                                          </p:val>
                                        </p:tav>
                                      </p:tavLst>
                                    </p:anim>
                                    <p:anim calcmode="lin" valueType="num">
                                      <p:cBhvr>
                                        <p:cTn id="36" dur="500" fill="hold"/>
                                        <p:tgtEl>
                                          <p:spTgt spid="438286"/>
                                        </p:tgtEl>
                                        <p:attrNameLst>
                                          <p:attrName>ppt_h</p:attrName>
                                        </p:attrNameLst>
                                      </p:cBhvr>
                                      <p:tavLst>
                                        <p:tav tm="0">
                                          <p:val>
                                            <p:fltVal val="0"/>
                                          </p:val>
                                        </p:tav>
                                        <p:tav tm="100000">
                                          <p:val>
                                            <p:strVal val="#ppt_h"/>
                                          </p:val>
                                        </p:tav>
                                      </p:tavLst>
                                    </p:anim>
                                    <p:animEffect transition="in" filter="fade">
                                      <p:cBhvr>
                                        <p:cTn id="37" dur="500"/>
                                        <p:tgtEl>
                                          <p:spTgt spid="43828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38289"/>
                                        </p:tgtEl>
                                        <p:attrNameLst>
                                          <p:attrName>style.visibility</p:attrName>
                                        </p:attrNameLst>
                                      </p:cBhvr>
                                      <p:to>
                                        <p:strVal val="visible"/>
                                      </p:to>
                                    </p:set>
                                    <p:animEffect transition="in" filter="wipe(left)">
                                      <p:cBhvr>
                                        <p:cTn id="49" dur="2000"/>
                                        <p:tgtEl>
                                          <p:spTgt spid="438289"/>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438294"/>
                                        </p:tgtEl>
                                        <p:attrNameLst>
                                          <p:attrName>style.visibility</p:attrName>
                                        </p:attrNameLst>
                                      </p:cBhvr>
                                      <p:to>
                                        <p:strVal val="visible"/>
                                      </p:to>
                                    </p:set>
                                    <p:animEffect transition="in" filter="fade">
                                      <p:cBhvr>
                                        <p:cTn id="54" dur="1000"/>
                                        <p:tgtEl>
                                          <p:spTgt spid="438294"/>
                                        </p:tgtEl>
                                      </p:cBhvr>
                                    </p:animEffect>
                                    <p:anim calcmode="lin" valueType="num">
                                      <p:cBhvr>
                                        <p:cTn id="55" dur="1000" fill="hold"/>
                                        <p:tgtEl>
                                          <p:spTgt spid="438294"/>
                                        </p:tgtEl>
                                        <p:attrNameLst>
                                          <p:attrName>ppt_x</p:attrName>
                                        </p:attrNameLst>
                                      </p:cBhvr>
                                      <p:tavLst>
                                        <p:tav tm="0">
                                          <p:val>
                                            <p:strVal val="#ppt_x-.1"/>
                                          </p:val>
                                        </p:tav>
                                        <p:tav tm="100000">
                                          <p:val>
                                            <p:strVal val="#ppt_x"/>
                                          </p:val>
                                        </p:tav>
                                      </p:tavLst>
                                    </p:anim>
                                    <p:anim calcmode="lin" valueType="num">
                                      <p:cBhvr>
                                        <p:cTn id="56" dur="1000" fill="hold"/>
                                        <p:tgtEl>
                                          <p:spTgt spid="43829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38297"/>
                                        </p:tgtEl>
                                        <p:attrNameLst>
                                          <p:attrName>style.visibility</p:attrName>
                                        </p:attrNameLst>
                                      </p:cBhvr>
                                      <p:to>
                                        <p:strVal val="visible"/>
                                      </p:to>
                                    </p:set>
                                    <p:animEffect transition="in" filter="dissolve">
                                      <p:cBhvr>
                                        <p:cTn id="66" dur="500"/>
                                        <p:tgtEl>
                                          <p:spTgt spid="43829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38296"/>
                                        </p:tgtEl>
                                        <p:attrNameLst>
                                          <p:attrName>style.visibility</p:attrName>
                                        </p:attrNameLst>
                                      </p:cBhvr>
                                      <p:to>
                                        <p:strVal val="visible"/>
                                      </p:to>
                                    </p:set>
                                    <p:animEffect transition="in" filter="dissolve">
                                      <p:cBhvr>
                                        <p:cTn id="71" dur="500"/>
                                        <p:tgtEl>
                                          <p:spTgt spid="4382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38298"/>
                                        </p:tgtEl>
                                        <p:attrNameLst>
                                          <p:attrName>style.visibility</p:attrName>
                                        </p:attrNameLst>
                                      </p:cBhvr>
                                      <p:to>
                                        <p:strVal val="visible"/>
                                      </p:to>
                                    </p:set>
                                    <p:animEffect transition="in" filter="wipe(down)">
                                      <p:cBhvr>
                                        <p:cTn id="76" dur="500"/>
                                        <p:tgtEl>
                                          <p:spTgt spid="438298"/>
                                        </p:tgtEl>
                                      </p:cBhvr>
                                    </p:animEffect>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438302"/>
                                        </p:tgtEl>
                                        <p:attrNameLst>
                                          <p:attrName>style.visibility</p:attrName>
                                        </p:attrNameLst>
                                      </p:cBhvr>
                                      <p:to>
                                        <p:strVal val="visible"/>
                                      </p:to>
                                    </p:set>
                                    <p:animEffect transition="in" filter="wipe(down)">
                                      <p:cBhvr>
                                        <p:cTn id="80" dur="500"/>
                                        <p:tgtEl>
                                          <p:spTgt spid="438302"/>
                                        </p:tgtEl>
                                      </p:cBhvr>
                                    </p:animEffect>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grpId="0" nodeType="clickEffect">
                                  <p:stCondLst>
                                    <p:cond delay="0"/>
                                  </p:stCondLst>
                                  <p:childTnLst>
                                    <p:set>
                                      <p:cBhvr>
                                        <p:cTn id="84" dur="1" fill="hold">
                                          <p:stCondLst>
                                            <p:cond delay="0"/>
                                          </p:stCondLst>
                                        </p:cTn>
                                        <p:tgtEl>
                                          <p:spTgt spid="438295"/>
                                        </p:tgtEl>
                                        <p:attrNameLst>
                                          <p:attrName>style.visibility</p:attrName>
                                        </p:attrNameLst>
                                      </p:cBhvr>
                                      <p:to>
                                        <p:strVal val="visible"/>
                                      </p:to>
                                    </p:set>
                                    <p:anim calcmode="lin" valueType="num">
                                      <p:cBhvr>
                                        <p:cTn id="85" dur="500" fill="hold"/>
                                        <p:tgtEl>
                                          <p:spTgt spid="438295"/>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438295"/>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438295"/>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438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p:bldP spid="438278" grpId="0" animBg="1"/>
      <p:bldP spid="438286" grpId="0" animBg="1"/>
      <p:bldP spid="438287" grpId="0"/>
      <p:bldP spid="438288" grpId="0"/>
      <p:bldP spid="438289" grpId="0" animBg="1"/>
      <p:bldP spid="438294" grpId="0"/>
      <p:bldP spid="438295" grpId="0"/>
      <p:bldP spid="438296" grpId="0"/>
      <p:bldP spid="438297" grpId="0"/>
      <p:bldP spid="438298" grpId="0" animBg="1"/>
      <p:bldP spid="4383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6132513" cy="1143000"/>
          </a:xfrm>
        </p:spPr>
        <p:txBody>
          <a:bodyPr/>
          <a:lstStyle/>
          <a:p>
            <a:pPr eaLnBrk="1" hangingPunct="1"/>
            <a:r>
              <a:rPr lang="en-US" smtClean="0"/>
              <a:t>Air Bag Design</a:t>
            </a:r>
          </a:p>
        </p:txBody>
      </p:sp>
      <p:sp>
        <p:nvSpPr>
          <p:cNvPr id="53253" name="Rectangle 5"/>
          <p:cNvSpPr>
            <a:spLocks noGrp="1" noChangeArrowheads="1"/>
          </p:cNvSpPr>
          <p:nvPr>
            <p:ph type="body" idx="1"/>
          </p:nvPr>
        </p:nvSpPr>
        <p:spPr>
          <a:xfrm>
            <a:off x="457200" y="2039938"/>
            <a:ext cx="8229600" cy="2095500"/>
          </a:xfrm>
        </p:spPr>
        <p:txBody>
          <a:bodyPr/>
          <a:lstStyle/>
          <a:p>
            <a:pPr eaLnBrk="1" hangingPunct="1"/>
            <a:r>
              <a:rPr lang="en-US" smtClean="0"/>
              <a:t>Exact quantity of nitrogen gas must be produced in an instant.</a:t>
            </a:r>
          </a:p>
          <a:p>
            <a:pPr eaLnBrk="1" hangingPunct="1"/>
            <a:r>
              <a:rPr lang="en-US" smtClean="0"/>
              <a:t>Use a </a:t>
            </a:r>
            <a:r>
              <a:rPr lang="en-US" i="1" smtClean="0">
                <a:solidFill>
                  <a:srgbClr val="FF0000"/>
                </a:solidFill>
              </a:rPr>
              <a:t>catalyst</a:t>
            </a:r>
            <a:r>
              <a:rPr lang="en-US" smtClean="0"/>
              <a:t> to speed up the reaction</a:t>
            </a:r>
          </a:p>
        </p:txBody>
      </p:sp>
      <p:pic>
        <p:nvPicPr>
          <p:cNvPr id="112644" name="Picture 3" descr="air bag"/>
          <p:cNvPicPr>
            <a:picLocks noChangeAspect="1" noChangeArrowheads="1"/>
          </p:cNvPicPr>
          <p:nvPr/>
        </p:nvPicPr>
        <p:blipFill>
          <a:blip r:embed="rId3" cstate="print"/>
          <a:srcRect/>
          <a:stretch>
            <a:fillRect/>
          </a:stretch>
        </p:blipFill>
        <p:spPr bwMode="auto">
          <a:xfrm>
            <a:off x="6391275" y="133350"/>
            <a:ext cx="2398713" cy="1847850"/>
          </a:xfrm>
          <a:prstGeom prst="rect">
            <a:avLst/>
          </a:prstGeom>
          <a:noFill/>
          <a:ln w="9525">
            <a:noFill/>
            <a:miter lim="800000"/>
            <a:headEnd/>
            <a:tailEnd/>
          </a:ln>
        </p:spPr>
      </p:pic>
      <p:sp>
        <p:nvSpPr>
          <p:cNvPr id="112645" name="Text Box 4"/>
          <p:cNvSpPr txBox="1">
            <a:spLocks noChangeArrowheads="1"/>
          </p:cNvSpPr>
          <p:nvPr/>
        </p:nvSpPr>
        <p:spPr bwMode="auto">
          <a:xfrm>
            <a:off x="1127125" y="2325688"/>
            <a:ext cx="184150" cy="457200"/>
          </a:xfrm>
          <a:prstGeom prst="rect">
            <a:avLst/>
          </a:prstGeom>
          <a:noFill/>
          <a:ln w="9525">
            <a:noFill/>
            <a:miter lim="800000"/>
            <a:headEnd/>
            <a:tailEnd/>
          </a:ln>
        </p:spPr>
        <p:txBody>
          <a:bodyPr wrap="none">
            <a:spAutoFit/>
          </a:bodyPr>
          <a:lstStyle/>
          <a:p>
            <a:endParaRPr lang="en-US" sz="2400"/>
          </a:p>
        </p:txBody>
      </p:sp>
      <p:sp>
        <p:nvSpPr>
          <p:cNvPr id="53254" name="Text Box 6"/>
          <p:cNvSpPr txBox="1">
            <a:spLocks noChangeArrowheads="1"/>
          </p:cNvSpPr>
          <p:nvPr/>
        </p:nvSpPr>
        <p:spPr bwMode="auto">
          <a:xfrm>
            <a:off x="760413" y="4519613"/>
            <a:ext cx="7580312" cy="1781175"/>
          </a:xfrm>
          <a:prstGeom prst="rect">
            <a:avLst/>
          </a:prstGeom>
          <a:noFill/>
          <a:ln w="9525">
            <a:noFill/>
            <a:miter lim="800000"/>
            <a:headEnd/>
            <a:tailEnd/>
          </a:ln>
        </p:spPr>
        <p:txBody>
          <a:bodyPr wrap="none">
            <a:spAutoFit/>
          </a:bodyPr>
          <a:lstStyle/>
          <a:p>
            <a:pPr algn="ctr">
              <a:lnSpc>
                <a:spcPct val="90000"/>
              </a:lnSpc>
              <a:spcBef>
                <a:spcPct val="2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p>
          <a:p>
            <a:pPr algn="ctr">
              <a:lnSpc>
                <a:spcPct val="90000"/>
              </a:lnSpc>
              <a:spcBef>
                <a:spcPct val="20000"/>
              </a:spcBef>
            </a:pPr>
            <a:endParaRPr lang="en-US" sz="2800"/>
          </a:p>
          <a:p>
            <a:pPr algn="ctr">
              <a:lnSpc>
                <a:spcPct val="90000"/>
              </a:lnSpc>
              <a:spcBef>
                <a:spcPct val="2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 (s) </a:t>
            </a:r>
            <a:endParaRPr lang="en-US" sz="2800"/>
          </a:p>
          <a:p>
            <a:pPr algn="ctr"/>
            <a:endParaRPr lang="en-US" sz="2400"/>
          </a:p>
        </p:txBody>
      </p:sp>
      <p:sp>
        <p:nvSpPr>
          <p:cNvPr id="112647"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p:cTn id="7" dur="500" fill="hold"/>
                                        <p:tgtEl>
                                          <p:spTgt spid="5325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3253">
                                            <p:txEl>
                                              <p:pRg st="1" end="1"/>
                                            </p:txEl>
                                          </p:spTgt>
                                        </p:tgtEl>
                                        <p:attrNameLst>
                                          <p:attrName>style.visibility</p:attrName>
                                        </p:attrNameLst>
                                      </p:cBhvr>
                                      <p:to>
                                        <p:strVal val="visible"/>
                                      </p:to>
                                    </p:set>
                                    <p:animEffect transition="in" filter="wipe(left)">
                                      <p:cBhvr>
                                        <p:cTn id="15" dur="500"/>
                                        <p:tgtEl>
                                          <p:spTgt spid="53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53254">
                                            <p:txEl>
                                              <p:pRg st="0" end="0"/>
                                            </p:txEl>
                                          </p:spTgt>
                                        </p:tgtEl>
                                        <p:attrNameLst>
                                          <p:attrName>style.visibility</p:attrName>
                                        </p:attrNameLst>
                                      </p:cBhvr>
                                      <p:to>
                                        <p:strVal val="visible"/>
                                      </p:to>
                                    </p:set>
                                    <p:animEffect transition="in" filter="fade">
                                      <p:cBhvr>
                                        <p:cTn id="20" dur="1000"/>
                                        <p:tgtEl>
                                          <p:spTgt spid="53254">
                                            <p:txEl>
                                              <p:pRg st="0" end="0"/>
                                            </p:txEl>
                                          </p:spTgt>
                                        </p:tgtEl>
                                      </p:cBhvr>
                                    </p:animEffect>
                                    <p:anim calcmode="lin" valueType="num">
                                      <p:cBhvr>
                                        <p:cTn id="21" dur="1000" fill="hold"/>
                                        <p:tgtEl>
                                          <p:spTgt spid="53254">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53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53254">
                                            <p:txEl>
                                              <p:pRg st="2" end="2"/>
                                            </p:txEl>
                                          </p:spTgt>
                                        </p:tgtEl>
                                        <p:attrNameLst>
                                          <p:attrName>style.visibility</p:attrName>
                                        </p:attrNameLst>
                                      </p:cBhvr>
                                      <p:to>
                                        <p:strVal val="visible"/>
                                      </p:to>
                                    </p:set>
                                    <p:animEffect transition="in" filter="fade">
                                      <p:cBhvr>
                                        <p:cTn id="27" dur="1000"/>
                                        <p:tgtEl>
                                          <p:spTgt spid="53254">
                                            <p:txEl>
                                              <p:pRg st="2" end="2"/>
                                            </p:txEl>
                                          </p:spTgt>
                                        </p:tgtEl>
                                      </p:cBhvr>
                                    </p:animEffect>
                                    <p:anim calcmode="lin" valueType="num">
                                      <p:cBhvr>
                                        <p:cTn id="28" dur="1000" fill="hold"/>
                                        <p:tgtEl>
                                          <p:spTgt spid="53254">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532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1524000"/>
            <a:ext cx="3200400" cy="609600"/>
          </a:xfrm>
        </p:spPr>
        <p:txBody>
          <a:bodyPr/>
          <a:lstStyle/>
          <a:p>
            <a:pPr eaLnBrk="1" hangingPunct="1"/>
            <a:r>
              <a:rPr lang="en-US" sz="2000" smtClean="0"/>
              <a:t>Airbag Design</a:t>
            </a:r>
            <a:r>
              <a:rPr lang="en-US" sz="2400" smtClean="0"/>
              <a:t> </a:t>
            </a:r>
          </a:p>
        </p:txBody>
      </p:sp>
      <p:sp>
        <p:nvSpPr>
          <p:cNvPr id="113667" name="Rectangle 4"/>
          <p:cNvSpPr>
            <a:spLocks noChangeArrowheads="1"/>
          </p:cNvSpPr>
          <p:nvPr/>
        </p:nvSpPr>
        <p:spPr bwMode="auto">
          <a:xfrm>
            <a:off x="1981200" y="457200"/>
            <a:ext cx="7162800" cy="1074738"/>
          </a:xfrm>
          <a:prstGeom prst="rect">
            <a:avLst/>
          </a:prstGeom>
          <a:noFill/>
          <a:ln w="9525">
            <a:noFill/>
            <a:miter lim="800000"/>
            <a:headEnd/>
            <a:tailEnd/>
          </a:ln>
        </p:spPr>
        <p:txBody>
          <a:bodyPr>
            <a:spAutoFit/>
          </a:bodyPr>
          <a:lstStyle/>
          <a:p>
            <a:pPr algn="ctr">
              <a:lnSpc>
                <a:spcPct val="90000"/>
              </a:lnSpc>
              <a:spcBef>
                <a:spcPct val="5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endParaRPr lang="en-US" sz="2800"/>
          </a:p>
          <a:p>
            <a:pPr>
              <a:lnSpc>
                <a:spcPct val="90000"/>
              </a:lnSpc>
              <a:spcBef>
                <a:spcPct val="5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Fe(s) </a:t>
            </a:r>
          </a:p>
        </p:txBody>
      </p:sp>
      <p:sp>
        <p:nvSpPr>
          <p:cNvPr id="60421" name="Text Box 5"/>
          <p:cNvSpPr txBox="1">
            <a:spLocks noChangeArrowheads="1"/>
          </p:cNvSpPr>
          <p:nvPr/>
        </p:nvSpPr>
        <p:spPr bwMode="auto">
          <a:xfrm>
            <a:off x="609600" y="2133600"/>
            <a:ext cx="7829550" cy="1676400"/>
          </a:xfrm>
          <a:prstGeom prst="rect">
            <a:avLst/>
          </a:prstGeom>
          <a:noFill/>
          <a:ln w="9525">
            <a:noFill/>
            <a:miter lim="800000"/>
            <a:headEnd/>
            <a:tailEnd/>
          </a:ln>
        </p:spPr>
        <p:txBody>
          <a:bodyPr wrap="none">
            <a:spAutoFit/>
          </a:bodyPr>
          <a:lstStyle/>
          <a:p>
            <a:r>
              <a:rPr lang="en-US" sz="2000" i="1"/>
              <a:t>Assume that 65.1 L of N</a:t>
            </a:r>
            <a:r>
              <a:rPr lang="en-US" sz="2000" i="1" baseline="-25000"/>
              <a:t>2</a:t>
            </a:r>
            <a:r>
              <a:rPr lang="en-US" sz="2000" i="1"/>
              <a:t> gas are needed to inflate an air bag to the </a:t>
            </a:r>
          </a:p>
          <a:p>
            <a:r>
              <a:rPr lang="en-US" sz="2000" i="1"/>
              <a:t>proper size.  How many grams of NaN</a:t>
            </a:r>
            <a:r>
              <a:rPr lang="en-US" sz="2000" i="1" baseline="-25000"/>
              <a:t>3</a:t>
            </a:r>
            <a:r>
              <a:rPr lang="en-US" sz="2000" i="1"/>
              <a:t> must be included in the gas </a:t>
            </a:r>
          </a:p>
          <a:p>
            <a:r>
              <a:rPr lang="en-US" sz="2000" i="1"/>
              <a:t>generant to generate this amount of N</a:t>
            </a:r>
            <a:r>
              <a:rPr lang="en-US" sz="2000" i="1" baseline="-25000"/>
              <a:t>2</a:t>
            </a:r>
            <a:r>
              <a:rPr lang="en-US" sz="2000" i="1"/>
              <a:t>?  </a:t>
            </a:r>
          </a:p>
          <a:p>
            <a:r>
              <a:rPr lang="en-US" sz="2000" i="1"/>
              <a:t>(Hint:  The density of N</a:t>
            </a:r>
            <a:r>
              <a:rPr lang="en-US" sz="2000" i="1" baseline="-25000"/>
              <a:t>2</a:t>
            </a:r>
            <a:r>
              <a:rPr lang="en-US" sz="2000" i="1"/>
              <a:t> gas at this temperature is about 0.916 g/L).</a:t>
            </a:r>
          </a:p>
          <a:p>
            <a:endParaRPr lang="en-US" sz="2400">
              <a:latin typeface="Arial Narrow" pitchFamily="34" charset="0"/>
            </a:endParaRPr>
          </a:p>
        </p:txBody>
      </p:sp>
      <p:sp>
        <p:nvSpPr>
          <p:cNvPr id="60422" name="Text Box 6"/>
          <p:cNvSpPr txBox="1">
            <a:spLocks noChangeArrowheads="1"/>
          </p:cNvSpPr>
          <p:nvPr/>
        </p:nvSpPr>
        <p:spPr bwMode="auto">
          <a:xfrm>
            <a:off x="84138" y="4953000"/>
            <a:ext cx="8974137" cy="396875"/>
          </a:xfrm>
          <a:prstGeom prst="rect">
            <a:avLst/>
          </a:prstGeom>
          <a:noFill/>
          <a:ln w="9525">
            <a:noFill/>
            <a:miter lim="800000"/>
            <a:headEnd/>
            <a:tailEnd/>
          </a:ln>
        </p:spPr>
        <p:txBody>
          <a:bodyPr wrap="none">
            <a:spAutoFit/>
          </a:bodyPr>
          <a:lstStyle/>
          <a:p>
            <a:r>
              <a:rPr lang="en-US" sz="2000" i="1"/>
              <a:t>How much Fe</a:t>
            </a:r>
            <a:r>
              <a:rPr lang="en-US" sz="2000" b="1" i="1" baseline="-25000"/>
              <a:t>2</a:t>
            </a:r>
            <a:r>
              <a:rPr lang="en-US" sz="2000" i="1"/>
              <a:t>O</a:t>
            </a:r>
            <a:r>
              <a:rPr lang="en-US" sz="2000" b="1" i="1" baseline="-25000"/>
              <a:t>3</a:t>
            </a:r>
            <a:r>
              <a:rPr lang="en-US" sz="2000" i="1"/>
              <a:t> must be added to the gas generant for this amount of NaN</a:t>
            </a:r>
            <a:r>
              <a:rPr lang="en-US" sz="2000" b="1" i="1" baseline="-25000"/>
              <a:t>3</a:t>
            </a:r>
            <a:r>
              <a:rPr lang="en-US" sz="2000" i="1"/>
              <a:t>?</a:t>
            </a:r>
          </a:p>
        </p:txBody>
      </p:sp>
      <p:pic>
        <p:nvPicPr>
          <p:cNvPr id="113670" name="Picture 7" descr="air bag"/>
          <p:cNvPicPr>
            <a:picLocks noChangeAspect="1" noChangeArrowheads="1"/>
          </p:cNvPicPr>
          <p:nvPr/>
        </p:nvPicPr>
        <p:blipFill>
          <a:blip r:embed="rId5" cstate="print"/>
          <a:srcRect/>
          <a:stretch>
            <a:fillRect/>
          </a:stretch>
        </p:blipFill>
        <p:spPr bwMode="auto">
          <a:xfrm>
            <a:off x="152400" y="228600"/>
            <a:ext cx="2017713" cy="1554163"/>
          </a:xfrm>
          <a:prstGeom prst="rect">
            <a:avLst/>
          </a:prstGeom>
          <a:noFill/>
          <a:ln w="9525">
            <a:noFill/>
            <a:miter lim="800000"/>
            <a:headEnd/>
            <a:tailEnd/>
          </a:ln>
        </p:spPr>
      </p:pic>
      <p:sp>
        <p:nvSpPr>
          <p:cNvPr id="60424" name="Text Box 8"/>
          <p:cNvSpPr txBox="1">
            <a:spLocks noChangeArrowheads="1"/>
          </p:cNvSpPr>
          <p:nvPr/>
        </p:nvSpPr>
        <p:spPr bwMode="auto">
          <a:xfrm>
            <a:off x="136525" y="3641725"/>
            <a:ext cx="1920875" cy="701675"/>
          </a:xfrm>
          <a:prstGeom prst="rect">
            <a:avLst/>
          </a:prstGeom>
          <a:noFill/>
          <a:ln w="9525">
            <a:noFill/>
            <a:miter lim="800000"/>
            <a:headEnd/>
            <a:tailEnd/>
          </a:ln>
        </p:spPr>
        <p:txBody>
          <a:bodyPr>
            <a:spAutoFit/>
          </a:bodyPr>
          <a:lstStyle/>
          <a:p>
            <a:r>
              <a:rPr lang="en-US" sz="2000"/>
              <a:t>     65.1 L N</a:t>
            </a:r>
            <a:r>
              <a:rPr lang="en-US" sz="2000" baseline="-25000"/>
              <a:t>2</a:t>
            </a:r>
            <a:endParaRPr lang="en-US" sz="2000"/>
          </a:p>
          <a:p>
            <a:r>
              <a:rPr lang="en-US" sz="2000"/>
              <a:t>x 0.916 g/L N</a:t>
            </a:r>
            <a:r>
              <a:rPr lang="en-US" sz="2000" baseline="-25000"/>
              <a:t>2</a:t>
            </a:r>
            <a:endParaRPr lang="en-US" sz="2000"/>
          </a:p>
        </p:txBody>
      </p:sp>
      <p:sp>
        <p:nvSpPr>
          <p:cNvPr id="60425" name="Line 9"/>
          <p:cNvSpPr>
            <a:spLocks noChangeShapeType="1"/>
          </p:cNvSpPr>
          <p:nvPr/>
        </p:nvSpPr>
        <p:spPr bwMode="auto">
          <a:xfrm flipV="1">
            <a:off x="168275" y="4332288"/>
            <a:ext cx="1676400" cy="0"/>
          </a:xfrm>
          <a:prstGeom prst="line">
            <a:avLst/>
          </a:prstGeom>
          <a:noFill/>
          <a:ln w="9525">
            <a:solidFill>
              <a:schemeClr val="tx1"/>
            </a:solidFill>
            <a:round/>
            <a:headEnd/>
            <a:tailEnd/>
          </a:ln>
        </p:spPr>
        <p:txBody>
          <a:bodyPr/>
          <a:lstStyle/>
          <a:p>
            <a:endParaRPr lang="en-US"/>
          </a:p>
        </p:txBody>
      </p:sp>
      <p:sp>
        <p:nvSpPr>
          <p:cNvPr id="60426" name="Text Box 10"/>
          <p:cNvSpPr txBox="1">
            <a:spLocks noChangeArrowheads="1"/>
          </p:cNvSpPr>
          <p:nvPr/>
        </p:nvSpPr>
        <p:spPr bwMode="auto">
          <a:xfrm>
            <a:off x="473075" y="4332288"/>
            <a:ext cx="1235075" cy="396875"/>
          </a:xfrm>
          <a:prstGeom prst="rect">
            <a:avLst/>
          </a:prstGeom>
          <a:noFill/>
          <a:ln w="9525">
            <a:noFill/>
            <a:miter lim="800000"/>
            <a:headEnd/>
            <a:tailEnd/>
          </a:ln>
        </p:spPr>
        <p:txBody>
          <a:bodyPr wrap="none">
            <a:spAutoFit/>
          </a:bodyPr>
          <a:lstStyle/>
          <a:p>
            <a:r>
              <a:rPr lang="en-US" sz="2000"/>
              <a:t>59.6 g N</a:t>
            </a:r>
            <a:r>
              <a:rPr lang="en-US" sz="2000" baseline="-25000"/>
              <a:t>2</a:t>
            </a:r>
          </a:p>
        </p:txBody>
      </p:sp>
      <p:sp>
        <p:nvSpPr>
          <p:cNvPr id="60430" name="Text Box 14"/>
          <p:cNvSpPr txBox="1">
            <a:spLocks noChangeArrowheads="1"/>
          </p:cNvSpPr>
          <p:nvPr/>
        </p:nvSpPr>
        <p:spPr bwMode="auto">
          <a:xfrm>
            <a:off x="6248400" y="4495800"/>
            <a:ext cx="2171700" cy="396875"/>
          </a:xfrm>
          <a:prstGeom prst="rect">
            <a:avLst/>
          </a:prstGeom>
          <a:noFill/>
          <a:ln w="9525">
            <a:noFill/>
            <a:miter lim="800000"/>
            <a:headEnd/>
            <a:tailEnd/>
          </a:ln>
        </p:spPr>
        <p:txBody>
          <a:bodyPr wrap="none">
            <a:spAutoFit/>
          </a:bodyPr>
          <a:lstStyle/>
          <a:p>
            <a:r>
              <a:rPr lang="en-US" sz="2000" b="1"/>
              <a:t>X  =  92.2 g NaN</a:t>
            </a:r>
            <a:r>
              <a:rPr lang="en-US" sz="2000" b="1" baseline="-25000"/>
              <a:t>3</a:t>
            </a:r>
          </a:p>
        </p:txBody>
      </p:sp>
      <p:sp>
        <p:nvSpPr>
          <p:cNvPr id="60434" name="Text Box 18"/>
          <p:cNvSpPr txBox="1">
            <a:spLocks noChangeArrowheads="1"/>
          </p:cNvSpPr>
          <p:nvPr/>
        </p:nvSpPr>
        <p:spPr bwMode="auto">
          <a:xfrm>
            <a:off x="6248400" y="6338888"/>
            <a:ext cx="2047875" cy="366712"/>
          </a:xfrm>
          <a:prstGeom prst="rect">
            <a:avLst/>
          </a:prstGeom>
          <a:noFill/>
          <a:ln w="9525">
            <a:noFill/>
            <a:miter lim="800000"/>
            <a:headEnd/>
            <a:tailEnd/>
          </a:ln>
        </p:spPr>
        <p:txBody>
          <a:bodyPr wrap="none">
            <a:spAutoFit/>
          </a:bodyPr>
          <a:lstStyle/>
          <a:p>
            <a:r>
              <a:rPr lang="en-US" sz="1800" b="1"/>
              <a:t>X  =  37.7 g Fe</a:t>
            </a:r>
            <a:r>
              <a:rPr lang="en-US" sz="1800" b="1" baseline="-25000"/>
              <a:t>2</a:t>
            </a:r>
            <a:r>
              <a:rPr lang="en-US" sz="1800" b="1"/>
              <a:t>O</a:t>
            </a:r>
            <a:r>
              <a:rPr lang="en-US" sz="1800" b="1" baseline="-25000"/>
              <a:t>3</a:t>
            </a:r>
          </a:p>
        </p:txBody>
      </p:sp>
      <p:sp>
        <p:nvSpPr>
          <p:cNvPr id="113676" name="AutoShape 19">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0436" name="Text Box 20"/>
          <p:cNvSpPr txBox="1">
            <a:spLocks noChangeArrowheads="1"/>
          </p:cNvSpPr>
          <p:nvPr/>
        </p:nvSpPr>
        <p:spPr bwMode="auto">
          <a:xfrm>
            <a:off x="2241550" y="3746500"/>
            <a:ext cx="2436813" cy="366713"/>
          </a:xfrm>
          <a:prstGeom prst="rect">
            <a:avLst/>
          </a:prstGeom>
          <a:noFill/>
          <a:ln w="9525">
            <a:noFill/>
            <a:miter lim="800000"/>
            <a:headEnd/>
            <a:tailEnd/>
          </a:ln>
        </p:spPr>
        <p:txBody>
          <a:bodyPr wrap="none">
            <a:spAutoFit/>
          </a:bodyPr>
          <a:lstStyle/>
          <a:p>
            <a:r>
              <a:rPr lang="en-US" sz="1800"/>
              <a:t>x g NaN</a:t>
            </a:r>
            <a:r>
              <a:rPr lang="en-US" sz="2000" baseline="-25000"/>
              <a:t>3</a:t>
            </a:r>
            <a:r>
              <a:rPr lang="en-US" sz="1800"/>
              <a:t>  =  59.6 g N</a:t>
            </a:r>
            <a:r>
              <a:rPr lang="en-US" sz="1800" baseline="-25000"/>
              <a:t>2</a:t>
            </a:r>
          </a:p>
        </p:txBody>
      </p:sp>
      <p:sp>
        <p:nvSpPr>
          <p:cNvPr id="60437" name="Text Box 21"/>
          <p:cNvSpPr txBox="1">
            <a:spLocks noChangeArrowheads="1"/>
          </p:cNvSpPr>
          <p:nvPr/>
        </p:nvSpPr>
        <p:spPr bwMode="auto">
          <a:xfrm>
            <a:off x="4632325" y="3594100"/>
            <a:ext cx="1055688" cy="366713"/>
          </a:xfrm>
          <a:prstGeom prst="rect">
            <a:avLst/>
          </a:prstGeom>
          <a:noFill/>
          <a:ln w="9525">
            <a:noFill/>
            <a:miter lim="800000"/>
            <a:headEnd/>
            <a:tailEnd/>
          </a:ln>
        </p:spPr>
        <p:txBody>
          <a:bodyPr wrap="none">
            <a:spAutoFit/>
          </a:bodyPr>
          <a:lstStyle/>
          <a:p>
            <a:r>
              <a:rPr lang="en-US" sz="1800"/>
              <a:t>1 mol N</a:t>
            </a:r>
            <a:r>
              <a:rPr lang="en-US" sz="1800" baseline="-25000"/>
              <a:t>2</a:t>
            </a:r>
          </a:p>
        </p:txBody>
      </p:sp>
      <p:sp>
        <p:nvSpPr>
          <p:cNvPr id="60438" name="Text Box 22"/>
          <p:cNvSpPr txBox="1">
            <a:spLocks noChangeArrowheads="1"/>
          </p:cNvSpPr>
          <p:nvPr/>
        </p:nvSpPr>
        <p:spPr bwMode="auto">
          <a:xfrm>
            <a:off x="4699000" y="3927475"/>
            <a:ext cx="941388" cy="366713"/>
          </a:xfrm>
          <a:prstGeom prst="rect">
            <a:avLst/>
          </a:prstGeom>
          <a:noFill/>
          <a:ln w="9525">
            <a:noFill/>
            <a:miter lim="800000"/>
            <a:headEnd/>
            <a:tailEnd/>
          </a:ln>
        </p:spPr>
        <p:txBody>
          <a:bodyPr wrap="none">
            <a:spAutoFit/>
          </a:bodyPr>
          <a:lstStyle/>
          <a:p>
            <a:r>
              <a:rPr lang="en-US" sz="1800"/>
              <a:t>28 g N</a:t>
            </a:r>
            <a:r>
              <a:rPr lang="en-US" sz="1800" baseline="-25000"/>
              <a:t>2</a:t>
            </a:r>
            <a:endParaRPr lang="en-US" sz="1800"/>
          </a:p>
        </p:txBody>
      </p:sp>
      <p:sp>
        <p:nvSpPr>
          <p:cNvPr id="60439" name="Text Box 23"/>
          <p:cNvSpPr txBox="1">
            <a:spLocks noChangeArrowheads="1"/>
          </p:cNvSpPr>
          <p:nvPr/>
        </p:nvSpPr>
        <p:spPr bwMode="auto">
          <a:xfrm>
            <a:off x="5856288" y="3927475"/>
            <a:ext cx="1055687" cy="366713"/>
          </a:xfrm>
          <a:prstGeom prst="rect">
            <a:avLst/>
          </a:prstGeom>
          <a:noFill/>
          <a:ln w="9525">
            <a:noFill/>
            <a:miter lim="800000"/>
            <a:headEnd/>
            <a:tailEnd/>
          </a:ln>
        </p:spPr>
        <p:txBody>
          <a:bodyPr wrap="none">
            <a:spAutoFit/>
          </a:bodyPr>
          <a:lstStyle/>
          <a:p>
            <a:r>
              <a:rPr lang="en-US" sz="1800"/>
              <a:t>3 mol N</a:t>
            </a:r>
            <a:r>
              <a:rPr lang="en-US" sz="1800" baseline="-25000"/>
              <a:t>2</a:t>
            </a:r>
          </a:p>
        </p:txBody>
      </p:sp>
      <p:sp>
        <p:nvSpPr>
          <p:cNvPr id="60440" name="Text Box 24"/>
          <p:cNvSpPr txBox="1">
            <a:spLocks noChangeArrowheads="1"/>
          </p:cNvSpPr>
          <p:nvPr/>
        </p:nvSpPr>
        <p:spPr bwMode="auto">
          <a:xfrm>
            <a:off x="5694363" y="3594100"/>
            <a:ext cx="1347787" cy="366713"/>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41" name="Text Box 25"/>
          <p:cNvSpPr txBox="1">
            <a:spLocks noChangeArrowheads="1"/>
          </p:cNvSpPr>
          <p:nvPr/>
        </p:nvSpPr>
        <p:spPr bwMode="auto">
          <a:xfrm>
            <a:off x="7113588" y="3598863"/>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p>
        </p:txBody>
      </p:sp>
      <p:sp>
        <p:nvSpPr>
          <p:cNvPr id="60442" name="Text Box 26"/>
          <p:cNvSpPr txBox="1">
            <a:spLocks noChangeArrowheads="1"/>
          </p:cNvSpPr>
          <p:nvPr/>
        </p:nvSpPr>
        <p:spPr bwMode="auto">
          <a:xfrm>
            <a:off x="7032625" y="3927475"/>
            <a:ext cx="1347788" cy="366713"/>
          </a:xfrm>
          <a:prstGeom prst="rect">
            <a:avLst/>
          </a:prstGeom>
          <a:noFill/>
          <a:ln w="9525">
            <a:noFill/>
            <a:miter lim="800000"/>
            <a:headEnd/>
            <a:tailEnd/>
          </a:ln>
        </p:spPr>
        <p:txBody>
          <a:bodyPr wrap="none">
            <a:spAutoFit/>
          </a:bodyPr>
          <a:lstStyle/>
          <a:p>
            <a:r>
              <a:rPr lang="en-US" sz="1800"/>
              <a:t>1 mol NaN</a:t>
            </a:r>
            <a:r>
              <a:rPr lang="en-US" sz="1800" baseline="-25000"/>
              <a:t>3</a:t>
            </a:r>
          </a:p>
        </p:txBody>
      </p:sp>
      <p:grpSp>
        <p:nvGrpSpPr>
          <p:cNvPr id="2" name="Group 29"/>
          <p:cNvGrpSpPr>
            <a:grpSpLocks/>
          </p:cNvGrpSpPr>
          <p:nvPr/>
        </p:nvGrpSpPr>
        <p:grpSpPr bwMode="auto">
          <a:xfrm>
            <a:off x="4657725" y="3595688"/>
            <a:ext cx="1028700" cy="676275"/>
            <a:chOff x="1872" y="2730"/>
            <a:chExt cx="816" cy="438"/>
          </a:xfrm>
        </p:grpSpPr>
        <p:sp>
          <p:nvSpPr>
            <p:cNvPr id="113726"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7"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32"/>
          <p:cNvGrpSpPr>
            <a:grpSpLocks/>
          </p:cNvGrpSpPr>
          <p:nvPr/>
        </p:nvGrpSpPr>
        <p:grpSpPr bwMode="auto">
          <a:xfrm>
            <a:off x="5724525" y="3595688"/>
            <a:ext cx="1276350" cy="676275"/>
            <a:chOff x="1872" y="2730"/>
            <a:chExt cx="816" cy="438"/>
          </a:xfrm>
        </p:grpSpPr>
        <p:sp>
          <p:nvSpPr>
            <p:cNvPr id="113724" name="AutoShape 3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5" name="Line 3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5"/>
          <p:cNvGrpSpPr>
            <a:grpSpLocks/>
          </p:cNvGrpSpPr>
          <p:nvPr/>
        </p:nvGrpSpPr>
        <p:grpSpPr bwMode="auto">
          <a:xfrm>
            <a:off x="7038975" y="3595688"/>
            <a:ext cx="1381125" cy="676275"/>
            <a:chOff x="1872" y="2730"/>
            <a:chExt cx="816" cy="438"/>
          </a:xfrm>
        </p:grpSpPr>
        <p:sp>
          <p:nvSpPr>
            <p:cNvPr id="113722" name="AutoShape 3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3" name="Line 3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57" name="Line 41"/>
          <p:cNvSpPr>
            <a:spLocks noChangeShapeType="1"/>
          </p:cNvSpPr>
          <p:nvPr/>
        </p:nvSpPr>
        <p:spPr bwMode="auto">
          <a:xfrm flipV="1">
            <a:off x="4105275" y="3938588"/>
            <a:ext cx="457200" cy="85725"/>
          </a:xfrm>
          <a:prstGeom prst="line">
            <a:avLst/>
          </a:prstGeom>
          <a:noFill/>
          <a:ln w="9525">
            <a:solidFill>
              <a:srgbClr val="FF0000"/>
            </a:solidFill>
            <a:round/>
            <a:headEnd/>
            <a:tailEnd/>
          </a:ln>
        </p:spPr>
        <p:txBody>
          <a:bodyPr/>
          <a:lstStyle/>
          <a:p>
            <a:endParaRPr lang="en-US"/>
          </a:p>
        </p:txBody>
      </p:sp>
      <p:sp>
        <p:nvSpPr>
          <p:cNvPr id="60458" name="Line 42"/>
          <p:cNvSpPr>
            <a:spLocks noChangeShapeType="1"/>
          </p:cNvSpPr>
          <p:nvPr/>
        </p:nvSpPr>
        <p:spPr bwMode="auto">
          <a:xfrm flipV="1">
            <a:off x="5067300" y="4100513"/>
            <a:ext cx="485775" cy="95250"/>
          </a:xfrm>
          <a:prstGeom prst="line">
            <a:avLst/>
          </a:prstGeom>
          <a:noFill/>
          <a:ln w="9525">
            <a:solidFill>
              <a:srgbClr val="FF0000"/>
            </a:solidFill>
            <a:round/>
            <a:headEnd/>
            <a:tailEnd/>
          </a:ln>
        </p:spPr>
        <p:txBody>
          <a:bodyPr/>
          <a:lstStyle/>
          <a:p>
            <a:endParaRPr lang="en-US"/>
          </a:p>
        </p:txBody>
      </p:sp>
      <p:sp>
        <p:nvSpPr>
          <p:cNvPr id="60459" name="Line 43"/>
          <p:cNvSpPr>
            <a:spLocks noChangeShapeType="1"/>
          </p:cNvSpPr>
          <p:nvPr/>
        </p:nvSpPr>
        <p:spPr bwMode="auto">
          <a:xfrm flipV="1">
            <a:off x="4953000" y="3748088"/>
            <a:ext cx="657225" cy="123825"/>
          </a:xfrm>
          <a:prstGeom prst="line">
            <a:avLst/>
          </a:prstGeom>
          <a:noFill/>
          <a:ln w="9525">
            <a:solidFill>
              <a:srgbClr val="FF0000"/>
            </a:solidFill>
            <a:round/>
            <a:headEnd/>
            <a:tailEnd/>
          </a:ln>
        </p:spPr>
        <p:txBody>
          <a:bodyPr/>
          <a:lstStyle/>
          <a:p>
            <a:endParaRPr lang="en-US"/>
          </a:p>
        </p:txBody>
      </p:sp>
      <p:sp>
        <p:nvSpPr>
          <p:cNvPr id="60460" name="Line 44"/>
          <p:cNvSpPr>
            <a:spLocks noChangeShapeType="1"/>
          </p:cNvSpPr>
          <p:nvPr/>
        </p:nvSpPr>
        <p:spPr bwMode="auto">
          <a:xfrm flipV="1">
            <a:off x="6143625" y="4062413"/>
            <a:ext cx="657225" cy="123825"/>
          </a:xfrm>
          <a:prstGeom prst="line">
            <a:avLst/>
          </a:prstGeom>
          <a:noFill/>
          <a:ln w="9525">
            <a:solidFill>
              <a:srgbClr val="FF0000"/>
            </a:solidFill>
            <a:round/>
            <a:headEnd/>
            <a:tailEnd/>
          </a:ln>
        </p:spPr>
        <p:txBody>
          <a:bodyPr/>
          <a:lstStyle/>
          <a:p>
            <a:endParaRPr lang="en-US"/>
          </a:p>
        </p:txBody>
      </p:sp>
      <p:sp>
        <p:nvSpPr>
          <p:cNvPr id="60461" name="Line 45"/>
          <p:cNvSpPr>
            <a:spLocks noChangeShapeType="1"/>
          </p:cNvSpPr>
          <p:nvPr/>
        </p:nvSpPr>
        <p:spPr bwMode="auto">
          <a:xfrm flipV="1">
            <a:off x="5995988" y="3729038"/>
            <a:ext cx="885825" cy="123825"/>
          </a:xfrm>
          <a:prstGeom prst="line">
            <a:avLst/>
          </a:prstGeom>
          <a:noFill/>
          <a:ln w="9525">
            <a:solidFill>
              <a:srgbClr val="FF0000"/>
            </a:solidFill>
            <a:round/>
            <a:headEnd/>
            <a:tailEnd/>
          </a:ln>
        </p:spPr>
        <p:txBody>
          <a:bodyPr/>
          <a:lstStyle/>
          <a:p>
            <a:endParaRPr lang="en-US"/>
          </a:p>
        </p:txBody>
      </p:sp>
      <p:sp>
        <p:nvSpPr>
          <p:cNvPr id="60462" name="Line 46"/>
          <p:cNvSpPr>
            <a:spLocks noChangeShapeType="1"/>
          </p:cNvSpPr>
          <p:nvPr/>
        </p:nvSpPr>
        <p:spPr bwMode="auto">
          <a:xfrm flipV="1">
            <a:off x="7329488" y="4062413"/>
            <a:ext cx="890587" cy="114300"/>
          </a:xfrm>
          <a:prstGeom prst="line">
            <a:avLst/>
          </a:prstGeom>
          <a:noFill/>
          <a:ln w="9525">
            <a:solidFill>
              <a:srgbClr val="FF0000"/>
            </a:solidFill>
            <a:round/>
            <a:headEnd/>
            <a:tailEnd/>
          </a:ln>
        </p:spPr>
        <p:txBody>
          <a:bodyPr/>
          <a:lstStyle/>
          <a:p>
            <a:endParaRPr lang="en-US"/>
          </a:p>
        </p:txBody>
      </p:sp>
      <p:sp>
        <p:nvSpPr>
          <p:cNvPr id="60465" name="Text Box 49"/>
          <p:cNvSpPr txBox="1">
            <a:spLocks noChangeArrowheads="1"/>
          </p:cNvSpPr>
          <p:nvPr/>
        </p:nvSpPr>
        <p:spPr bwMode="auto">
          <a:xfrm>
            <a:off x="322263" y="5592763"/>
            <a:ext cx="2800350" cy="366712"/>
          </a:xfrm>
          <a:prstGeom prst="rect">
            <a:avLst/>
          </a:prstGeom>
          <a:noFill/>
          <a:ln w="9525">
            <a:noFill/>
            <a:miter lim="800000"/>
            <a:headEnd/>
            <a:tailEnd/>
          </a:ln>
        </p:spPr>
        <p:txBody>
          <a:bodyPr wrap="none">
            <a:spAutoFit/>
          </a:bodyPr>
          <a:lstStyle/>
          <a:p>
            <a:r>
              <a:rPr lang="en-US" sz="1800"/>
              <a:t>x g Fe</a:t>
            </a:r>
            <a:r>
              <a:rPr lang="en-US" sz="1800" baseline="-25000"/>
              <a:t>2</a:t>
            </a:r>
            <a:r>
              <a:rPr lang="en-US" sz="1800"/>
              <a:t>O</a:t>
            </a:r>
            <a:r>
              <a:rPr lang="en-US" sz="2000" baseline="-25000"/>
              <a:t>3</a:t>
            </a:r>
            <a:r>
              <a:rPr lang="en-US" sz="1800"/>
              <a:t>  =  92.2 g NaN</a:t>
            </a:r>
            <a:r>
              <a:rPr lang="en-US" sz="1800" baseline="-25000"/>
              <a:t>3</a:t>
            </a:r>
          </a:p>
        </p:txBody>
      </p:sp>
      <p:sp>
        <p:nvSpPr>
          <p:cNvPr id="60466" name="Text Box 50"/>
          <p:cNvSpPr txBox="1">
            <a:spLocks noChangeArrowheads="1"/>
          </p:cNvSpPr>
          <p:nvPr/>
        </p:nvSpPr>
        <p:spPr bwMode="auto">
          <a:xfrm>
            <a:off x="3084513" y="5440363"/>
            <a:ext cx="1347787" cy="366712"/>
          </a:xfrm>
          <a:prstGeom prst="rect">
            <a:avLst/>
          </a:prstGeom>
          <a:noFill/>
          <a:ln w="9525">
            <a:noFill/>
            <a:miter lim="800000"/>
            <a:headEnd/>
            <a:tailEnd/>
          </a:ln>
        </p:spPr>
        <p:txBody>
          <a:bodyPr wrap="none">
            <a:spAutoFit/>
          </a:bodyPr>
          <a:lstStyle/>
          <a:p>
            <a:r>
              <a:rPr lang="en-US" sz="1800"/>
              <a:t>1 mol NaN</a:t>
            </a:r>
            <a:r>
              <a:rPr lang="en-US" sz="1800" baseline="-25000"/>
              <a:t>3</a:t>
            </a:r>
          </a:p>
        </p:txBody>
      </p:sp>
      <p:sp>
        <p:nvSpPr>
          <p:cNvPr id="60467" name="Text Box 51"/>
          <p:cNvSpPr txBox="1">
            <a:spLocks noChangeArrowheads="1"/>
          </p:cNvSpPr>
          <p:nvPr/>
        </p:nvSpPr>
        <p:spPr bwMode="auto">
          <a:xfrm>
            <a:off x="3151188" y="5773738"/>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endParaRPr lang="en-US" sz="1800"/>
          </a:p>
        </p:txBody>
      </p:sp>
      <p:sp>
        <p:nvSpPr>
          <p:cNvPr id="60468" name="Text Box 52"/>
          <p:cNvSpPr txBox="1">
            <a:spLocks noChangeArrowheads="1"/>
          </p:cNvSpPr>
          <p:nvPr/>
        </p:nvSpPr>
        <p:spPr bwMode="auto">
          <a:xfrm>
            <a:off x="4389438" y="5773738"/>
            <a:ext cx="1347787" cy="366712"/>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69" name="Text Box 53"/>
          <p:cNvSpPr txBox="1">
            <a:spLocks noChangeArrowheads="1"/>
          </p:cNvSpPr>
          <p:nvPr/>
        </p:nvSpPr>
        <p:spPr bwMode="auto">
          <a:xfrm>
            <a:off x="4551363" y="5440363"/>
            <a:ext cx="1098550" cy="366712"/>
          </a:xfrm>
          <a:prstGeom prst="rect">
            <a:avLst/>
          </a:prstGeom>
          <a:noFill/>
          <a:ln w="9525">
            <a:noFill/>
            <a:miter lim="800000"/>
            <a:headEnd/>
            <a:tailEnd/>
          </a:ln>
        </p:spPr>
        <p:txBody>
          <a:bodyPr wrap="none">
            <a:spAutoFit/>
          </a:bodyPr>
          <a:lstStyle/>
          <a:p>
            <a:r>
              <a:rPr lang="en-US" sz="1800"/>
              <a:t>2 mol Na</a:t>
            </a:r>
            <a:endParaRPr lang="en-US" sz="1800" baseline="-25000"/>
          </a:p>
        </p:txBody>
      </p:sp>
      <p:sp>
        <p:nvSpPr>
          <p:cNvPr id="60470" name="Text Box 54"/>
          <p:cNvSpPr txBox="1">
            <a:spLocks noChangeArrowheads="1"/>
          </p:cNvSpPr>
          <p:nvPr/>
        </p:nvSpPr>
        <p:spPr bwMode="auto">
          <a:xfrm>
            <a:off x="5770563" y="54403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sp>
        <p:nvSpPr>
          <p:cNvPr id="60471" name="Text Box 55"/>
          <p:cNvSpPr txBox="1">
            <a:spLocks noChangeArrowheads="1"/>
          </p:cNvSpPr>
          <p:nvPr/>
        </p:nvSpPr>
        <p:spPr bwMode="auto">
          <a:xfrm>
            <a:off x="5899150" y="5773738"/>
            <a:ext cx="1098550" cy="366712"/>
          </a:xfrm>
          <a:prstGeom prst="rect">
            <a:avLst/>
          </a:prstGeom>
          <a:noFill/>
          <a:ln w="9525">
            <a:noFill/>
            <a:miter lim="800000"/>
            <a:headEnd/>
            <a:tailEnd/>
          </a:ln>
        </p:spPr>
        <p:txBody>
          <a:bodyPr wrap="none">
            <a:spAutoFit/>
          </a:bodyPr>
          <a:lstStyle/>
          <a:p>
            <a:r>
              <a:rPr lang="en-US" sz="1800"/>
              <a:t>6 mol Na</a:t>
            </a:r>
            <a:endParaRPr lang="en-US" sz="1800" baseline="-25000"/>
          </a:p>
        </p:txBody>
      </p:sp>
      <p:grpSp>
        <p:nvGrpSpPr>
          <p:cNvPr id="5" name="Group 56"/>
          <p:cNvGrpSpPr>
            <a:grpSpLocks/>
          </p:cNvGrpSpPr>
          <p:nvPr/>
        </p:nvGrpSpPr>
        <p:grpSpPr bwMode="auto">
          <a:xfrm>
            <a:off x="3109913" y="5441950"/>
            <a:ext cx="1276350" cy="676275"/>
            <a:chOff x="1872" y="2730"/>
            <a:chExt cx="816" cy="438"/>
          </a:xfrm>
        </p:grpSpPr>
        <p:sp>
          <p:nvSpPr>
            <p:cNvPr id="113720" name="AutoShape 5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1" name="Line 5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59"/>
          <p:cNvGrpSpPr>
            <a:grpSpLocks/>
          </p:cNvGrpSpPr>
          <p:nvPr/>
        </p:nvGrpSpPr>
        <p:grpSpPr bwMode="auto">
          <a:xfrm>
            <a:off x="4429125" y="5441950"/>
            <a:ext cx="1338263" cy="676275"/>
            <a:chOff x="1872" y="2730"/>
            <a:chExt cx="816" cy="438"/>
          </a:xfrm>
        </p:grpSpPr>
        <p:sp>
          <p:nvSpPr>
            <p:cNvPr id="113718" name="AutoShape 6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9" name="Line 6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62"/>
          <p:cNvGrpSpPr>
            <a:grpSpLocks/>
          </p:cNvGrpSpPr>
          <p:nvPr/>
        </p:nvGrpSpPr>
        <p:grpSpPr bwMode="auto">
          <a:xfrm>
            <a:off x="5805488" y="5441950"/>
            <a:ext cx="1381125" cy="676275"/>
            <a:chOff x="1872" y="2730"/>
            <a:chExt cx="816" cy="438"/>
          </a:xfrm>
        </p:grpSpPr>
        <p:sp>
          <p:nvSpPr>
            <p:cNvPr id="113716" name="AutoShape 6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7" name="Line 6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81" name="Line 65"/>
          <p:cNvSpPr>
            <a:spLocks noChangeShapeType="1"/>
          </p:cNvSpPr>
          <p:nvPr/>
        </p:nvSpPr>
        <p:spPr bwMode="auto">
          <a:xfrm flipV="1">
            <a:off x="2557463" y="5784850"/>
            <a:ext cx="457200" cy="85725"/>
          </a:xfrm>
          <a:prstGeom prst="line">
            <a:avLst/>
          </a:prstGeom>
          <a:noFill/>
          <a:ln w="9525">
            <a:solidFill>
              <a:srgbClr val="FF0000"/>
            </a:solidFill>
            <a:round/>
            <a:headEnd/>
            <a:tailEnd/>
          </a:ln>
        </p:spPr>
        <p:txBody>
          <a:bodyPr/>
          <a:lstStyle/>
          <a:p>
            <a:endParaRPr lang="en-US"/>
          </a:p>
        </p:txBody>
      </p:sp>
      <p:sp>
        <p:nvSpPr>
          <p:cNvPr id="60482" name="Line 66"/>
          <p:cNvSpPr>
            <a:spLocks noChangeShapeType="1"/>
          </p:cNvSpPr>
          <p:nvPr/>
        </p:nvSpPr>
        <p:spPr bwMode="auto">
          <a:xfrm flipV="1">
            <a:off x="3519488" y="5946775"/>
            <a:ext cx="485775" cy="95250"/>
          </a:xfrm>
          <a:prstGeom prst="line">
            <a:avLst/>
          </a:prstGeom>
          <a:noFill/>
          <a:ln w="9525">
            <a:solidFill>
              <a:srgbClr val="FF0000"/>
            </a:solidFill>
            <a:round/>
            <a:headEnd/>
            <a:tailEnd/>
          </a:ln>
        </p:spPr>
        <p:txBody>
          <a:bodyPr/>
          <a:lstStyle/>
          <a:p>
            <a:endParaRPr lang="en-US"/>
          </a:p>
        </p:txBody>
      </p:sp>
      <p:sp>
        <p:nvSpPr>
          <p:cNvPr id="60483" name="Line 67"/>
          <p:cNvSpPr>
            <a:spLocks noChangeShapeType="1"/>
          </p:cNvSpPr>
          <p:nvPr/>
        </p:nvSpPr>
        <p:spPr bwMode="auto">
          <a:xfrm flipV="1">
            <a:off x="3405188" y="5594350"/>
            <a:ext cx="657225" cy="123825"/>
          </a:xfrm>
          <a:prstGeom prst="line">
            <a:avLst/>
          </a:prstGeom>
          <a:noFill/>
          <a:ln w="9525">
            <a:solidFill>
              <a:srgbClr val="FF0000"/>
            </a:solidFill>
            <a:round/>
            <a:headEnd/>
            <a:tailEnd/>
          </a:ln>
        </p:spPr>
        <p:txBody>
          <a:bodyPr/>
          <a:lstStyle/>
          <a:p>
            <a:endParaRPr lang="en-US"/>
          </a:p>
        </p:txBody>
      </p:sp>
      <p:sp>
        <p:nvSpPr>
          <p:cNvPr id="60484" name="Line 68"/>
          <p:cNvSpPr>
            <a:spLocks noChangeShapeType="1"/>
          </p:cNvSpPr>
          <p:nvPr/>
        </p:nvSpPr>
        <p:spPr bwMode="auto">
          <a:xfrm flipV="1">
            <a:off x="4848225" y="5908675"/>
            <a:ext cx="657225" cy="123825"/>
          </a:xfrm>
          <a:prstGeom prst="line">
            <a:avLst/>
          </a:prstGeom>
          <a:noFill/>
          <a:ln w="9525">
            <a:solidFill>
              <a:srgbClr val="FF0000"/>
            </a:solidFill>
            <a:round/>
            <a:headEnd/>
            <a:tailEnd/>
          </a:ln>
        </p:spPr>
        <p:txBody>
          <a:bodyPr/>
          <a:lstStyle/>
          <a:p>
            <a:endParaRPr lang="en-US"/>
          </a:p>
        </p:txBody>
      </p:sp>
      <p:sp>
        <p:nvSpPr>
          <p:cNvPr id="60485" name="Line 69"/>
          <p:cNvSpPr>
            <a:spLocks noChangeShapeType="1"/>
          </p:cNvSpPr>
          <p:nvPr/>
        </p:nvSpPr>
        <p:spPr bwMode="auto">
          <a:xfrm flipV="1">
            <a:off x="4700588" y="5575300"/>
            <a:ext cx="885825" cy="123825"/>
          </a:xfrm>
          <a:prstGeom prst="line">
            <a:avLst/>
          </a:prstGeom>
          <a:noFill/>
          <a:ln w="9525">
            <a:solidFill>
              <a:srgbClr val="FF0000"/>
            </a:solidFill>
            <a:round/>
            <a:headEnd/>
            <a:tailEnd/>
          </a:ln>
        </p:spPr>
        <p:txBody>
          <a:bodyPr/>
          <a:lstStyle/>
          <a:p>
            <a:endParaRPr lang="en-US"/>
          </a:p>
        </p:txBody>
      </p:sp>
      <p:sp>
        <p:nvSpPr>
          <p:cNvPr id="60486" name="Line 70"/>
          <p:cNvSpPr>
            <a:spLocks noChangeShapeType="1"/>
          </p:cNvSpPr>
          <p:nvPr/>
        </p:nvSpPr>
        <p:spPr bwMode="auto">
          <a:xfrm flipV="1">
            <a:off x="6096000" y="5908675"/>
            <a:ext cx="890588" cy="114300"/>
          </a:xfrm>
          <a:prstGeom prst="line">
            <a:avLst/>
          </a:prstGeom>
          <a:noFill/>
          <a:ln w="9525">
            <a:solidFill>
              <a:srgbClr val="FF0000"/>
            </a:solidFill>
            <a:round/>
            <a:headEnd/>
            <a:tailEnd/>
          </a:ln>
        </p:spPr>
        <p:txBody>
          <a:bodyPr/>
          <a:lstStyle/>
          <a:p>
            <a:endParaRPr lang="en-US"/>
          </a:p>
        </p:txBody>
      </p:sp>
      <p:sp>
        <p:nvSpPr>
          <p:cNvPr id="60487" name="Text Box 71"/>
          <p:cNvSpPr txBox="1">
            <a:spLocks noChangeArrowheads="1"/>
          </p:cNvSpPr>
          <p:nvPr/>
        </p:nvSpPr>
        <p:spPr bwMode="auto">
          <a:xfrm>
            <a:off x="7165975" y="5467350"/>
            <a:ext cx="1622425" cy="366713"/>
          </a:xfrm>
          <a:prstGeom prst="rect">
            <a:avLst/>
          </a:prstGeom>
          <a:noFill/>
          <a:ln w="9525">
            <a:noFill/>
            <a:miter lim="800000"/>
            <a:headEnd/>
            <a:tailEnd/>
          </a:ln>
        </p:spPr>
        <p:txBody>
          <a:bodyPr wrap="none">
            <a:spAutoFit/>
          </a:bodyPr>
          <a:lstStyle/>
          <a:p>
            <a:r>
              <a:rPr lang="en-US" sz="1800"/>
              <a:t>159.6 g Fe</a:t>
            </a:r>
            <a:r>
              <a:rPr lang="en-US" sz="1800" baseline="-25000"/>
              <a:t>2</a:t>
            </a:r>
            <a:r>
              <a:rPr lang="en-US" sz="1800"/>
              <a:t>O</a:t>
            </a:r>
            <a:r>
              <a:rPr lang="en-US" sz="1800" baseline="-25000"/>
              <a:t>3</a:t>
            </a:r>
          </a:p>
        </p:txBody>
      </p:sp>
      <p:sp>
        <p:nvSpPr>
          <p:cNvPr id="60488" name="Text Box 72"/>
          <p:cNvSpPr txBox="1">
            <a:spLocks noChangeArrowheads="1"/>
          </p:cNvSpPr>
          <p:nvPr/>
        </p:nvSpPr>
        <p:spPr bwMode="auto">
          <a:xfrm>
            <a:off x="7275513" y="57959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grpSp>
        <p:nvGrpSpPr>
          <p:cNvPr id="8" name="Group 73"/>
          <p:cNvGrpSpPr>
            <a:grpSpLocks/>
          </p:cNvGrpSpPr>
          <p:nvPr/>
        </p:nvGrpSpPr>
        <p:grpSpPr bwMode="auto">
          <a:xfrm>
            <a:off x="7224713" y="5464175"/>
            <a:ext cx="1538287" cy="676275"/>
            <a:chOff x="1872" y="2730"/>
            <a:chExt cx="816" cy="438"/>
          </a:xfrm>
        </p:grpSpPr>
        <p:sp>
          <p:nvSpPr>
            <p:cNvPr id="113714"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5"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92" name="Line 76"/>
          <p:cNvSpPr>
            <a:spLocks noChangeShapeType="1"/>
          </p:cNvSpPr>
          <p:nvPr/>
        </p:nvSpPr>
        <p:spPr bwMode="auto">
          <a:xfrm flipV="1">
            <a:off x="6053138" y="5583238"/>
            <a:ext cx="1033462" cy="123825"/>
          </a:xfrm>
          <a:prstGeom prst="line">
            <a:avLst/>
          </a:prstGeom>
          <a:noFill/>
          <a:ln w="9525">
            <a:solidFill>
              <a:srgbClr val="FF0000"/>
            </a:solidFill>
            <a:round/>
            <a:headEnd/>
            <a:tailEnd/>
          </a:ln>
        </p:spPr>
        <p:txBody>
          <a:bodyPr/>
          <a:lstStyle/>
          <a:p>
            <a:endParaRPr lang="en-US"/>
          </a:p>
        </p:txBody>
      </p:sp>
      <p:sp>
        <p:nvSpPr>
          <p:cNvPr id="60493" name="Line 77"/>
          <p:cNvSpPr>
            <a:spLocks noChangeShapeType="1"/>
          </p:cNvSpPr>
          <p:nvPr/>
        </p:nvSpPr>
        <p:spPr bwMode="auto">
          <a:xfrm flipV="1">
            <a:off x="7553325" y="5930900"/>
            <a:ext cx="1033463"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wipe(left)">
                                      <p:cBhvr>
                                        <p:cTn id="7" dur="500"/>
                                        <p:tgtEl>
                                          <p:spTgt spid="60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1">
                                            <p:txEl>
                                              <p:pRg st="1" end="1"/>
                                            </p:txEl>
                                          </p:spTgt>
                                        </p:tgtEl>
                                        <p:attrNameLst>
                                          <p:attrName>style.visibility</p:attrName>
                                        </p:attrNameLst>
                                      </p:cBhvr>
                                      <p:to>
                                        <p:strVal val="visible"/>
                                      </p:to>
                                    </p:set>
                                    <p:animEffect transition="in" filter="wipe(left)">
                                      <p:cBhvr>
                                        <p:cTn id="12" dur="500"/>
                                        <p:tgtEl>
                                          <p:spTgt spid="604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21">
                                            <p:txEl>
                                              <p:pRg st="2" end="2"/>
                                            </p:txEl>
                                          </p:spTgt>
                                        </p:tgtEl>
                                        <p:attrNameLst>
                                          <p:attrName>style.visibility</p:attrName>
                                        </p:attrNameLst>
                                      </p:cBhvr>
                                      <p:to>
                                        <p:strVal val="visible"/>
                                      </p:to>
                                    </p:set>
                                    <p:animEffect transition="in" filter="wipe(left)">
                                      <p:cBhvr>
                                        <p:cTn id="17" dur="500"/>
                                        <p:tgtEl>
                                          <p:spTgt spid="604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21">
                                            <p:txEl>
                                              <p:pRg st="3" end="3"/>
                                            </p:txEl>
                                          </p:spTgt>
                                        </p:tgtEl>
                                        <p:attrNameLst>
                                          <p:attrName>style.visibility</p:attrName>
                                        </p:attrNameLst>
                                      </p:cBhvr>
                                      <p:to>
                                        <p:strVal val="visible"/>
                                      </p:to>
                                    </p:set>
                                    <p:animEffect transition="in" filter="wipe(left)">
                                      <p:cBhvr>
                                        <p:cTn id="22" dur="500"/>
                                        <p:tgtEl>
                                          <p:spTgt spid="604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42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4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42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60436"/>
                                        </p:tgtEl>
                                        <p:attrNameLst>
                                          <p:attrName>style.visibility</p:attrName>
                                        </p:attrNameLst>
                                      </p:cBhvr>
                                      <p:to>
                                        <p:strVal val="visible"/>
                                      </p:to>
                                    </p:set>
                                    <p:animEffect transition="in" filter="fade">
                                      <p:cBhvr>
                                        <p:cTn id="43" dur="1000"/>
                                        <p:tgtEl>
                                          <p:spTgt spid="60436"/>
                                        </p:tgtEl>
                                      </p:cBhvr>
                                    </p:animEffect>
                                    <p:anim calcmode="lin" valueType="num">
                                      <p:cBhvr>
                                        <p:cTn id="44" dur="1000" fill="hold"/>
                                        <p:tgtEl>
                                          <p:spTgt spid="60436"/>
                                        </p:tgtEl>
                                        <p:attrNameLst>
                                          <p:attrName>ppt_x</p:attrName>
                                        </p:attrNameLst>
                                      </p:cBhvr>
                                      <p:tavLst>
                                        <p:tav tm="0">
                                          <p:val>
                                            <p:strVal val="#ppt_x-.1"/>
                                          </p:val>
                                        </p:tav>
                                        <p:tav tm="100000">
                                          <p:val>
                                            <p:strVal val="#ppt_x"/>
                                          </p:val>
                                        </p:tav>
                                      </p:tavLst>
                                    </p:anim>
                                    <p:anim calcmode="lin" valueType="num">
                                      <p:cBhvr>
                                        <p:cTn id="45" dur="10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rctx="PPT">
                                        <p:cTn id="49" dur="indefinite"/>
                                        <p:tgtEl>
                                          <p:spTgt spid="60424">
                                            <p:txEl>
                                              <p:pRg st="0" end="0"/>
                                            </p:txEl>
                                          </p:spTgt>
                                        </p:tgtEl>
                                        <p:attrNameLst>
                                          <p:attrName>style.opacity</p:attrName>
                                        </p:attrNameLst>
                                      </p:cBhvr>
                                      <p:to>
                                        <p:strVal val="0.5"/>
                                      </p:to>
                                    </p:set>
                                    <p:animEffect filter="image" prLst="opacity: 0.5">
                                      <p:cBhvr rctx="IE">
                                        <p:cTn id="50" dur="indefinite"/>
                                        <p:tgtEl>
                                          <p:spTgt spid="60424">
                                            <p:txEl>
                                              <p:pRg st="0" end="0"/>
                                            </p:txEl>
                                          </p:spTgt>
                                        </p:tgtEl>
                                      </p:cBhvr>
                                    </p:animEffect>
                                  </p:childTnLst>
                                </p:cTn>
                              </p:par>
                              <p:par>
                                <p:cTn id="51" presetID="9" presetClass="emph" presetSubtype="0" grpId="1" nodeType="withEffect">
                                  <p:stCondLst>
                                    <p:cond delay="0"/>
                                  </p:stCondLst>
                                  <p:childTnLst>
                                    <p:set>
                                      <p:cBhvr rctx="PPT">
                                        <p:cTn id="52" dur="indefinite"/>
                                        <p:tgtEl>
                                          <p:spTgt spid="60424">
                                            <p:txEl>
                                              <p:pRg st="1" end="1"/>
                                            </p:txEl>
                                          </p:spTgt>
                                        </p:tgtEl>
                                        <p:attrNameLst>
                                          <p:attrName>style.opacity</p:attrName>
                                        </p:attrNameLst>
                                      </p:cBhvr>
                                      <p:to>
                                        <p:strVal val="0.5"/>
                                      </p:to>
                                    </p:set>
                                    <p:animEffect filter="image" prLst="opacity: 0.5">
                                      <p:cBhvr rctx="IE">
                                        <p:cTn id="53" dur="indefinite"/>
                                        <p:tgtEl>
                                          <p:spTgt spid="60424">
                                            <p:txEl>
                                              <p:pRg st="1" end="1"/>
                                            </p:txEl>
                                          </p:spTgt>
                                        </p:tgtEl>
                                      </p:cBhvr>
                                    </p:animEffect>
                                  </p:childTnLst>
                                </p:cTn>
                              </p:par>
                              <p:par>
                                <p:cTn id="54" presetID="9" presetClass="emph" presetSubtype="0" grpId="1" nodeType="withEffect">
                                  <p:stCondLst>
                                    <p:cond delay="0"/>
                                  </p:stCondLst>
                                  <p:childTnLst>
                                    <p:set>
                                      <p:cBhvr rctx="PPT">
                                        <p:cTn id="55" dur="indefinite"/>
                                        <p:tgtEl>
                                          <p:spTgt spid="60425"/>
                                        </p:tgtEl>
                                        <p:attrNameLst>
                                          <p:attrName>style.opacity</p:attrName>
                                        </p:attrNameLst>
                                      </p:cBhvr>
                                      <p:to>
                                        <p:strVal val="0.5"/>
                                      </p:to>
                                    </p:set>
                                    <p:animEffect filter="image" prLst="opacity: 0.5">
                                      <p:cBhvr rctx="IE">
                                        <p:cTn id="56" dur="indefinite"/>
                                        <p:tgtEl>
                                          <p:spTgt spid="60425"/>
                                        </p:tgtEl>
                                      </p:cBhvr>
                                    </p:animEffect>
                                  </p:childTnLst>
                                </p:cTn>
                              </p:par>
                              <p:par>
                                <p:cTn id="57" presetID="9" presetClass="emph" presetSubtype="0" grpId="1" nodeType="withEffect">
                                  <p:stCondLst>
                                    <p:cond delay="0"/>
                                  </p:stCondLst>
                                  <p:childTnLst>
                                    <p:set>
                                      <p:cBhvr rctx="PPT">
                                        <p:cTn id="58" dur="indefinite"/>
                                        <p:tgtEl>
                                          <p:spTgt spid="60426">
                                            <p:txEl>
                                              <p:pRg st="0" end="0"/>
                                            </p:txEl>
                                          </p:spTgt>
                                        </p:tgtEl>
                                        <p:attrNameLst>
                                          <p:attrName>style.opacity</p:attrName>
                                        </p:attrNameLst>
                                      </p:cBhvr>
                                      <p:to>
                                        <p:strVal val="0.5"/>
                                      </p:to>
                                    </p:set>
                                    <p:animEffect filter="image" prLst="opacity: 0.5">
                                      <p:cBhvr rctx="IE">
                                        <p:cTn id="59" dur="indefinite"/>
                                        <p:tgtEl>
                                          <p:spTgt spid="6042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0438"/>
                                        </p:tgtEl>
                                        <p:attrNameLst>
                                          <p:attrName>style.visibility</p:attrName>
                                        </p:attrNameLst>
                                      </p:cBhvr>
                                      <p:to>
                                        <p:strVal val="visible"/>
                                      </p:to>
                                    </p:set>
                                    <p:animEffect transition="in" filter="dissolve">
                                      <p:cBhvr>
                                        <p:cTn id="69" dur="500"/>
                                        <p:tgtEl>
                                          <p:spTgt spid="6043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0437"/>
                                        </p:tgtEl>
                                        <p:attrNameLst>
                                          <p:attrName>style.visibility</p:attrName>
                                        </p:attrNameLst>
                                      </p:cBhvr>
                                      <p:to>
                                        <p:strVal val="visible"/>
                                      </p:to>
                                    </p:set>
                                    <p:animEffect transition="in" filter="dissolve">
                                      <p:cBhvr>
                                        <p:cTn id="74" dur="500"/>
                                        <p:tgtEl>
                                          <p:spTgt spid="604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0457"/>
                                        </p:tgtEl>
                                        <p:attrNameLst>
                                          <p:attrName>style.visibility</p:attrName>
                                        </p:attrNameLst>
                                      </p:cBhvr>
                                      <p:to>
                                        <p:strVal val="visible"/>
                                      </p:to>
                                    </p:set>
                                    <p:animEffect transition="in" filter="wipe(down)">
                                      <p:cBhvr>
                                        <p:cTn id="79" dur="500"/>
                                        <p:tgtEl>
                                          <p:spTgt spid="60457"/>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60458"/>
                                        </p:tgtEl>
                                        <p:attrNameLst>
                                          <p:attrName>style.visibility</p:attrName>
                                        </p:attrNameLst>
                                      </p:cBhvr>
                                      <p:to>
                                        <p:strVal val="visible"/>
                                      </p:to>
                                    </p:set>
                                    <p:animEffect transition="in" filter="wipe(down)">
                                      <p:cBhvr>
                                        <p:cTn id="83" dur="500"/>
                                        <p:tgtEl>
                                          <p:spTgt spid="6045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60439"/>
                                        </p:tgtEl>
                                        <p:attrNameLst>
                                          <p:attrName>style.visibility</p:attrName>
                                        </p:attrNameLst>
                                      </p:cBhvr>
                                      <p:to>
                                        <p:strVal val="visible"/>
                                      </p:to>
                                    </p:set>
                                    <p:animEffect transition="in" filter="dissolve">
                                      <p:cBhvr>
                                        <p:cTn id="93" dur="500"/>
                                        <p:tgtEl>
                                          <p:spTgt spid="6043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0440"/>
                                        </p:tgtEl>
                                        <p:attrNameLst>
                                          <p:attrName>style.visibility</p:attrName>
                                        </p:attrNameLst>
                                      </p:cBhvr>
                                      <p:to>
                                        <p:strVal val="visible"/>
                                      </p:to>
                                    </p:set>
                                    <p:animEffect transition="in" filter="dissolve">
                                      <p:cBhvr>
                                        <p:cTn id="98" dur="500"/>
                                        <p:tgtEl>
                                          <p:spTgt spid="6044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0459"/>
                                        </p:tgtEl>
                                        <p:attrNameLst>
                                          <p:attrName>style.visibility</p:attrName>
                                        </p:attrNameLst>
                                      </p:cBhvr>
                                      <p:to>
                                        <p:strVal val="visible"/>
                                      </p:to>
                                    </p:set>
                                    <p:animEffect transition="in" filter="wipe(down)">
                                      <p:cBhvr>
                                        <p:cTn id="103" dur="500"/>
                                        <p:tgtEl>
                                          <p:spTgt spid="60459"/>
                                        </p:tgtEl>
                                      </p:cBhvr>
                                    </p:animEffec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60460"/>
                                        </p:tgtEl>
                                        <p:attrNameLst>
                                          <p:attrName>style.visibility</p:attrName>
                                        </p:attrNameLst>
                                      </p:cBhvr>
                                      <p:to>
                                        <p:strVal val="visible"/>
                                      </p:to>
                                    </p:set>
                                    <p:animEffect transition="in" filter="wipe(down)">
                                      <p:cBhvr>
                                        <p:cTn id="107" dur="500"/>
                                        <p:tgtEl>
                                          <p:spTgt spid="604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20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0442"/>
                                        </p:tgtEl>
                                        <p:attrNameLst>
                                          <p:attrName>style.visibility</p:attrName>
                                        </p:attrNameLst>
                                      </p:cBhvr>
                                      <p:to>
                                        <p:strVal val="visible"/>
                                      </p:to>
                                    </p:set>
                                    <p:animEffect transition="in" filter="dissolve">
                                      <p:cBhvr>
                                        <p:cTn id="117" dur="500"/>
                                        <p:tgtEl>
                                          <p:spTgt spid="60442"/>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0441"/>
                                        </p:tgtEl>
                                        <p:attrNameLst>
                                          <p:attrName>style.visibility</p:attrName>
                                        </p:attrNameLst>
                                      </p:cBhvr>
                                      <p:to>
                                        <p:strVal val="visible"/>
                                      </p:to>
                                    </p:set>
                                    <p:animEffect transition="in" filter="dissolve">
                                      <p:cBhvr>
                                        <p:cTn id="122" dur="500"/>
                                        <p:tgtEl>
                                          <p:spTgt spid="6044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0461"/>
                                        </p:tgtEl>
                                        <p:attrNameLst>
                                          <p:attrName>style.visibility</p:attrName>
                                        </p:attrNameLst>
                                      </p:cBhvr>
                                      <p:to>
                                        <p:strVal val="visible"/>
                                      </p:to>
                                    </p:set>
                                    <p:animEffect transition="in" filter="wipe(down)">
                                      <p:cBhvr>
                                        <p:cTn id="127" dur="500"/>
                                        <p:tgtEl>
                                          <p:spTgt spid="60461"/>
                                        </p:tgtEl>
                                      </p:cBhvr>
                                    </p:animEffect>
                                  </p:childTnLst>
                                </p:cTn>
                              </p:par>
                            </p:childTnLst>
                          </p:cTn>
                        </p:par>
                        <p:par>
                          <p:cTn id="128" fill="hold">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60462"/>
                                        </p:tgtEl>
                                        <p:attrNameLst>
                                          <p:attrName>style.visibility</p:attrName>
                                        </p:attrNameLst>
                                      </p:cBhvr>
                                      <p:to>
                                        <p:strVal val="visible"/>
                                      </p:to>
                                    </p:set>
                                    <p:animEffect transition="in" filter="wipe(down)">
                                      <p:cBhvr>
                                        <p:cTn id="131" dur="500"/>
                                        <p:tgtEl>
                                          <p:spTgt spid="60462"/>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32" fill="hold" grpId="0" nodeType="clickEffect">
                                  <p:stCondLst>
                                    <p:cond delay="0"/>
                                  </p:stCondLst>
                                  <p:childTnLst>
                                    <p:set>
                                      <p:cBhvr>
                                        <p:cTn id="135" dur="1" fill="hold">
                                          <p:stCondLst>
                                            <p:cond delay="0"/>
                                          </p:stCondLst>
                                        </p:cTn>
                                        <p:tgtEl>
                                          <p:spTgt spid="60430">
                                            <p:txEl>
                                              <p:pRg st="0" end="0"/>
                                            </p:txEl>
                                          </p:spTgt>
                                        </p:tgtEl>
                                        <p:attrNameLst>
                                          <p:attrName>style.visibility</p:attrName>
                                        </p:attrNameLst>
                                      </p:cBhvr>
                                      <p:to>
                                        <p:strVal val="visible"/>
                                      </p:to>
                                    </p:set>
                                    <p:animEffect transition="in" filter="box(out)">
                                      <p:cBhvr>
                                        <p:cTn id="136" dur="500"/>
                                        <p:tgtEl>
                                          <p:spTgt spid="60430">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3" name="camera.wav"/>
                                        </p:tgtEl>
                                      </p:cMediaNode>
                                    </p:audio>
                                  </p:subTnLst>
                                </p:cTn>
                              </p:par>
                            </p:childTnLst>
                          </p:cTn>
                        </p:par>
                      </p:childTnLst>
                    </p:cTn>
                  </p:par>
                  <p:par>
                    <p:cTn id="137" fill="hold">
                      <p:stCondLst>
                        <p:cond delay="indefinite"/>
                      </p:stCondLst>
                      <p:childTnLst>
                        <p:par>
                          <p:cTn id="138" fill="hold">
                            <p:stCondLst>
                              <p:cond delay="0"/>
                            </p:stCondLst>
                            <p:childTnLst>
                              <p:par>
                                <p:cTn id="139" presetID="9" presetClass="emph" presetSubtype="0" grpId="1" nodeType="clickEffect">
                                  <p:stCondLst>
                                    <p:cond delay="0"/>
                                  </p:stCondLst>
                                  <p:iterate type="lt">
                                    <p:tmAbs val="0"/>
                                  </p:iterate>
                                  <p:childTnLst>
                                    <p:set>
                                      <p:cBhvr rctx="PPT">
                                        <p:cTn id="140" dur="indefinite"/>
                                        <p:tgtEl>
                                          <p:spTgt spid="60436"/>
                                        </p:tgtEl>
                                        <p:attrNameLst>
                                          <p:attrName>style.opacity</p:attrName>
                                        </p:attrNameLst>
                                      </p:cBhvr>
                                      <p:to>
                                        <p:strVal val="0.5"/>
                                      </p:to>
                                    </p:set>
                                    <p:animEffect filter="image" prLst="opacity: 0.5">
                                      <p:cBhvr rctx="IE">
                                        <p:cTn id="141" dur="indefinite"/>
                                        <p:tgtEl>
                                          <p:spTgt spid="60436"/>
                                        </p:tgtEl>
                                      </p:cBhvr>
                                    </p:animEffect>
                                  </p:childTnLst>
                                </p:cTn>
                              </p:par>
                              <p:par>
                                <p:cTn id="142" presetID="9" presetClass="emph" presetSubtype="0" grpId="1" nodeType="withEffect">
                                  <p:stCondLst>
                                    <p:cond delay="0"/>
                                  </p:stCondLst>
                                  <p:childTnLst>
                                    <p:set>
                                      <p:cBhvr rctx="PPT">
                                        <p:cTn id="143" dur="indefinite"/>
                                        <p:tgtEl>
                                          <p:spTgt spid="60437"/>
                                        </p:tgtEl>
                                        <p:attrNameLst>
                                          <p:attrName>style.opacity</p:attrName>
                                        </p:attrNameLst>
                                      </p:cBhvr>
                                      <p:to>
                                        <p:strVal val="0.5"/>
                                      </p:to>
                                    </p:set>
                                    <p:animEffect filter="image" prLst="opacity: 0.5">
                                      <p:cBhvr rctx="IE">
                                        <p:cTn id="144" dur="indefinite"/>
                                        <p:tgtEl>
                                          <p:spTgt spid="60437"/>
                                        </p:tgtEl>
                                      </p:cBhvr>
                                    </p:animEffect>
                                  </p:childTnLst>
                                </p:cTn>
                              </p:par>
                              <p:par>
                                <p:cTn id="145" presetID="9" presetClass="emph" presetSubtype="0" grpId="1" nodeType="withEffect">
                                  <p:stCondLst>
                                    <p:cond delay="0"/>
                                  </p:stCondLst>
                                  <p:childTnLst>
                                    <p:set>
                                      <p:cBhvr rctx="PPT">
                                        <p:cTn id="146" dur="indefinite"/>
                                        <p:tgtEl>
                                          <p:spTgt spid="60438"/>
                                        </p:tgtEl>
                                        <p:attrNameLst>
                                          <p:attrName>style.opacity</p:attrName>
                                        </p:attrNameLst>
                                      </p:cBhvr>
                                      <p:to>
                                        <p:strVal val="0.5"/>
                                      </p:to>
                                    </p:set>
                                    <p:animEffect filter="image" prLst="opacity: 0.5">
                                      <p:cBhvr rctx="IE">
                                        <p:cTn id="147" dur="indefinite"/>
                                        <p:tgtEl>
                                          <p:spTgt spid="60438"/>
                                        </p:tgtEl>
                                      </p:cBhvr>
                                    </p:animEffect>
                                  </p:childTnLst>
                                </p:cTn>
                              </p:par>
                              <p:par>
                                <p:cTn id="148" presetID="9" presetClass="emph" presetSubtype="0" grpId="1" nodeType="withEffect">
                                  <p:stCondLst>
                                    <p:cond delay="0"/>
                                  </p:stCondLst>
                                  <p:childTnLst>
                                    <p:set>
                                      <p:cBhvr rctx="PPT">
                                        <p:cTn id="149" dur="indefinite"/>
                                        <p:tgtEl>
                                          <p:spTgt spid="60439"/>
                                        </p:tgtEl>
                                        <p:attrNameLst>
                                          <p:attrName>style.opacity</p:attrName>
                                        </p:attrNameLst>
                                      </p:cBhvr>
                                      <p:to>
                                        <p:strVal val="0.5"/>
                                      </p:to>
                                    </p:set>
                                    <p:animEffect filter="image" prLst="opacity: 0.5">
                                      <p:cBhvr rctx="IE">
                                        <p:cTn id="150" dur="indefinite"/>
                                        <p:tgtEl>
                                          <p:spTgt spid="60439"/>
                                        </p:tgtEl>
                                      </p:cBhvr>
                                    </p:animEffect>
                                  </p:childTnLst>
                                </p:cTn>
                              </p:par>
                              <p:par>
                                <p:cTn id="151" presetID="9" presetClass="emph" presetSubtype="0" grpId="1" nodeType="withEffect">
                                  <p:stCondLst>
                                    <p:cond delay="0"/>
                                  </p:stCondLst>
                                  <p:childTnLst>
                                    <p:set>
                                      <p:cBhvr rctx="PPT">
                                        <p:cTn id="152" dur="indefinite"/>
                                        <p:tgtEl>
                                          <p:spTgt spid="60440"/>
                                        </p:tgtEl>
                                        <p:attrNameLst>
                                          <p:attrName>style.opacity</p:attrName>
                                        </p:attrNameLst>
                                      </p:cBhvr>
                                      <p:to>
                                        <p:strVal val="0.5"/>
                                      </p:to>
                                    </p:set>
                                    <p:animEffect filter="image" prLst="opacity: 0.5">
                                      <p:cBhvr rctx="IE">
                                        <p:cTn id="153" dur="indefinite"/>
                                        <p:tgtEl>
                                          <p:spTgt spid="60440"/>
                                        </p:tgtEl>
                                      </p:cBhvr>
                                    </p:animEffect>
                                  </p:childTnLst>
                                </p:cTn>
                              </p:par>
                              <p:par>
                                <p:cTn id="154" presetID="9" presetClass="emph" presetSubtype="0" grpId="1" nodeType="withEffect">
                                  <p:stCondLst>
                                    <p:cond delay="0"/>
                                  </p:stCondLst>
                                  <p:childTnLst>
                                    <p:set>
                                      <p:cBhvr rctx="PPT">
                                        <p:cTn id="155" dur="indefinite"/>
                                        <p:tgtEl>
                                          <p:spTgt spid="60441"/>
                                        </p:tgtEl>
                                        <p:attrNameLst>
                                          <p:attrName>style.opacity</p:attrName>
                                        </p:attrNameLst>
                                      </p:cBhvr>
                                      <p:to>
                                        <p:strVal val="0.5"/>
                                      </p:to>
                                    </p:set>
                                    <p:animEffect filter="image" prLst="opacity: 0.5">
                                      <p:cBhvr rctx="IE">
                                        <p:cTn id="156" dur="indefinite"/>
                                        <p:tgtEl>
                                          <p:spTgt spid="60441"/>
                                        </p:tgtEl>
                                      </p:cBhvr>
                                    </p:animEffect>
                                  </p:childTnLst>
                                </p:cTn>
                              </p:par>
                              <p:par>
                                <p:cTn id="157" presetID="9" presetClass="emph" presetSubtype="0" grpId="1" nodeType="withEffect">
                                  <p:stCondLst>
                                    <p:cond delay="0"/>
                                  </p:stCondLst>
                                  <p:childTnLst>
                                    <p:set>
                                      <p:cBhvr rctx="PPT">
                                        <p:cTn id="158" dur="indefinite"/>
                                        <p:tgtEl>
                                          <p:spTgt spid="60442"/>
                                        </p:tgtEl>
                                        <p:attrNameLst>
                                          <p:attrName>style.opacity</p:attrName>
                                        </p:attrNameLst>
                                      </p:cBhvr>
                                      <p:to>
                                        <p:strVal val="0.5"/>
                                      </p:to>
                                    </p:set>
                                    <p:animEffect filter="image" prLst="opacity: 0.5">
                                      <p:cBhvr rctx="IE">
                                        <p:cTn id="159" dur="indefinite"/>
                                        <p:tgtEl>
                                          <p:spTgt spid="60442"/>
                                        </p:tgtEl>
                                      </p:cBhvr>
                                    </p:animEffect>
                                  </p:childTnLst>
                                </p:cTn>
                              </p:par>
                              <p:par>
                                <p:cTn id="160" presetID="9" presetClass="emph" presetSubtype="0" nodeType="withEffect">
                                  <p:stCondLst>
                                    <p:cond delay="0"/>
                                  </p:stCondLst>
                                  <p:childTnLst>
                                    <p:set>
                                      <p:cBhvr rctx="PPT">
                                        <p:cTn id="161" dur="indefinite"/>
                                        <p:tgtEl>
                                          <p:spTgt spid="2"/>
                                        </p:tgtEl>
                                        <p:attrNameLst>
                                          <p:attrName>style.opacity</p:attrName>
                                        </p:attrNameLst>
                                      </p:cBhvr>
                                      <p:to>
                                        <p:strVal val="0.5"/>
                                      </p:to>
                                    </p:set>
                                    <p:animEffect filter="image" prLst="opacity: 0.5">
                                      <p:cBhvr rctx="IE">
                                        <p:cTn id="162" dur="indefinite"/>
                                        <p:tgtEl>
                                          <p:spTgt spid="2"/>
                                        </p:tgtEl>
                                      </p:cBhvr>
                                    </p:animEffect>
                                  </p:childTnLst>
                                </p:cTn>
                              </p:par>
                              <p:par>
                                <p:cTn id="163" presetID="9" presetClass="emph" presetSubtype="0" nodeType="withEffect">
                                  <p:stCondLst>
                                    <p:cond delay="0"/>
                                  </p:stCondLst>
                                  <p:childTnLst>
                                    <p:set>
                                      <p:cBhvr rctx="PPT">
                                        <p:cTn id="164" dur="indefinite"/>
                                        <p:tgtEl>
                                          <p:spTgt spid="3"/>
                                        </p:tgtEl>
                                        <p:attrNameLst>
                                          <p:attrName>style.opacity</p:attrName>
                                        </p:attrNameLst>
                                      </p:cBhvr>
                                      <p:to>
                                        <p:strVal val="0.5"/>
                                      </p:to>
                                    </p:set>
                                    <p:animEffect filter="image" prLst="opacity: 0.5">
                                      <p:cBhvr rctx="IE">
                                        <p:cTn id="165" dur="indefinite"/>
                                        <p:tgtEl>
                                          <p:spTgt spid="3"/>
                                        </p:tgtEl>
                                      </p:cBhvr>
                                    </p:animEffect>
                                  </p:childTnLst>
                                </p:cTn>
                              </p:par>
                              <p:par>
                                <p:cTn id="166" presetID="9" presetClass="emph" presetSubtype="0" nodeType="withEffect">
                                  <p:stCondLst>
                                    <p:cond delay="0"/>
                                  </p:stCondLst>
                                  <p:childTnLst>
                                    <p:set>
                                      <p:cBhvr rctx="PPT">
                                        <p:cTn id="167" dur="indefinite"/>
                                        <p:tgtEl>
                                          <p:spTgt spid="4"/>
                                        </p:tgtEl>
                                        <p:attrNameLst>
                                          <p:attrName>style.opacity</p:attrName>
                                        </p:attrNameLst>
                                      </p:cBhvr>
                                      <p:to>
                                        <p:strVal val="0.5"/>
                                      </p:to>
                                    </p:set>
                                    <p:animEffect filter="image" prLst="opacity: 0.5">
                                      <p:cBhvr rctx="IE">
                                        <p:cTn id="168" dur="indefinite"/>
                                        <p:tgtEl>
                                          <p:spTgt spid="4"/>
                                        </p:tgtEl>
                                      </p:cBhvr>
                                    </p:animEffect>
                                  </p:childTnLst>
                                </p:cTn>
                              </p:par>
                              <p:par>
                                <p:cTn id="169" presetID="9" presetClass="emph" presetSubtype="0" grpId="1" nodeType="withEffect">
                                  <p:stCondLst>
                                    <p:cond delay="0"/>
                                  </p:stCondLst>
                                  <p:childTnLst>
                                    <p:set>
                                      <p:cBhvr rctx="PPT">
                                        <p:cTn id="170" dur="indefinite"/>
                                        <p:tgtEl>
                                          <p:spTgt spid="60457"/>
                                        </p:tgtEl>
                                        <p:attrNameLst>
                                          <p:attrName>style.opacity</p:attrName>
                                        </p:attrNameLst>
                                      </p:cBhvr>
                                      <p:to>
                                        <p:strVal val="0.5"/>
                                      </p:to>
                                    </p:set>
                                    <p:animEffect filter="image" prLst="opacity: 0.5">
                                      <p:cBhvr rctx="IE">
                                        <p:cTn id="171" dur="indefinite"/>
                                        <p:tgtEl>
                                          <p:spTgt spid="60457"/>
                                        </p:tgtEl>
                                      </p:cBhvr>
                                    </p:animEffect>
                                  </p:childTnLst>
                                </p:cTn>
                              </p:par>
                              <p:par>
                                <p:cTn id="172" presetID="9" presetClass="emph" presetSubtype="0" grpId="1" nodeType="withEffect">
                                  <p:stCondLst>
                                    <p:cond delay="0"/>
                                  </p:stCondLst>
                                  <p:childTnLst>
                                    <p:set>
                                      <p:cBhvr rctx="PPT">
                                        <p:cTn id="173" dur="indefinite"/>
                                        <p:tgtEl>
                                          <p:spTgt spid="60458"/>
                                        </p:tgtEl>
                                        <p:attrNameLst>
                                          <p:attrName>style.opacity</p:attrName>
                                        </p:attrNameLst>
                                      </p:cBhvr>
                                      <p:to>
                                        <p:strVal val="0.5"/>
                                      </p:to>
                                    </p:set>
                                    <p:animEffect filter="image" prLst="opacity: 0.5">
                                      <p:cBhvr rctx="IE">
                                        <p:cTn id="174" dur="indefinite"/>
                                        <p:tgtEl>
                                          <p:spTgt spid="60458"/>
                                        </p:tgtEl>
                                      </p:cBhvr>
                                    </p:animEffect>
                                  </p:childTnLst>
                                </p:cTn>
                              </p:par>
                              <p:par>
                                <p:cTn id="175" presetID="9" presetClass="emph" presetSubtype="0" grpId="1" nodeType="withEffect">
                                  <p:stCondLst>
                                    <p:cond delay="0"/>
                                  </p:stCondLst>
                                  <p:childTnLst>
                                    <p:set>
                                      <p:cBhvr rctx="PPT">
                                        <p:cTn id="176" dur="indefinite"/>
                                        <p:tgtEl>
                                          <p:spTgt spid="60459"/>
                                        </p:tgtEl>
                                        <p:attrNameLst>
                                          <p:attrName>style.opacity</p:attrName>
                                        </p:attrNameLst>
                                      </p:cBhvr>
                                      <p:to>
                                        <p:strVal val="0.5"/>
                                      </p:to>
                                    </p:set>
                                    <p:animEffect filter="image" prLst="opacity: 0.5">
                                      <p:cBhvr rctx="IE">
                                        <p:cTn id="177" dur="indefinite"/>
                                        <p:tgtEl>
                                          <p:spTgt spid="60459"/>
                                        </p:tgtEl>
                                      </p:cBhvr>
                                    </p:animEffect>
                                  </p:childTnLst>
                                </p:cTn>
                              </p:par>
                              <p:par>
                                <p:cTn id="178" presetID="9" presetClass="emph" presetSubtype="0" grpId="1" nodeType="withEffect">
                                  <p:stCondLst>
                                    <p:cond delay="0"/>
                                  </p:stCondLst>
                                  <p:childTnLst>
                                    <p:set>
                                      <p:cBhvr rctx="PPT">
                                        <p:cTn id="179" dur="indefinite"/>
                                        <p:tgtEl>
                                          <p:spTgt spid="60460"/>
                                        </p:tgtEl>
                                        <p:attrNameLst>
                                          <p:attrName>style.opacity</p:attrName>
                                        </p:attrNameLst>
                                      </p:cBhvr>
                                      <p:to>
                                        <p:strVal val="0.5"/>
                                      </p:to>
                                    </p:set>
                                    <p:animEffect filter="image" prLst="opacity: 0.5">
                                      <p:cBhvr rctx="IE">
                                        <p:cTn id="180" dur="indefinite"/>
                                        <p:tgtEl>
                                          <p:spTgt spid="60460"/>
                                        </p:tgtEl>
                                      </p:cBhvr>
                                    </p:animEffect>
                                  </p:childTnLst>
                                </p:cTn>
                              </p:par>
                              <p:par>
                                <p:cTn id="181" presetID="9" presetClass="emph" presetSubtype="0" grpId="1" nodeType="withEffect">
                                  <p:stCondLst>
                                    <p:cond delay="0"/>
                                  </p:stCondLst>
                                  <p:childTnLst>
                                    <p:set>
                                      <p:cBhvr rctx="PPT">
                                        <p:cTn id="182" dur="indefinite"/>
                                        <p:tgtEl>
                                          <p:spTgt spid="60461"/>
                                        </p:tgtEl>
                                        <p:attrNameLst>
                                          <p:attrName>style.opacity</p:attrName>
                                        </p:attrNameLst>
                                      </p:cBhvr>
                                      <p:to>
                                        <p:strVal val="0.5"/>
                                      </p:to>
                                    </p:set>
                                    <p:animEffect filter="image" prLst="opacity: 0.5">
                                      <p:cBhvr rctx="IE">
                                        <p:cTn id="183" dur="indefinite"/>
                                        <p:tgtEl>
                                          <p:spTgt spid="60461"/>
                                        </p:tgtEl>
                                      </p:cBhvr>
                                    </p:animEffect>
                                  </p:childTnLst>
                                </p:cTn>
                              </p:par>
                              <p:par>
                                <p:cTn id="184" presetID="9" presetClass="emph" presetSubtype="0" grpId="1" nodeType="withEffect">
                                  <p:stCondLst>
                                    <p:cond delay="0"/>
                                  </p:stCondLst>
                                  <p:childTnLst>
                                    <p:set>
                                      <p:cBhvr rctx="PPT">
                                        <p:cTn id="185" dur="indefinite"/>
                                        <p:tgtEl>
                                          <p:spTgt spid="60462"/>
                                        </p:tgtEl>
                                        <p:attrNameLst>
                                          <p:attrName>style.opacity</p:attrName>
                                        </p:attrNameLst>
                                      </p:cBhvr>
                                      <p:to>
                                        <p:strVal val="0.5"/>
                                      </p:to>
                                    </p:set>
                                    <p:animEffect filter="image" prLst="opacity: 0.5">
                                      <p:cBhvr rctx="IE">
                                        <p:cTn id="186" dur="indefinite"/>
                                        <p:tgtEl>
                                          <p:spTgt spid="6046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iterate type="wd">
                                    <p:tmPct val="10000"/>
                                  </p:iterate>
                                  <p:childTnLst>
                                    <p:set>
                                      <p:cBhvr>
                                        <p:cTn id="190" dur="1" fill="hold">
                                          <p:stCondLst>
                                            <p:cond delay="0"/>
                                          </p:stCondLst>
                                        </p:cTn>
                                        <p:tgtEl>
                                          <p:spTgt spid="60422">
                                            <p:txEl>
                                              <p:pRg st="0" end="0"/>
                                            </p:txEl>
                                          </p:spTgt>
                                        </p:tgtEl>
                                        <p:attrNameLst>
                                          <p:attrName>style.visibility</p:attrName>
                                        </p:attrNameLst>
                                      </p:cBhvr>
                                      <p:to>
                                        <p:strVal val="visible"/>
                                      </p:to>
                                    </p:set>
                                    <p:animEffect transition="in" filter="wipe(up)">
                                      <p:cBhvr>
                                        <p:cTn id="191" dur="75"/>
                                        <p:tgtEl>
                                          <p:spTgt spid="60422">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40" presetClass="entr" presetSubtype="0" fill="hold" grpId="0" nodeType="clickEffect">
                                  <p:stCondLst>
                                    <p:cond delay="0"/>
                                  </p:stCondLst>
                                  <p:iterate type="lt">
                                    <p:tmPct val="10000"/>
                                  </p:iterate>
                                  <p:childTnLst>
                                    <p:set>
                                      <p:cBhvr>
                                        <p:cTn id="195" dur="1" fill="hold">
                                          <p:stCondLst>
                                            <p:cond delay="0"/>
                                          </p:stCondLst>
                                        </p:cTn>
                                        <p:tgtEl>
                                          <p:spTgt spid="60465"/>
                                        </p:tgtEl>
                                        <p:attrNameLst>
                                          <p:attrName>style.visibility</p:attrName>
                                        </p:attrNameLst>
                                      </p:cBhvr>
                                      <p:to>
                                        <p:strVal val="visible"/>
                                      </p:to>
                                    </p:set>
                                    <p:animEffect transition="in" filter="fade">
                                      <p:cBhvr>
                                        <p:cTn id="196" dur="1000"/>
                                        <p:tgtEl>
                                          <p:spTgt spid="60465"/>
                                        </p:tgtEl>
                                      </p:cBhvr>
                                    </p:animEffect>
                                    <p:anim calcmode="lin" valueType="num">
                                      <p:cBhvr>
                                        <p:cTn id="197" dur="1000" fill="hold"/>
                                        <p:tgtEl>
                                          <p:spTgt spid="60465"/>
                                        </p:tgtEl>
                                        <p:attrNameLst>
                                          <p:attrName>ppt_x</p:attrName>
                                        </p:attrNameLst>
                                      </p:cBhvr>
                                      <p:tavLst>
                                        <p:tav tm="0">
                                          <p:val>
                                            <p:strVal val="#ppt_x-.1"/>
                                          </p:val>
                                        </p:tav>
                                        <p:tav tm="100000">
                                          <p:val>
                                            <p:strVal val="#ppt_x"/>
                                          </p:val>
                                        </p:tav>
                                      </p:tavLst>
                                    </p:anim>
                                    <p:anim calcmode="lin" valueType="num">
                                      <p:cBhvr>
                                        <p:cTn id="198" dur="1000" fill="hold"/>
                                        <p:tgtEl>
                                          <p:spTgt spid="60465"/>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2000"/>
                                        <p:tgtEl>
                                          <p:spTgt spid="5"/>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0467"/>
                                        </p:tgtEl>
                                        <p:attrNameLst>
                                          <p:attrName>style.visibility</p:attrName>
                                        </p:attrNameLst>
                                      </p:cBhvr>
                                      <p:to>
                                        <p:strVal val="visible"/>
                                      </p:to>
                                    </p:set>
                                    <p:animEffect transition="in" filter="dissolve">
                                      <p:cBhvr>
                                        <p:cTn id="208" dur="500"/>
                                        <p:tgtEl>
                                          <p:spTgt spid="60467"/>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60466"/>
                                        </p:tgtEl>
                                        <p:attrNameLst>
                                          <p:attrName>style.visibility</p:attrName>
                                        </p:attrNameLst>
                                      </p:cBhvr>
                                      <p:to>
                                        <p:strVal val="visible"/>
                                      </p:to>
                                    </p:set>
                                    <p:animEffect transition="in" filter="dissolve">
                                      <p:cBhvr>
                                        <p:cTn id="213" dur="500"/>
                                        <p:tgtEl>
                                          <p:spTgt spid="60466"/>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60481"/>
                                        </p:tgtEl>
                                        <p:attrNameLst>
                                          <p:attrName>style.visibility</p:attrName>
                                        </p:attrNameLst>
                                      </p:cBhvr>
                                      <p:to>
                                        <p:strVal val="visible"/>
                                      </p:to>
                                    </p:set>
                                    <p:animEffect transition="in" filter="wipe(down)">
                                      <p:cBhvr>
                                        <p:cTn id="218" dur="500"/>
                                        <p:tgtEl>
                                          <p:spTgt spid="60481"/>
                                        </p:tgtEl>
                                      </p:cBhvr>
                                    </p:animEffect>
                                  </p:childTnLst>
                                </p:cTn>
                              </p:par>
                            </p:childTnLst>
                          </p:cTn>
                        </p:par>
                        <p:par>
                          <p:cTn id="219" fill="hold">
                            <p:stCondLst>
                              <p:cond delay="500"/>
                            </p:stCondLst>
                            <p:childTnLst>
                              <p:par>
                                <p:cTn id="220" presetID="22" presetClass="entr" presetSubtype="4" fill="hold" grpId="0" nodeType="afterEffect">
                                  <p:stCondLst>
                                    <p:cond delay="0"/>
                                  </p:stCondLst>
                                  <p:childTnLst>
                                    <p:set>
                                      <p:cBhvr>
                                        <p:cTn id="221" dur="1" fill="hold">
                                          <p:stCondLst>
                                            <p:cond delay="0"/>
                                          </p:stCondLst>
                                        </p:cTn>
                                        <p:tgtEl>
                                          <p:spTgt spid="60482"/>
                                        </p:tgtEl>
                                        <p:attrNameLst>
                                          <p:attrName>style.visibility</p:attrName>
                                        </p:attrNameLst>
                                      </p:cBhvr>
                                      <p:to>
                                        <p:strVal val="visible"/>
                                      </p:to>
                                    </p:set>
                                    <p:animEffect transition="in" filter="wipe(down)">
                                      <p:cBhvr>
                                        <p:cTn id="222" dur="500"/>
                                        <p:tgtEl>
                                          <p:spTgt spid="60482"/>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6"/>
                                        </p:tgtEl>
                                        <p:attrNameLst>
                                          <p:attrName>style.visibility</p:attrName>
                                        </p:attrNameLst>
                                      </p:cBhvr>
                                      <p:to>
                                        <p:strVal val="visible"/>
                                      </p:to>
                                    </p:set>
                                    <p:animEffect transition="in" filter="fade">
                                      <p:cBhvr>
                                        <p:cTn id="227" dur="2000"/>
                                        <p:tgtEl>
                                          <p:spTgt spid="6"/>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0468"/>
                                        </p:tgtEl>
                                        <p:attrNameLst>
                                          <p:attrName>style.visibility</p:attrName>
                                        </p:attrNameLst>
                                      </p:cBhvr>
                                      <p:to>
                                        <p:strVal val="visible"/>
                                      </p:to>
                                    </p:set>
                                    <p:animEffect transition="in" filter="dissolve">
                                      <p:cBhvr>
                                        <p:cTn id="232" dur="500"/>
                                        <p:tgtEl>
                                          <p:spTgt spid="60468"/>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60469"/>
                                        </p:tgtEl>
                                        <p:attrNameLst>
                                          <p:attrName>style.visibility</p:attrName>
                                        </p:attrNameLst>
                                      </p:cBhvr>
                                      <p:to>
                                        <p:strVal val="visible"/>
                                      </p:to>
                                    </p:set>
                                    <p:animEffect transition="in" filter="dissolve">
                                      <p:cBhvr>
                                        <p:cTn id="237" dur="500"/>
                                        <p:tgtEl>
                                          <p:spTgt spid="6046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60483"/>
                                        </p:tgtEl>
                                        <p:attrNameLst>
                                          <p:attrName>style.visibility</p:attrName>
                                        </p:attrNameLst>
                                      </p:cBhvr>
                                      <p:to>
                                        <p:strVal val="visible"/>
                                      </p:to>
                                    </p:set>
                                    <p:animEffect transition="in" filter="wipe(down)">
                                      <p:cBhvr>
                                        <p:cTn id="242" dur="500"/>
                                        <p:tgtEl>
                                          <p:spTgt spid="60483"/>
                                        </p:tgtEl>
                                      </p:cBhvr>
                                    </p:animEffect>
                                  </p:childTnLst>
                                </p:cTn>
                              </p:par>
                            </p:childTnLst>
                          </p:cTn>
                        </p:par>
                        <p:par>
                          <p:cTn id="243" fill="hold">
                            <p:stCondLst>
                              <p:cond delay="500"/>
                            </p:stCondLst>
                            <p:childTnLst>
                              <p:par>
                                <p:cTn id="244" presetID="22" presetClass="entr" presetSubtype="4" fill="hold" grpId="0" nodeType="afterEffect">
                                  <p:stCondLst>
                                    <p:cond delay="0"/>
                                  </p:stCondLst>
                                  <p:childTnLst>
                                    <p:set>
                                      <p:cBhvr>
                                        <p:cTn id="245" dur="1" fill="hold">
                                          <p:stCondLst>
                                            <p:cond delay="0"/>
                                          </p:stCondLst>
                                        </p:cTn>
                                        <p:tgtEl>
                                          <p:spTgt spid="60484"/>
                                        </p:tgtEl>
                                        <p:attrNameLst>
                                          <p:attrName>style.visibility</p:attrName>
                                        </p:attrNameLst>
                                      </p:cBhvr>
                                      <p:to>
                                        <p:strVal val="visible"/>
                                      </p:to>
                                    </p:set>
                                    <p:animEffect transition="in" filter="wipe(down)">
                                      <p:cBhvr>
                                        <p:cTn id="246" dur="500"/>
                                        <p:tgtEl>
                                          <p:spTgt spid="60484"/>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7"/>
                                        </p:tgtEl>
                                        <p:attrNameLst>
                                          <p:attrName>style.visibility</p:attrName>
                                        </p:attrNameLst>
                                      </p:cBhvr>
                                      <p:to>
                                        <p:strVal val="visible"/>
                                      </p:to>
                                    </p:set>
                                    <p:animEffect transition="in" filter="fade">
                                      <p:cBhvr>
                                        <p:cTn id="251" dur="2000"/>
                                        <p:tgtEl>
                                          <p:spTgt spid="7"/>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grpId="0" nodeType="clickEffect">
                                  <p:stCondLst>
                                    <p:cond delay="0"/>
                                  </p:stCondLst>
                                  <p:childTnLst>
                                    <p:set>
                                      <p:cBhvr>
                                        <p:cTn id="255" dur="1" fill="hold">
                                          <p:stCondLst>
                                            <p:cond delay="0"/>
                                          </p:stCondLst>
                                        </p:cTn>
                                        <p:tgtEl>
                                          <p:spTgt spid="60471"/>
                                        </p:tgtEl>
                                        <p:attrNameLst>
                                          <p:attrName>style.visibility</p:attrName>
                                        </p:attrNameLst>
                                      </p:cBhvr>
                                      <p:to>
                                        <p:strVal val="visible"/>
                                      </p:to>
                                    </p:set>
                                    <p:animEffect transition="in" filter="dissolve">
                                      <p:cBhvr>
                                        <p:cTn id="256" dur="500"/>
                                        <p:tgtEl>
                                          <p:spTgt spid="60471"/>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60470"/>
                                        </p:tgtEl>
                                        <p:attrNameLst>
                                          <p:attrName>style.visibility</p:attrName>
                                        </p:attrNameLst>
                                      </p:cBhvr>
                                      <p:to>
                                        <p:strVal val="visible"/>
                                      </p:to>
                                    </p:set>
                                    <p:animEffect transition="in" filter="dissolve">
                                      <p:cBhvr>
                                        <p:cTn id="261" dur="500"/>
                                        <p:tgtEl>
                                          <p:spTgt spid="60470"/>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60485"/>
                                        </p:tgtEl>
                                        <p:attrNameLst>
                                          <p:attrName>style.visibility</p:attrName>
                                        </p:attrNameLst>
                                      </p:cBhvr>
                                      <p:to>
                                        <p:strVal val="visible"/>
                                      </p:to>
                                    </p:set>
                                    <p:animEffect transition="in" filter="wipe(down)">
                                      <p:cBhvr>
                                        <p:cTn id="266" dur="500"/>
                                        <p:tgtEl>
                                          <p:spTgt spid="60485"/>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60486"/>
                                        </p:tgtEl>
                                        <p:attrNameLst>
                                          <p:attrName>style.visibility</p:attrName>
                                        </p:attrNameLst>
                                      </p:cBhvr>
                                      <p:to>
                                        <p:strVal val="visible"/>
                                      </p:to>
                                    </p:set>
                                    <p:animEffect transition="in" filter="wipe(down)">
                                      <p:cBhvr>
                                        <p:cTn id="270" dur="500"/>
                                        <p:tgtEl>
                                          <p:spTgt spid="60486"/>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nodeType="clickEffect">
                                  <p:stCondLst>
                                    <p:cond delay="0"/>
                                  </p:stCondLst>
                                  <p:childTnLst>
                                    <p:set>
                                      <p:cBhvr>
                                        <p:cTn id="274" dur="1" fill="hold">
                                          <p:stCondLst>
                                            <p:cond delay="0"/>
                                          </p:stCondLst>
                                        </p:cTn>
                                        <p:tgtEl>
                                          <p:spTgt spid="8"/>
                                        </p:tgtEl>
                                        <p:attrNameLst>
                                          <p:attrName>style.visibility</p:attrName>
                                        </p:attrNameLst>
                                      </p:cBhvr>
                                      <p:to>
                                        <p:strVal val="visible"/>
                                      </p:to>
                                    </p:set>
                                    <p:animEffect transition="in" filter="fade">
                                      <p:cBhvr>
                                        <p:cTn id="275" dur="2000"/>
                                        <p:tgtEl>
                                          <p:spTgt spid="8"/>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0488"/>
                                        </p:tgtEl>
                                        <p:attrNameLst>
                                          <p:attrName>style.visibility</p:attrName>
                                        </p:attrNameLst>
                                      </p:cBhvr>
                                      <p:to>
                                        <p:strVal val="visible"/>
                                      </p:to>
                                    </p:set>
                                    <p:animEffect transition="in" filter="dissolve">
                                      <p:cBhvr>
                                        <p:cTn id="280" dur="500"/>
                                        <p:tgtEl>
                                          <p:spTgt spid="60488"/>
                                        </p:tgtEl>
                                      </p:cBhvr>
                                    </p:animEffect>
                                  </p:childTnLst>
                                </p:cTn>
                              </p:par>
                            </p:childTnLst>
                          </p:cTn>
                        </p:par>
                      </p:childTnLst>
                    </p:cTn>
                  </p:par>
                  <p:par>
                    <p:cTn id="281" fill="hold">
                      <p:stCondLst>
                        <p:cond delay="indefinite"/>
                      </p:stCondLst>
                      <p:childTnLst>
                        <p:par>
                          <p:cTn id="282" fill="hold">
                            <p:stCondLst>
                              <p:cond delay="0"/>
                            </p:stCondLst>
                            <p:childTnLst>
                              <p:par>
                                <p:cTn id="283" presetID="9" presetClass="entr" presetSubtype="0" fill="hold" grpId="0" nodeType="clickEffect">
                                  <p:stCondLst>
                                    <p:cond delay="0"/>
                                  </p:stCondLst>
                                  <p:childTnLst>
                                    <p:set>
                                      <p:cBhvr>
                                        <p:cTn id="284" dur="1" fill="hold">
                                          <p:stCondLst>
                                            <p:cond delay="0"/>
                                          </p:stCondLst>
                                        </p:cTn>
                                        <p:tgtEl>
                                          <p:spTgt spid="60487"/>
                                        </p:tgtEl>
                                        <p:attrNameLst>
                                          <p:attrName>style.visibility</p:attrName>
                                        </p:attrNameLst>
                                      </p:cBhvr>
                                      <p:to>
                                        <p:strVal val="visible"/>
                                      </p:to>
                                    </p:set>
                                    <p:animEffect transition="in" filter="dissolve">
                                      <p:cBhvr>
                                        <p:cTn id="285" dur="500"/>
                                        <p:tgtEl>
                                          <p:spTgt spid="60487"/>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4" fill="hold" grpId="0" nodeType="clickEffect">
                                  <p:stCondLst>
                                    <p:cond delay="0"/>
                                  </p:stCondLst>
                                  <p:childTnLst>
                                    <p:set>
                                      <p:cBhvr>
                                        <p:cTn id="289" dur="1" fill="hold">
                                          <p:stCondLst>
                                            <p:cond delay="0"/>
                                          </p:stCondLst>
                                        </p:cTn>
                                        <p:tgtEl>
                                          <p:spTgt spid="60492"/>
                                        </p:tgtEl>
                                        <p:attrNameLst>
                                          <p:attrName>style.visibility</p:attrName>
                                        </p:attrNameLst>
                                      </p:cBhvr>
                                      <p:to>
                                        <p:strVal val="visible"/>
                                      </p:to>
                                    </p:set>
                                    <p:animEffect transition="in" filter="wipe(down)">
                                      <p:cBhvr>
                                        <p:cTn id="290" dur="500"/>
                                        <p:tgtEl>
                                          <p:spTgt spid="60492"/>
                                        </p:tgtEl>
                                      </p:cBhvr>
                                    </p:animEffect>
                                  </p:childTnLst>
                                </p:cTn>
                              </p:par>
                            </p:childTnLst>
                          </p:cTn>
                        </p:par>
                        <p:par>
                          <p:cTn id="291" fill="hold">
                            <p:stCondLst>
                              <p:cond delay="500"/>
                            </p:stCondLst>
                            <p:childTnLst>
                              <p:par>
                                <p:cTn id="292" presetID="22" presetClass="entr" presetSubtype="4" fill="hold" grpId="0" nodeType="afterEffect">
                                  <p:stCondLst>
                                    <p:cond delay="0"/>
                                  </p:stCondLst>
                                  <p:childTnLst>
                                    <p:set>
                                      <p:cBhvr>
                                        <p:cTn id="293" dur="1" fill="hold">
                                          <p:stCondLst>
                                            <p:cond delay="0"/>
                                          </p:stCondLst>
                                        </p:cTn>
                                        <p:tgtEl>
                                          <p:spTgt spid="60493"/>
                                        </p:tgtEl>
                                        <p:attrNameLst>
                                          <p:attrName>style.visibility</p:attrName>
                                        </p:attrNameLst>
                                      </p:cBhvr>
                                      <p:to>
                                        <p:strVal val="visible"/>
                                      </p:to>
                                    </p:set>
                                    <p:animEffect transition="in" filter="wipe(down)">
                                      <p:cBhvr>
                                        <p:cTn id="294" dur="500"/>
                                        <p:tgtEl>
                                          <p:spTgt spid="60493"/>
                                        </p:tgtEl>
                                      </p:cBhvr>
                                    </p:animEffect>
                                  </p:childTnLst>
                                </p:cTn>
                              </p:par>
                            </p:childTnLst>
                          </p:cTn>
                        </p:par>
                      </p:childTnLst>
                    </p:cTn>
                  </p:par>
                  <p:par>
                    <p:cTn id="295" fill="hold">
                      <p:stCondLst>
                        <p:cond delay="indefinite"/>
                      </p:stCondLst>
                      <p:childTnLst>
                        <p:par>
                          <p:cTn id="296" fill="hold">
                            <p:stCondLst>
                              <p:cond delay="0"/>
                            </p:stCondLst>
                            <p:childTnLst>
                              <p:par>
                                <p:cTn id="297" presetID="2" presetClass="entr" presetSubtype="8" fill="hold" grpId="0" nodeType="clickEffect">
                                  <p:stCondLst>
                                    <p:cond delay="0"/>
                                  </p:stCondLst>
                                  <p:childTnLst>
                                    <p:set>
                                      <p:cBhvr>
                                        <p:cTn id="298" dur="1" fill="hold">
                                          <p:stCondLst>
                                            <p:cond delay="0"/>
                                          </p:stCondLst>
                                        </p:cTn>
                                        <p:tgtEl>
                                          <p:spTgt spid="60434">
                                            <p:txEl>
                                              <p:pRg st="0" end="0"/>
                                            </p:txEl>
                                          </p:spTgt>
                                        </p:tgtEl>
                                        <p:attrNameLst>
                                          <p:attrName>style.visibility</p:attrName>
                                        </p:attrNameLst>
                                      </p:cBhvr>
                                      <p:to>
                                        <p:strVal val="visible"/>
                                      </p:to>
                                    </p:set>
                                    <p:anim calcmode="lin" valueType="num">
                                      <p:cBhvr additive="base">
                                        <p:cTn id="299" dur="500" fill="hold"/>
                                        <p:tgtEl>
                                          <p:spTgt spid="60434">
                                            <p:txEl>
                                              <p:pRg st="0" end="0"/>
                                            </p:txEl>
                                          </p:spTgt>
                                        </p:tgtEl>
                                        <p:attrNameLst>
                                          <p:attrName>ppt_x</p:attrName>
                                        </p:attrNameLst>
                                      </p:cBhvr>
                                      <p:tavLst>
                                        <p:tav tm="0">
                                          <p:val>
                                            <p:strVal val="0-#ppt_w/2"/>
                                          </p:val>
                                        </p:tav>
                                        <p:tav tm="100000">
                                          <p:val>
                                            <p:strVal val="#ppt_x"/>
                                          </p:val>
                                        </p:tav>
                                      </p:tavLst>
                                    </p:anim>
                                    <p:anim calcmode="lin" valueType="num">
                                      <p:cBhvr additive="base">
                                        <p:cTn id="300" dur="500" fill="hold"/>
                                        <p:tgtEl>
                                          <p:spTgt spid="60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autoUpdateAnimBg="0"/>
      <p:bldP spid="60422" grpId="0" build="p" autoUpdateAnimBg="0"/>
      <p:bldP spid="60424" grpId="0" build="p" autoUpdateAnimBg="0"/>
      <p:bldP spid="60424" grpId="1" build="allAtOnce"/>
      <p:bldP spid="60425" grpId="0" animBg="1"/>
      <p:bldP spid="60425" grpId="1" animBg="1"/>
      <p:bldP spid="60426" grpId="0" build="p" autoUpdateAnimBg="0"/>
      <p:bldP spid="60426" grpId="1" build="allAtOnce"/>
      <p:bldP spid="60430" grpId="0" build="p" autoUpdateAnimBg="0"/>
      <p:bldP spid="60434" grpId="0" build="p" autoUpdateAnimBg="0"/>
      <p:bldP spid="60436" grpId="0" autoUpdateAnimBg="0"/>
      <p:bldP spid="60436" grpId="1"/>
      <p:bldP spid="60437" grpId="0"/>
      <p:bldP spid="60437" grpId="1"/>
      <p:bldP spid="60438" grpId="0"/>
      <p:bldP spid="60438" grpId="1"/>
      <p:bldP spid="60439" grpId="0"/>
      <p:bldP spid="60439" grpId="1"/>
      <p:bldP spid="60440" grpId="0"/>
      <p:bldP spid="60440" grpId="1"/>
      <p:bldP spid="60441" grpId="0"/>
      <p:bldP spid="60441" grpId="1"/>
      <p:bldP spid="60442" grpId="0"/>
      <p:bldP spid="60442" grpId="1"/>
      <p:bldP spid="60457" grpId="0" animBg="1"/>
      <p:bldP spid="60457" grpId="1" animBg="1"/>
      <p:bldP spid="60458" grpId="0" animBg="1"/>
      <p:bldP spid="60458" grpId="1" animBg="1"/>
      <p:bldP spid="60459" grpId="0" animBg="1"/>
      <p:bldP spid="60459" grpId="1" animBg="1"/>
      <p:bldP spid="60460" grpId="0" animBg="1"/>
      <p:bldP spid="60460" grpId="1" animBg="1"/>
      <p:bldP spid="60461" grpId="0" animBg="1"/>
      <p:bldP spid="60461" grpId="1" animBg="1"/>
      <p:bldP spid="60462" grpId="0" animBg="1"/>
      <p:bldP spid="60462" grpId="1" animBg="1"/>
      <p:bldP spid="60465" grpId="0" autoUpdateAnimBg="0"/>
      <p:bldP spid="60466" grpId="0"/>
      <p:bldP spid="60467" grpId="0"/>
      <p:bldP spid="60468" grpId="0"/>
      <p:bldP spid="60469" grpId="0"/>
      <p:bldP spid="60470" grpId="0"/>
      <p:bldP spid="60471" grpId="0"/>
      <p:bldP spid="60481" grpId="0" animBg="1"/>
      <p:bldP spid="60482" grpId="0" animBg="1"/>
      <p:bldP spid="60483" grpId="0" animBg="1"/>
      <p:bldP spid="60484" grpId="0" animBg="1"/>
      <p:bldP spid="60485" grpId="0" animBg="1"/>
      <p:bldP spid="60486" grpId="0" animBg="1"/>
      <p:bldP spid="60487" grpId="0"/>
      <p:bldP spid="60488" grpId="0"/>
      <p:bldP spid="60492" grpId="0" animBg="1"/>
      <p:bldP spid="6049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7423150" cy="1143000"/>
          </a:xfrm>
        </p:spPr>
        <p:txBody>
          <a:bodyPr/>
          <a:lstStyle/>
          <a:p>
            <a:pPr eaLnBrk="1" hangingPunct="1"/>
            <a:r>
              <a:rPr lang="en-US" smtClean="0"/>
              <a:t>Water from a Camel</a:t>
            </a:r>
          </a:p>
        </p:txBody>
      </p:sp>
      <p:sp>
        <p:nvSpPr>
          <p:cNvPr id="114691" name="Text Box 4"/>
          <p:cNvSpPr txBox="1">
            <a:spLocks noChangeArrowheads="1"/>
          </p:cNvSpPr>
          <p:nvPr/>
        </p:nvSpPr>
        <p:spPr bwMode="auto">
          <a:xfrm>
            <a:off x="609600" y="1763713"/>
            <a:ext cx="7935913" cy="2225675"/>
          </a:xfrm>
          <a:prstGeom prst="rect">
            <a:avLst/>
          </a:prstGeom>
          <a:noFill/>
          <a:ln w="9525">
            <a:noFill/>
            <a:miter lim="800000"/>
            <a:headEnd/>
            <a:tailEnd/>
          </a:ln>
        </p:spPr>
        <p:txBody>
          <a:bodyPr wrap="none">
            <a:spAutoFit/>
          </a:bodyPr>
          <a:lstStyle/>
          <a:p>
            <a:r>
              <a:rPr lang="en-US" sz="2000" i="1"/>
              <a:t>   Camels store the fat tristearin (C</a:t>
            </a:r>
            <a:r>
              <a:rPr lang="en-US" sz="2000" i="1" baseline="-25000"/>
              <a:t>57</a:t>
            </a:r>
            <a:r>
              <a:rPr lang="en-US" sz="2000" i="1"/>
              <a:t>H</a:t>
            </a:r>
            <a:r>
              <a:rPr lang="en-US" sz="2000" i="1" baseline="-25000"/>
              <a:t>110</a:t>
            </a:r>
            <a:r>
              <a:rPr lang="en-US" sz="2000" i="1"/>
              <a:t>O</a:t>
            </a:r>
            <a:r>
              <a:rPr lang="en-US" sz="2000" i="1" baseline="-25000"/>
              <a:t>6</a:t>
            </a:r>
            <a:r>
              <a:rPr lang="en-US" sz="2000" i="1"/>
              <a:t>) in the hump.  As well as </a:t>
            </a:r>
          </a:p>
          <a:p>
            <a:r>
              <a:rPr lang="en-US" sz="2000" i="1"/>
              <a:t>being a source of energy, the fat is a source of water, because when </a:t>
            </a:r>
          </a:p>
          <a:p>
            <a:r>
              <a:rPr lang="en-US" sz="2000" i="1"/>
              <a:t>it is used the reaction</a:t>
            </a:r>
          </a:p>
          <a:p>
            <a:endParaRPr lang="en-US" sz="2000" i="1"/>
          </a:p>
          <a:p>
            <a:r>
              <a:rPr lang="en-US" sz="2000"/>
              <a:t>	</a:t>
            </a:r>
          </a:p>
          <a:p>
            <a:endParaRPr lang="en-US" sz="2000">
              <a:sym typeface="Wingdings" pitchFamily="2" charset="2"/>
            </a:endParaRPr>
          </a:p>
          <a:p>
            <a:r>
              <a:rPr lang="en-US" sz="2000" i="1">
                <a:sym typeface="Wingdings" pitchFamily="2" charset="2"/>
              </a:rPr>
              <a:t>takes place.   </a:t>
            </a:r>
          </a:p>
        </p:txBody>
      </p:sp>
      <p:sp>
        <p:nvSpPr>
          <p:cNvPr id="61445" name="Text Box 5"/>
          <p:cNvSpPr txBox="1">
            <a:spLocks noChangeArrowheads="1"/>
          </p:cNvSpPr>
          <p:nvPr/>
        </p:nvSpPr>
        <p:spPr bwMode="auto">
          <a:xfrm>
            <a:off x="669925" y="4484688"/>
            <a:ext cx="2251075" cy="366712"/>
          </a:xfrm>
          <a:prstGeom prst="rect">
            <a:avLst/>
          </a:prstGeom>
          <a:noFill/>
          <a:ln w="9525">
            <a:noFill/>
            <a:miter lim="800000"/>
            <a:headEnd/>
            <a:tailEnd/>
          </a:ln>
        </p:spPr>
        <p:txBody>
          <a:bodyPr wrap="none">
            <a:spAutoFit/>
          </a:bodyPr>
          <a:lstStyle/>
          <a:p>
            <a:r>
              <a:rPr lang="en-US" sz="1800"/>
              <a:t>x g H</a:t>
            </a:r>
            <a:r>
              <a:rPr lang="en-US" sz="2000" baseline="-25000"/>
              <a:t>2</a:t>
            </a:r>
            <a:r>
              <a:rPr lang="en-US" sz="1800"/>
              <a:t>O  =  1 kg ‘fat”</a:t>
            </a:r>
          </a:p>
        </p:txBody>
      </p:sp>
      <p:sp>
        <p:nvSpPr>
          <p:cNvPr id="61448" name="Text Box 8"/>
          <p:cNvSpPr txBox="1">
            <a:spLocks noChangeArrowheads="1"/>
          </p:cNvSpPr>
          <p:nvPr/>
        </p:nvSpPr>
        <p:spPr bwMode="auto">
          <a:xfrm>
            <a:off x="5394325" y="5497513"/>
            <a:ext cx="2170113" cy="396875"/>
          </a:xfrm>
          <a:prstGeom prst="rect">
            <a:avLst/>
          </a:prstGeom>
          <a:noFill/>
          <a:ln w="9525">
            <a:noFill/>
            <a:miter lim="800000"/>
            <a:headEnd/>
            <a:tailEnd/>
          </a:ln>
        </p:spPr>
        <p:txBody>
          <a:bodyPr wrap="none">
            <a:spAutoFit/>
          </a:bodyPr>
          <a:lstStyle/>
          <a:p>
            <a:r>
              <a:rPr lang="en-US" sz="2000"/>
              <a:t>X  =   1112 g H</a:t>
            </a:r>
            <a:r>
              <a:rPr lang="en-US" sz="2000" baseline="-25000"/>
              <a:t>2</a:t>
            </a:r>
            <a:r>
              <a:rPr lang="en-US" sz="2000"/>
              <a:t>O</a:t>
            </a:r>
          </a:p>
        </p:txBody>
      </p:sp>
      <p:sp>
        <p:nvSpPr>
          <p:cNvPr id="61449" name="Text Box 9"/>
          <p:cNvSpPr txBox="1">
            <a:spLocks noChangeArrowheads="1"/>
          </p:cNvSpPr>
          <p:nvPr/>
        </p:nvSpPr>
        <p:spPr bwMode="auto">
          <a:xfrm>
            <a:off x="6080125" y="5980113"/>
            <a:ext cx="2190750" cy="366712"/>
          </a:xfrm>
          <a:prstGeom prst="rect">
            <a:avLst/>
          </a:prstGeom>
          <a:noFill/>
          <a:ln w="9525">
            <a:noFill/>
            <a:miter lim="800000"/>
            <a:headEnd/>
            <a:tailEnd/>
          </a:ln>
        </p:spPr>
        <p:txBody>
          <a:bodyPr wrap="none">
            <a:spAutoFit/>
          </a:bodyPr>
          <a:lstStyle/>
          <a:p>
            <a:r>
              <a:rPr lang="en-US" sz="1800" i="1"/>
              <a:t>or 1.112 liters water</a:t>
            </a:r>
          </a:p>
        </p:txBody>
      </p:sp>
      <p:pic>
        <p:nvPicPr>
          <p:cNvPr id="114695" name="Picture 10" descr="camel"/>
          <p:cNvPicPr>
            <a:picLocks noChangeAspect="1" noChangeArrowheads="1"/>
          </p:cNvPicPr>
          <p:nvPr/>
        </p:nvPicPr>
        <p:blipFill>
          <a:blip r:embed="rId3" cstate="print"/>
          <a:srcRect/>
          <a:stretch>
            <a:fillRect/>
          </a:stretch>
        </p:blipFill>
        <p:spPr bwMode="auto">
          <a:xfrm>
            <a:off x="7086600" y="106363"/>
            <a:ext cx="1446213" cy="1646237"/>
          </a:xfrm>
          <a:prstGeom prst="rect">
            <a:avLst/>
          </a:prstGeom>
          <a:noFill/>
          <a:ln w="9525">
            <a:noFill/>
            <a:miter lim="800000"/>
            <a:headEnd/>
            <a:tailEnd/>
          </a:ln>
        </p:spPr>
      </p:pic>
      <p:sp>
        <p:nvSpPr>
          <p:cNvPr id="114696" name="AutoShape 11">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14697" name="Rectangle 12"/>
          <p:cNvSpPr>
            <a:spLocks noChangeArrowheads="1"/>
          </p:cNvSpPr>
          <p:nvPr/>
        </p:nvSpPr>
        <p:spPr bwMode="auto">
          <a:xfrm>
            <a:off x="1196975" y="2971800"/>
            <a:ext cx="6751638" cy="396875"/>
          </a:xfrm>
          <a:prstGeom prst="rect">
            <a:avLst/>
          </a:prstGeom>
          <a:solidFill>
            <a:srgbClr val="F8F0E8"/>
          </a:solidFill>
          <a:ln w="9525">
            <a:noFill/>
            <a:miter lim="800000"/>
            <a:headEnd/>
            <a:tailEnd/>
          </a:ln>
        </p:spPr>
        <p:txBody>
          <a:bodyPr wrap="none">
            <a:spAutoFit/>
          </a:bodyPr>
          <a:lstStyle/>
          <a:p>
            <a:r>
              <a:rPr lang="en-US" sz="2000"/>
              <a:t>2 C</a:t>
            </a:r>
            <a:r>
              <a:rPr lang="en-US" sz="2000" baseline="-25000"/>
              <a:t>57</a:t>
            </a:r>
            <a:r>
              <a:rPr lang="en-US" sz="2000"/>
              <a:t>H</a:t>
            </a:r>
            <a:r>
              <a:rPr lang="en-US" sz="2000" baseline="-25000"/>
              <a:t>110</a:t>
            </a:r>
            <a:r>
              <a:rPr lang="en-US" sz="2000"/>
              <a:t>O</a:t>
            </a:r>
            <a:r>
              <a:rPr lang="en-US" sz="2000" baseline="-25000"/>
              <a:t>6</a:t>
            </a:r>
            <a:r>
              <a:rPr lang="en-US" sz="2000"/>
              <a:t>(s)  +  163 O</a:t>
            </a:r>
            <a:r>
              <a:rPr lang="en-US" sz="2000" baseline="-25000"/>
              <a:t>2</a:t>
            </a:r>
            <a:r>
              <a:rPr lang="en-US" sz="2000"/>
              <a:t>(g)  </a:t>
            </a:r>
            <a:r>
              <a:rPr lang="en-US" sz="2000">
                <a:sym typeface="Wingdings" pitchFamily="2" charset="2"/>
              </a:rPr>
              <a:t>  114 CO</a:t>
            </a:r>
            <a:r>
              <a:rPr lang="en-US" sz="2000" baseline="-25000"/>
              <a:t>2</a:t>
            </a:r>
            <a:r>
              <a:rPr lang="en-US" sz="2000">
                <a:sym typeface="Wingdings" pitchFamily="2" charset="2"/>
              </a:rPr>
              <a:t>(g)  +  110 H</a:t>
            </a:r>
            <a:r>
              <a:rPr lang="en-US" sz="2000" baseline="-25000"/>
              <a:t>2</a:t>
            </a:r>
            <a:r>
              <a:rPr lang="en-US" sz="2000">
                <a:sym typeface="Wingdings" pitchFamily="2" charset="2"/>
              </a:rPr>
              <a:t>O(l)</a:t>
            </a:r>
          </a:p>
        </p:txBody>
      </p:sp>
      <p:sp>
        <p:nvSpPr>
          <p:cNvPr id="61453" name="Text Box 13"/>
          <p:cNvSpPr txBox="1">
            <a:spLocks noChangeArrowheads="1"/>
          </p:cNvSpPr>
          <p:nvPr/>
        </p:nvSpPr>
        <p:spPr bwMode="auto">
          <a:xfrm>
            <a:off x="2927350" y="4341813"/>
            <a:ext cx="1352550" cy="366712"/>
          </a:xfrm>
          <a:prstGeom prst="rect">
            <a:avLst/>
          </a:prstGeom>
          <a:noFill/>
          <a:ln w="9525">
            <a:noFill/>
            <a:miter lim="800000"/>
            <a:headEnd/>
            <a:tailEnd/>
          </a:ln>
        </p:spPr>
        <p:txBody>
          <a:bodyPr wrap="none">
            <a:spAutoFit/>
          </a:bodyPr>
          <a:lstStyle/>
          <a:p>
            <a:r>
              <a:rPr lang="en-US" sz="1800"/>
              <a:t>1000 g “fat”</a:t>
            </a:r>
          </a:p>
        </p:txBody>
      </p:sp>
      <p:sp>
        <p:nvSpPr>
          <p:cNvPr id="61454" name="Text Box 14"/>
          <p:cNvSpPr txBox="1">
            <a:spLocks noChangeArrowheads="1"/>
          </p:cNvSpPr>
          <p:nvPr/>
        </p:nvSpPr>
        <p:spPr bwMode="auto">
          <a:xfrm>
            <a:off x="3079750" y="4665663"/>
            <a:ext cx="1085850" cy="366712"/>
          </a:xfrm>
          <a:prstGeom prst="rect">
            <a:avLst/>
          </a:prstGeom>
          <a:noFill/>
          <a:ln w="9525">
            <a:noFill/>
            <a:miter lim="800000"/>
            <a:headEnd/>
            <a:tailEnd/>
          </a:ln>
        </p:spPr>
        <p:txBody>
          <a:bodyPr wrap="none">
            <a:spAutoFit/>
          </a:bodyPr>
          <a:lstStyle/>
          <a:p>
            <a:r>
              <a:rPr lang="en-US" sz="1800"/>
              <a:t>1 kg “fat”</a:t>
            </a:r>
          </a:p>
        </p:txBody>
      </p:sp>
      <p:sp>
        <p:nvSpPr>
          <p:cNvPr id="61455" name="Text Box 15"/>
          <p:cNvSpPr txBox="1">
            <a:spLocks noChangeArrowheads="1"/>
          </p:cNvSpPr>
          <p:nvPr/>
        </p:nvSpPr>
        <p:spPr bwMode="auto">
          <a:xfrm>
            <a:off x="4327525" y="4665663"/>
            <a:ext cx="1225550" cy="366712"/>
          </a:xfrm>
          <a:prstGeom prst="rect">
            <a:avLst/>
          </a:prstGeom>
          <a:noFill/>
          <a:ln w="9525">
            <a:noFill/>
            <a:miter lim="800000"/>
            <a:headEnd/>
            <a:tailEnd/>
          </a:ln>
        </p:spPr>
        <p:txBody>
          <a:bodyPr wrap="none">
            <a:spAutoFit/>
          </a:bodyPr>
          <a:lstStyle/>
          <a:p>
            <a:r>
              <a:rPr lang="en-US" sz="1800"/>
              <a:t>890 g “fat”</a:t>
            </a:r>
          </a:p>
        </p:txBody>
      </p:sp>
      <p:sp>
        <p:nvSpPr>
          <p:cNvPr id="61456" name="Text Box 16"/>
          <p:cNvSpPr txBox="1">
            <a:spLocks noChangeArrowheads="1"/>
          </p:cNvSpPr>
          <p:nvPr/>
        </p:nvSpPr>
        <p:spPr bwMode="auto">
          <a:xfrm>
            <a:off x="4318000" y="4341813"/>
            <a:ext cx="1212850" cy="366712"/>
          </a:xfrm>
          <a:prstGeom prst="rect">
            <a:avLst/>
          </a:prstGeom>
          <a:noFill/>
          <a:ln w="9525">
            <a:noFill/>
            <a:miter lim="800000"/>
            <a:headEnd/>
            <a:tailEnd/>
          </a:ln>
        </p:spPr>
        <p:txBody>
          <a:bodyPr wrap="none">
            <a:spAutoFit/>
          </a:bodyPr>
          <a:lstStyle/>
          <a:p>
            <a:r>
              <a:rPr lang="en-US" sz="1800"/>
              <a:t>1 mol “fat”</a:t>
            </a:r>
          </a:p>
        </p:txBody>
      </p:sp>
      <p:sp>
        <p:nvSpPr>
          <p:cNvPr id="61457" name="Text Box 17"/>
          <p:cNvSpPr txBox="1">
            <a:spLocks noChangeArrowheads="1"/>
          </p:cNvSpPr>
          <p:nvPr/>
        </p:nvSpPr>
        <p:spPr bwMode="auto">
          <a:xfrm>
            <a:off x="5537200" y="4341813"/>
            <a:ext cx="1487488" cy="366712"/>
          </a:xfrm>
          <a:prstGeom prst="rect">
            <a:avLst/>
          </a:prstGeom>
          <a:noFill/>
          <a:ln w="9525">
            <a:noFill/>
            <a:miter lim="800000"/>
            <a:headEnd/>
            <a:tailEnd/>
          </a:ln>
        </p:spPr>
        <p:txBody>
          <a:bodyPr wrap="none">
            <a:spAutoFit/>
          </a:bodyPr>
          <a:lstStyle/>
          <a:p>
            <a:r>
              <a:rPr lang="en-US" sz="1800"/>
              <a:t>110 mol H</a:t>
            </a:r>
            <a:r>
              <a:rPr lang="en-US" sz="1800" baseline="-25000"/>
              <a:t>2</a:t>
            </a:r>
            <a:r>
              <a:rPr lang="en-US" sz="1800"/>
              <a:t>O</a:t>
            </a:r>
          </a:p>
        </p:txBody>
      </p:sp>
      <p:sp>
        <p:nvSpPr>
          <p:cNvPr id="61458" name="Text Box 18"/>
          <p:cNvSpPr txBox="1">
            <a:spLocks noChangeArrowheads="1"/>
          </p:cNvSpPr>
          <p:nvPr/>
        </p:nvSpPr>
        <p:spPr bwMode="auto">
          <a:xfrm>
            <a:off x="5641975" y="4665663"/>
            <a:ext cx="1212850" cy="366712"/>
          </a:xfrm>
          <a:prstGeom prst="rect">
            <a:avLst/>
          </a:prstGeom>
          <a:noFill/>
          <a:ln w="9525">
            <a:noFill/>
            <a:miter lim="800000"/>
            <a:headEnd/>
            <a:tailEnd/>
          </a:ln>
        </p:spPr>
        <p:txBody>
          <a:bodyPr wrap="none">
            <a:spAutoFit/>
          </a:bodyPr>
          <a:lstStyle/>
          <a:p>
            <a:r>
              <a:rPr lang="en-US" sz="1800"/>
              <a:t>2 mol “fat”</a:t>
            </a:r>
          </a:p>
        </p:txBody>
      </p:sp>
      <p:sp>
        <p:nvSpPr>
          <p:cNvPr id="61459" name="Text Box 19"/>
          <p:cNvSpPr txBox="1">
            <a:spLocks noChangeArrowheads="1"/>
          </p:cNvSpPr>
          <p:nvPr/>
        </p:nvSpPr>
        <p:spPr bwMode="auto">
          <a:xfrm>
            <a:off x="7099300" y="4341813"/>
            <a:ext cx="1119188" cy="366712"/>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p>
        </p:txBody>
      </p:sp>
      <p:sp>
        <p:nvSpPr>
          <p:cNvPr id="61460" name="Text Box 20"/>
          <p:cNvSpPr txBox="1">
            <a:spLocks noChangeArrowheads="1"/>
          </p:cNvSpPr>
          <p:nvPr/>
        </p:nvSpPr>
        <p:spPr bwMode="auto">
          <a:xfrm>
            <a:off x="7032625" y="4665663"/>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p>
        </p:txBody>
      </p:sp>
      <p:grpSp>
        <p:nvGrpSpPr>
          <p:cNvPr id="2" name="Group 23"/>
          <p:cNvGrpSpPr>
            <a:grpSpLocks/>
          </p:cNvGrpSpPr>
          <p:nvPr/>
        </p:nvGrpSpPr>
        <p:grpSpPr bwMode="auto">
          <a:xfrm>
            <a:off x="2971800" y="4333875"/>
            <a:ext cx="1295400" cy="676275"/>
            <a:chOff x="1872" y="2730"/>
            <a:chExt cx="816" cy="438"/>
          </a:xfrm>
        </p:grpSpPr>
        <p:sp>
          <p:nvSpPr>
            <p:cNvPr id="114725"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6"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4"/>
          <p:cNvGrpSpPr>
            <a:grpSpLocks/>
          </p:cNvGrpSpPr>
          <p:nvPr/>
        </p:nvGrpSpPr>
        <p:grpSpPr bwMode="auto">
          <a:xfrm>
            <a:off x="4295775" y="4333875"/>
            <a:ext cx="1276350" cy="676275"/>
            <a:chOff x="1872" y="2730"/>
            <a:chExt cx="816" cy="438"/>
          </a:xfrm>
        </p:grpSpPr>
        <p:sp>
          <p:nvSpPr>
            <p:cNvPr id="114723" name="AutoShape 2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4" name="Line 2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7"/>
          <p:cNvGrpSpPr>
            <a:grpSpLocks/>
          </p:cNvGrpSpPr>
          <p:nvPr/>
        </p:nvGrpSpPr>
        <p:grpSpPr bwMode="auto">
          <a:xfrm>
            <a:off x="5600700" y="4333875"/>
            <a:ext cx="1381125" cy="676275"/>
            <a:chOff x="1872" y="2730"/>
            <a:chExt cx="816" cy="438"/>
          </a:xfrm>
        </p:grpSpPr>
        <p:sp>
          <p:nvSpPr>
            <p:cNvPr id="114721" name="AutoShape 2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2" name="Line 2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0"/>
          <p:cNvGrpSpPr>
            <a:grpSpLocks/>
          </p:cNvGrpSpPr>
          <p:nvPr/>
        </p:nvGrpSpPr>
        <p:grpSpPr bwMode="auto">
          <a:xfrm>
            <a:off x="7010400" y="4333875"/>
            <a:ext cx="1295400" cy="676275"/>
            <a:chOff x="1872" y="2730"/>
            <a:chExt cx="816" cy="438"/>
          </a:xfrm>
        </p:grpSpPr>
        <p:sp>
          <p:nvSpPr>
            <p:cNvPr id="114719" name="AutoShape 3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0" name="Line 3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1474" name="Rectangle 34"/>
          <p:cNvSpPr>
            <a:spLocks noChangeArrowheads="1"/>
          </p:cNvSpPr>
          <p:nvPr/>
        </p:nvSpPr>
        <p:spPr bwMode="auto">
          <a:xfrm>
            <a:off x="2108200" y="3592513"/>
            <a:ext cx="6070600" cy="396875"/>
          </a:xfrm>
          <a:prstGeom prst="rect">
            <a:avLst/>
          </a:prstGeom>
          <a:noFill/>
          <a:ln w="9525">
            <a:noFill/>
            <a:miter lim="800000"/>
            <a:headEnd/>
            <a:tailEnd/>
          </a:ln>
        </p:spPr>
        <p:txBody>
          <a:bodyPr wrap="none">
            <a:spAutoFit/>
          </a:bodyPr>
          <a:lstStyle/>
          <a:p>
            <a:r>
              <a:rPr lang="en-US" sz="2000" i="1">
                <a:sym typeface="Wingdings" pitchFamily="2" charset="2"/>
              </a:rPr>
              <a:t>What mass of water can be made from 1.0 kg of fat?</a:t>
            </a:r>
          </a:p>
        </p:txBody>
      </p:sp>
      <p:sp>
        <p:nvSpPr>
          <p:cNvPr id="61475" name="Line 35"/>
          <p:cNvSpPr>
            <a:spLocks noChangeShapeType="1"/>
          </p:cNvSpPr>
          <p:nvPr/>
        </p:nvSpPr>
        <p:spPr bwMode="auto">
          <a:xfrm flipV="1">
            <a:off x="2152650" y="4638675"/>
            <a:ext cx="657225" cy="123825"/>
          </a:xfrm>
          <a:prstGeom prst="line">
            <a:avLst/>
          </a:prstGeom>
          <a:noFill/>
          <a:ln w="9525">
            <a:solidFill>
              <a:srgbClr val="FF0000"/>
            </a:solidFill>
            <a:round/>
            <a:headEnd/>
            <a:tailEnd/>
          </a:ln>
        </p:spPr>
        <p:txBody>
          <a:bodyPr/>
          <a:lstStyle/>
          <a:p>
            <a:endParaRPr lang="en-US"/>
          </a:p>
        </p:txBody>
      </p:sp>
      <p:sp>
        <p:nvSpPr>
          <p:cNvPr id="61476" name="Line 36"/>
          <p:cNvSpPr>
            <a:spLocks noChangeShapeType="1"/>
          </p:cNvSpPr>
          <p:nvPr/>
        </p:nvSpPr>
        <p:spPr bwMode="auto">
          <a:xfrm flipV="1">
            <a:off x="3352800" y="4810125"/>
            <a:ext cx="657225" cy="123825"/>
          </a:xfrm>
          <a:prstGeom prst="line">
            <a:avLst/>
          </a:prstGeom>
          <a:noFill/>
          <a:ln w="9525">
            <a:solidFill>
              <a:srgbClr val="FF0000"/>
            </a:solidFill>
            <a:round/>
            <a:headEnd/>
            <a:tailEnd/>
          </a:ln>
        </p:spPr>
        <p:txBody>
          <a:bodyPr/>
          <a:lstStyle/>
          <a:p>
            <a:endParaRPr lang="en-US"/>
          </a:p>
        </p:txBody>
      </p:sp>
      <p:sp>
        <p:nvSpPr>
          <p:cNvPr id="61477" name="Line 37"/>
          <p:cNvSpPr>
            <a:spLocks noChangeShapeType="1"/>
          </p:cNvSpPr>
          <p:nvPr/>
        </p:nvSpPr>
        <p:spPr bwMode="auto">
          <a:xfrm flipV="1">
            <a:off x="3543300" y="4495800"/>
            <a:ext cx="657225" cy="123825"/>
          </a:xfrm>
          <a:prstGeom prst="line">
            <a:avLst/>
          </a:prstGeom>
          <a:noFill/>
          <a:ln w="9525">
            <a:solidFill>
              <a:srgbClr val="FF0000"/>
            </a:solidFill>
            <a:round/>
            <a:headEnd/>
            <a:tailEnd/>
          </a:ln>
        </p:spPr>
        <p:txBody>
          <a:bodyPr/>
          <a:lstStyle/>
          <a:p>
            <a:endParaRPr lang="en-US"/>
          </a:p>
        </p:txBody>
      </p:sp>
      <p:sp>
        <p:nvSpPr>
          <p:cNvPr id="61478" name="Line 38"/>
          <p:cNvSpPr>
            <a:spLocks noChangeShapeType="1"/>
          </p:cNvSpPr>
          <p:nvPr/>
        </p:nvSpPr>
        <p:spPr bwMode="auto">
          <a:xfrm flipV="1">
            <a:off x="4838700" y="4800600"/>
            <a:ext cx="657225" cy="123825"/>
          </a:xfrm>
          <a:prstGeom prst="line">
            <a:avLst/>
          </a:prstGeom>
          <a:noFill/>
          <a:ln w="9525">
            <a:solidFill>
              <a:srgbClr val="FF0000"/>
            </a:solidFill>
            <a:round/>
            <a:headEnd/>
            <a:tailEnd/>
          </a:ln>
        </p:spPr>
        <p:txBody>
          <a:bodyPr/>
          <a:lstStyle/>
          <a:p>
            <a:endParaRPr lang="en-US"/>
          </a:p>
        </p:txBody>
      </p:sp>
      <p:sp>
        <p:nvSpPr>
          <p:cNvPr id="61479" name="Line 39"/>
          <p:cNvSpPr>
            <a:spLocks noChangeShapeType="1"/>
          </p:cNvSpPr>
          <p:nvPr/>
        </p:nvSpPr>
        <p:spPr bwMode="auto">
          <a:xfrm flipV="1">
            <a:off x="4619625" y="4467225"/>
            <a:ext cx="800100" cy="123825"/>
          </a:xfrm>
          <a:prstGeom prst="line">
            <a:avLst/>
          </a:prstGeom>
          <a:noFill/>
          <a:ln w="9525">
            <a:solidFill>
              <a:srgbClr val="FF0000"/>
            </a:solidFill>
            <a:round/>
            <a:headEnd/>
            <a:tailEnd/>
          </a:ln>
        </p:spPr>
        <p:txBody>
          <a:bodyPr/>
          <a:lstStyle/>
          <a:p>
            <a:endParaRPr lang="en-US"/>
          </a:p>
        </p:txBody>
      </p:sp>
      <p:sp>
        <p:nvSpPr>
          <p:cNvPr id="61480" name="Line 40"/>
          <p:cNvSpPr>
            <a:spLocks noChangeShapeType="1"/>
          </p:cNvSpPr>
          <p:nvPr/>
        </p:nvSpPr>
        <p:spPr bwMode="auto">
          <a:xfrm flipV="1">
            <a:off x="5915025" y="4800600"/>
            <a:ext cx="838200" cy="114300"/>
          </a:xfrm>
          <a:prstGeom prst="line">
            <a:avLst/>
          </a:prstGeom>
          <a:noFill/>
          <a:ln w="9525">
            <a:solidFill>
              <a:srgbClr val="FF0000"/>
            </a:solidFill>
            <a:round/>
            <a:headEnd/>
            <a:tailEnd/>
          </a:ln>
        </p:spPr>
        <p:txBody>
          <a:bodyPr/>
          <a:lstStyle/>
          <a:p>
            <a:endParaRPr lang="en-US"/>
          </a:p>
        </p:txBody>
      </p:sp>
      <p:sp>
        <p:nvSpPr>
          <p:cNvPr id="61481" name="Line 41"/>
          <p:cNvSpPr>
            <a:spLocks noChangeShapeType="1"/>
          </p:cNvSpPr>
          <p:nvPr/>
        </p:nvSpPr>
        <p:spPr bwMode="auto">
          <a:xfrm flipV="1">
            <a:off x="6086475" y="4476750"/>
            <a:ext cx="828675" cy="114300"/>
          </a:xfrm>
          <a:prstGeom prst="line">
            <a:avLst/>
          </a:prstGeom>
          <a:noFill/>
          <a:ln w="9525">
            <a:solidFill>
              <a:srgbClr val="FF0000"/>
            </a:solidFill>
            <a:round/>
            <a:headEnd/>
            <a:tailEnd/>
          </a:ln>
        </p:spPr>
        <p:txBody>
          <a:bodyPr/>
          <a:lstStyle/>
          <a:p>
            <a:endParaRPr lang="en-US"/>
          </a:p>
        </p:txBody>
      </p:sp>
      <p:sp>
        <p:nvSpPr>
          <p:cNvPr id="61482" name="Line 42"/>
          <p:cNvSpPr>
            <a:spLocks noChangeShapeType="1"/>
          </p:cNvSpPr>
          <p:nvPr/>
        </p:nvSpPr>
        <p:spPr bwMode="auto">
          <a:xfrm flipV="1">
            <a:off x="7324725" y="4791075"/>
            <a:ext cx="838200"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4"/>
                                        </p:tgtEl>
                                        <p:attrNameLst>
                                          <p:attrName>style.visibility</p:attrName>
                                        </p:attrNameLst>
                                      </p:cBhvr>
                                      <p:to>
                                        <p:strVal val="visible"/>
                                      </p:to>
                                    </p:set>
                                    <p:animEffect transition="in" filter="fade">
                                      <p:cBhvr>
                                        <p:cTn id="7" dur="1000"/>
                                        <p:tgtEl>
                                          <p:spTgt spid="61474"/>
                                        </p:tgtEl>
                                      </p:cBhvr>
                                    </p:animEffect>
                                    <p:anim calcmode="lin" valueType="num">
                                      <p:cBhvr>
                                        <p:cTn id="8" dur="1000" fill="hold"/>
                                        <p:tgtEl>
                                          <p:spTgt spid="61474"/>
                                        </p:tgtEl>
                                        <p:attrNameLst>
                                          <p:attrName>ppt_x</p:attrName>
                                        </p:attrNameLst>
                                      </p:cBhvr>
                                      <p:tavLst>
                                        <p:tav tm="0">
                                          <p:val>
                                            <p:strVal val="#ppt_x-.1"/>
                                          </p:val>
                                        </p:tav>
                                        <p:tav tm="100000">
                                          <p:val>
                                            <p:strVal val="#ppt_x"/>
                                          </p:val>
                                        </p:tav>
                                      </p:tavLst>
                                    </p:anim>
                                    <p:anim calcmode="lin" valueType="num">
                                      <p:cBhvr>
                                        <p:cTn id="9" dur="1000" fill="hold"/>
                                        <p:tgtEl>
                                          <p:spTgt spid="6147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45"/>
                                        </p:tgtEl>
                                        <p:attrNameLst>
                                          <p:attrName>style.visibility</p:attrName>
                                        </p:attrNameLst>
                                      </p:cBhvr>
                                      <p:to>
                                        <p:strVal val="visible"/>
                                      </p:to>
                                    </p:set>
                                    <p:animEffect transition="in" filter="fade">
                                      <p:cBhvr>
                                        <p:cTn id="14" dur="1000"/>
                                        <p:tgtEl>
                                          <p:spTgt spid="61445"/>
                                        </p:tgtEl>
                                      </p:cBhvr>
                                    </p:animEffect>
                                    <p:anim calcmode="lin" valueType="num">
                                      <p:cBhvr>
                                        <p:cTn id="15" dur="1000" fill="hold"/>
                                        <p:tgtEl>
                                          <p:spTgt spid="61445"/>
                                        </p:tgtEl>
                                        <p:attrNameLst>
                                          <p:attrName>ppt_x</p:attrName>
                                        </p:attrNameLst>
                                      </p:cBhvr>
                                      <p:tavLst>
                                        <p:tav tm="0">
                                          <p:val>
                                            <p:strVal val="#ppt_x-.1"/>
                                          </p:val>
                                        </p:tav>
                                        <p:tav tm="100000">
                                          <p:val>
                                            <p:strVal val="#ppt_x"/>
                                          </p:val>
                                        </p:tav>
                                      </p:tavLst>
                                    </p:anim>
                                    <p:anim calcmode="lin" valueType="num">
                                      <p:cBhvr>
                                        <p:cTn id="16" dur="10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454"/>
                                        </p:tgtEl>
                                        <p:attrNameLst>
                                          <p:attrName>style.visibility</p:attrName>
                                        </p:attrNameLst>
                                      </p:cBhvr>
                                      <p:to>
                                        <p:strVal val="visible"/>
                                      </p:to>
                                    </p:set>
                                    <p:animEffect transition="in" filter="dissolve">
                                      <p:cBhvr>
                                        <p:cTn id="26" dur="500"/>
                                        <p:tgtEl>
                                          <p:spTgt spid="614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453"/>
                                        </p:tgtEl>
                                        <p:attrNameLst>
                                          <p:attrName>style.visibility</p:attrName>
                                        </p:attrNameLst>
                                      </p:cBhvr>
                                      <p:to>
                                        <p:strVal val="visible"/>
                                      </p:to>
                                    </p:set>
                                    <p:animEffect transition="in" filter="dissolve">
                                      <p:cBhvr>
                                        <p:cTn id="31" dur="500"/>
                                        <p:tgtEl>
                                          <p:spTgt spid="614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1475"/>
                                        </p:tgtEl>
                                        <p:attrNameLst>
                                          <p:attrName>style.visibility</p:attrName>
                                        </p:attrNameLst>
                                      </p:cBhvr>
                                      <p:to>
                                        <p:strVal val="visible"/>
                                      </p:to>
                                    </p:set>
                                    <p:animEffect transition="in" filter="wipe(down)">
                                      <p:cBhvr>
                                        <p:cTn id="36" dur="500"/>
                                        <p:tgtEl>
                                          <p:spTgt spid="6147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61476"/>
                                        </p:tgtEl>
                                        <p:attrNameLst>
                                          <p:attrName>style.visibility</p:attrName>
                                        </p:attrNameLst>
                                      </p:cBhvr>
                                      <p:to>
                                        <p:strVal val="visible"/>
                                      </p:to>
                                    </p:set>
                                    <p:animEffect transition="in" filter="wipe(down)">
                                      <p:cBhvr>
                                        <p:cTn id="40" dur="500"/>
                                        <p:tgtEl>
                                          <p:spTgt spid="614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1455"/>
                                        </p:tgtEl>
                                        <p:attrNameLst>
                                          <p:attrName>style.visibility</p:attrName>
                                        </p:attrNameLst>
                                      </p:cBhvr>
                                      <p:to>
                                        <p:strVal val="visible"/>
                                      </p:to>
                                    </p:set>
                                    <p:animEffect transition="in" filter="dissolve">
                                      <p:cBhvr>
                                        <p:cTn id="50" dur="500"/>
                                        <p:tgtEl>
                                          <p:spTgt spid="6145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Effect transition="in" filter="dissolve">
                                      <p:cBhvr>
                                        <p:cTn id="55" dur="500"/>
                                        <p:tgtEl>
                                          <p:spTgt spid="6145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1477"/>
                                        </p:tgtEl>
                                        <p:attrNameLst>
                                          <p:attrName>style.visibility</p:attrName>
                                        </p:attrNameLst>
                                      </p:cBhvr>
                                      <p:to>
                                        <p:strVal val="visible"/>
                                      </p:to>
                                    </p:set>
                                    <p:animEffect transition="in" filter="wipe(down)">
                                      <p:cBhvr>
                                        <p:cTn id="60" dur="500"/>
                                        <p:tgtEl>
                                          <p:spTgt spid="61477"/>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61478"/>
                                        </p:tgtEl>
                                        <p:attrNameLst>
                                          <p:attrName>style.visibility</p:attrName>
                                        </p:attrNameLst>
                                      </p:cBhvr>
                                      <p:to>
                                        <p:strVal val="visible"/>
                                      </p:to>
                                    </p:set>
                                    <p:animEffect transition="in" filter="wipe(down)">
                                      <p:cBhvr>
                                        <p:cTn id="64" dur="500"/>
                                        <p:tgtEl>
                                          <p:spTgt spid="614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1458"/>
                                        </p:tgtEl>
                                        <p:attrNameLst>
                                          <p:attrName>style.visibility</p:attrName>
                                        </p:attrNameLst>
                                      </p:cBhvr>
                                      <p:to>
                                        <p:strVal val="visible"/>
                                      </p:to>
                                    </p:set>
                                    <p:animEffect transition="in" filter="dissolve">
                                      <p:cBhvr>
                                        <p:cTn id="74" dur="500"/>
                                        <p:tgtEl>
                                          <p:spTgt spid="6145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457"/>
                                        </p:tgtEl>
                                        <p:attrNameLst>
                                          <p:attrName>style.visibility</p:attrName>
                                        </p:attrNameLst>
                                      </p:cBhvr>
                                      <p:to>
                                        <p:strVal val="visible"/>
                                      </p:to>
                                    </p:set>
                                    <p:animEffect transition="in" filter="dissolve">
                                      <p:cBhvr>
                                        <p:cTn id="79" dur="500"/>
                                        <p:tgtEl>
                                          <p:spTgt spid="6145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1479"/>
                                        </p:tgtEl>
                                        <p:attrNameLst>
                                          <p:attrName>style.visibility</p:attrName>
                                        </p:attrNameLst>
                                      </p:cBhvr>
                                      <p:to>
                                        <p:strVal val="visible"/>
                                      </p:to>
                                    </p:set>
                                    <p:animEffect transition="in" filter="wipe(down)">
                                      <p:cBhvr>
                                        <p:cTn id="84" dur="500"/>
                                        <p:tgtEl>
                                          <p:spTgt spid="61479"/>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61480"/>
                                        </p:tgtEl>
                                        <p:attrNameLst>
                                          <p:attrName>style.visibility</p:attrName>
                                        </p:attrNameLst>
                                      </p:cBhvr>
                                      <p:to>
                                        <p:strVal val="visible"/>
                                      </p:to>
                                    </p:set>
                                    <p:animEffect transition="in" filter="wipe(down)">
                                      <p:cBhvr>
                                        <p:cTn id="88" dur="500"/>
                                        <p:tgtEl>
                                          <p:spTgt spid="6148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20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1460"/>
                                        </p:tgtEl>
                                        <p:attrNameLst>
                                          <p:attrName>style.visibility</p:attrName>
                                        </p:attrNameLst>
                                      </p:cBhvr>
                                      <p:to>
                                        <p:strVal val="visible"/>
                                      </p:to>
                                    </p:set>
                                    <p:animEffect transition="in" filter="dissolve">
                                      <p:cBhvr>
                                        <p:cTn id="98" dur="500"/>
                                        <p:tgtEl>
                                          <p:spTgt spid="6146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61459"/>
                                        </p:tgtEl>
                                        <p:attrNameLst>
                                          <p:attrName>style.visibility</p:attrName>
                                        </p:attrNameLst>
                                      </p:cBhvr>
                                      <p:to>
                                        <p:strVal val="visible"/>
                                      </p:to>
                                    </p:set>
                                    <p:animEffect transition="in" filter="dissolve">
                                      <p:cBhvr>
                                        <p:cTn id="103" dur="500"/>
                                        <p:tgtEl>
                                          <p:spTgt spid="614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1481"/>
                                        </p:tgtEl>
                                        <p:attrNameLst>
                                          <p:attrName>style.visibility</p:attrName>
                                        </p:attrNameLst>
                                      </p:cBhvr>
                                      <p:to>
                                        <p:strVal val="visible"/>
                                      </p:to>
                                    </p:set>
                                    <p:animEffect transition="in" filter="wipe(down)">
                                      <p:cBhvr>
                                        <p:cTn id="108" dur="500"/>
                                        <p:tgtEl>
                                          <p:spTgt spid="61481"/>
                                        </p:tgtEl>
                                      </p:cBhvr>
                                    </p:animEffect>
                                  </p:childTnLst>
                                </p:cTn>
                              </p:par>
                            </p:childTnLst>
                          </p:cTn>
                        </p:par>
                        <p:par>
                          <p:cTn id="109" fill="hold">
                            <p:stCondLst>
                              <p:cond delay="500"/>
                            </p:stCondLst>
                            <p:childTnLst>
                              <p:par>
                                <p:cTn id="110" presetID="22" presetClass="entr" presetSubtype="4" fill="hold" grpId="0" nodeType="afterEffect">
                                  <p:stCondLst>
                                    <p:cond delay="0"/>
                                  </p:stCondLst>
                                  <p:childTnLst>
                                    <p:set>
                                      <p:cBhvr>
                                        <p:cTn id="111" dur="1" fill="hold">
                                          <p:stCondLst>
                                            <p:cond delay="0"/>
                                          </p:stCondLst>
                                        </p:cTn>
                                        <p:tgtEl>
                                          <p:spTgt spid="61482"/>
                                        </p:tgtEl>
                                        <p:attrNameLst>
                                          <p:attrName>style.visibility</p:attrName>
                                        </p:attrNameLst>
                                      </p:cBhvr>
                                      <p:to>
                                        <p:strVal val="visible"/>
                                      </p:to>
                                    </p:set>
                                    <p:animEffect transition="in" filter="wipe(down)">
                                      <p:cBhvr>
                                        <p:cTn id="112" dur="500"/>
                                        <p:tgtEl>
                                          <p:spTgt spid="61482"/>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1448">
                                            <p:txEl>
                                              <p:pRg st="0" end="0"/>
                                            </p:txEl>
                                          </p:spTgt>
                                        </p:tgtEl>
                                        <p:attrNameLst>
                                          <p:attrName>style.visibility</p:attrName>
                                        </p:attrNameLst>
                                      </p:cBhvr>
                                      <p:to>
                                        <p:strVal val="visible"/>
                                      </p:to>
                                    </p:set>
                                    <p:animEffect transition="in" filter="dissolve">
                                      <p:cBhvr>
                                        <p:cTn id="117" dur="500"/>
                                        <p:tgtEl>
                                          <p:spTgt spid="61448">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1449">
                                            <p:txEl>
                                              <p:pRg st="0" end="0"/>
                                            </p:txEl>
                                          </p:spTgt>
                                        </p:tgtEl>
                                        <p:attrNameLst>
                                          <p:attrName>style.visibility</p:attrName>
                                        </p:attrNameLst>
                                      </p:cBhvr>
                                      <p:to>
                                        <p:strVal val="visible"/>
                                      </p:to>
                                    </p:set>
                                    <p:animEffect transition="in" filter="dissolve">
                                      <p:cBhvr>
                                        <p:cTn id="122" dur="500"/>
                                        <p:tgtEl>
                                          <p:spTgt spid="614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8" grpId="0" build="p" autoUpdateAnimBg="0"/>
      <p:bldP spid="61449" grpId="0" build="p" autoUpdateAnimBg="0"/>
      <p:bldP spid="61453" grpId="0"/>
      <p:bldP spid="61454" grpId="0"/>
      <p:bldP spid="61455" grpId="0"/>
      <p:bldP spid="61456" grpId="0"/>
      <p:bldP spid="61457" grpId="0"/>
      <p:bldP spid="61458" grpId="0"/>
      <p:bldP spid="61459" grpId="0"/>
      <p:bldP spid="61460" grpId="0"/>
      <p:bldP spid="61474" grpId="0"/>
      <p:bldP spid="61475" grpId="0" animBg="1"/>
      <p:bldP spid="61476" grpId="0" animBg="1"/>
      <p:bldP spid="61477" grpId="0" animBg="1"/>
      <p:bldP spid="61478" grpId="0" animBg="1"/>
      <p:bldP spid="61479" grpId="0" animBg="1"/>
      <p:bldP spid="61480" grpId="0" animBg="1"/>
      <p:bldP spid="61481" grpId="0" animBg="1"/>
      <p:bldP spid="6148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 y="152400"/>
            <a:ext cx="7772400" cy="1143000"/>
          </a:xfrm>
        </p:spPr>
        <p:txBody>
          <a:bodyPr/>
          <a:lstStyle/>
          <a:p>
            <a:pPr eaLnBrk="1" hangingPunct="1"/>
            <a:r>
              <a:rPr lang="en-US" smtClean="0"/>
              <a:t>Rocket Fuel</a:t>
            </a:r>
          </a:p>
        </p:txBody>
      </p:sp>
      <p:sp>
        <p:nvSpPr>
          <p:cNvPr id="115715" name="Text Box 3"/>
          <p:cNvSpPr txBox="1">
            <a:spLocks noChangeArrowheads="1"/>
          </p:cNvSpPr>
          <p:nvPr/>
        </p:nvSpPr>
        <p:spPr bwMode="auto">
          <a:xfrm>
            <a:off x="228600" y="1279525"/>
            <a:ext cx="6315075" cy="1616075"/>
          </a:xfrm>
          <a:prstGeom prst="rect">
            <a:avLst/>
          </a:prstGeom>
          <a:noFill/>
          <a:ln w="9525">
            <a:noFill/>
            <a:miter lim="800000"/>
            <a:headEnd/>
            <a:tailEnd/>
          </a:ln>
        </p:spPr>
        <p:txBody>
          <a:bodyPr wrap="none">
            <a:spAutoFit/>
          </a:bodyPr>
          <a:lstStyle/>
          <a:p>
            <a:r>
              <a:rPr lang="en-US" sz="2000" i="1"/>
              <a:t>   The compound diborane (B</a:t>
            </a:r>
            <a:r>
              <a:rPr lang="en-US" sz="2000" i="1" baseline="-25000"/>
              <a:t>2</a:t>
            </a:r>
            <a:r>
              <a:rPr lang="en-US" sz="2000" i="1"/>
              <a:t>H</a:t>
            </a:r>
            <a:r>
              <a:rPr lang="en-US" sz="2000" i="1" baseline="-25000"/>
              <a:t>6</a:t>
            </a:r>
            <a:r>
              <a:rPr lang="en-US" sz="2000" i="1"/>
              <a:t>) was at one time </a:t>
            </a:r>
          </a:p>
          <a:p>
            <a:r>
              <a:rPr lang="en-US" sz="2000" i="1"/>
              <a:t>considered for use as a rocket fuel.  How many grams </a:t>
            </a:r>
          </a:p>
          <a:p>
            <a:r>
              <a:rPr lang="en-US" sz="2000" i="1"/>
              <a:t>of liquid oxygen would a rocket have to carry to burn </a:t>
            </a:r>
          </a:p>
          <a:p>
            <a:r>
              <a:rPr lang="en-US" sz="2000" i="1"/>
              <a:t>10 kg of diborane completely?  </a:t>
            </a:r>
          </a:p>
          <a:p>
            <a:r>
              <a:rPr lang="en-US" sz="2000" i="1"/>
              <a:t>   (The products are B</a:t>
            </a:r>
            <a:r>
              <a:rPr lang="en-US" sz="2000" i="1" baseline="-25000"/>
              <a:t>2</a:t>
            </a:r>
            <a:r>
              <a:rPr lang="en-US" sz="2000" i="1"/>
              <a:t>O</a:t>
            </a:r>
            <a:r>
              <a:rPr lang="en-US" sz="2000" i="1" baseline="-25000"/>
              <a:t>3</a:t>
            </a:r>
            <a:r>
              <a:rPr lang="en-US" sz="2000" i="1"/>
              <a:t> and H</a:t>
            </a:r>
            <a:r>
              <a:rPr lang="en-US" sz="2000" i="1" baseline="-25000"/>
              <a:t>2</a:t>
            </a:r>
            <a:r>
              <a:rPr lang="en-US" sz="2000" i="1"/>
              <a:t>O).</a:t>
            </a:r>
          </a:p>
        </p:txBody>
      </p:sp>
      <p:sp>
        <p:nvSpPr>
          <p:cNvPr id="111621" name="Text Box 5"/>
          <p:cNvSpPr txBox="1">
            <a:spLocks noChangeArrowheads="1"/>
          </p:cNvSpPr>
          <p:nvPr/>
        </p:nvSpPr>
        <p:spPr bwMode="auto">
          <a:xfrm>
            <a:off x="3581400" y="3124200"/>
            <a:ext cx="1697038" cy="457200"/>
          </a:xfrm>
          <a:prstGeom prst="rect">
            <a:avLst/>
          </a:prstGeom>
          <a:noFill/>
          <a:ln w="9525">
            <a:noFill/>
            <a:miter lim="800000"/>
            <a:headEnd/>
            <a:tailEnd/>
          </a:ln>
        </p:spPr>
        <p:txBody>
          <a:bodyPr wrap="none">
            <a:spAutoFit/>
          </a:bodyPr>
          <a:lstStyle/>
          <a:p>
            <a:r>
              <a:rPr lang="en-US" sz="2400"/>
              <a:t>B</a:t>
            </a:r>
            <a:r>
              <a:rPr lang="en-US" sz="2400" baseline="-25000"/>
              <a:t>2</a:t>
            </a:r>
            <a:r>
              <a:rPr lang="en-US" sz="2400"/>
              <a:t>H</a:t>
            </a:r>
            <a:r>
              <a:rPr lang="en-US" sz="2400" baseline="-25000"/>
              <a:t>6</a:t>
            </a:r>
            <a:r>
              <a:rPr lang="en-US" sz="2400"/>
              <a:t>  +  O</a:t>
            </a:r>
            <a:r>
              <a:rPr lang="en-US" sz="2400" baseline="-25000"/>
              <a:t>2</a:t>
            </a:r>
            <a:endParaRPr lang="en-US" sz="2400">
              <a:sym typeface="Wingdings" pitchFamily="2" charset="2"/>
            </a:endParaRPr>
          </a:p>
        </p:txBody>
      </p:sp>
      <p:sp>
        <p:nvSpPr>
          <p:cNvPr id="111622" name="Text Box 6"/>
          <p:cNvSpPr txBox="1">
            <a:spLocks noChangeArrowheads="1"/>
          </p:cNvSpPr>
          <p:nvPr/>
        </p:nvSpPr>
        <p:spPr bwMode="auto">
          <a:xfrm>
            <a:off x="1050925" y="3184525"/>
            <a:ext cx="2289175" cy="396875"/>
          </a:xfrm>
          <a:prstGeom prst="rect">
            <a:avLst/>
          </a:prstGeom>
          <a:noFill/>
          <a:ln w="9525">
            <a:noFill/>
            <a:miter lim="800000"/>
            <a:headEnd/>
            <a:tailEnd/>
          </a:ln>
        </p:spPr>
        <p:txBody>
          <a:bodyPr wrap="none">
            <a:spAutoFit/>
          </a:bodyPr>
          <a:lstStyle/>
          <a:p>
            <a:r>
              <a:rPr lang="en-US" sz="2000"/>
              <a:t>Chemical equation</a:t>
            </a:r>
          </a:p>
        </p:txBody>
      </p:sp>
      <p:sp>
        <p:nvSpPr>
          <p:cNvPr id="111623" name="Text Box 7"/>
          <p:cNvSpPr txBox="1">
            <a:spLocks noChangeArrowheads="1"/>
          </p:cNvSpPr>
          <p:nvPr/>
        </p:nvSpPr>
        <p:spPr bwMode="auto">
          <a:xfrm>
            <a:off x="152400" y="3733800"/>
            <a:ext cx="3362325" cy="396875"/>
          </a:xfrm>
          <a:prstGeom prst="rect">
            <a:avLst/>
          </a:prstGeom>
          <a:noFill/>
          <a:ln w="9525">
            <a:noFill/>
            <a:miter lim="800000"/>
            <a:headEnd/>
            <a:tailEnd/>
          </a:ln>
        </p:spPr>
        <p:txBody>
          <a:bodyPr wrap="none">
            <a:spAutoFit/>
          </a:bodyPr>
          <a:lstStyle/>
          <a:p>
            <a:r>
              <a:rPr lang="en-US" sz="2000"/>
              <a:t>Balanced chemical equation</a:t>
            </a:r>
          </a:p>
        </p:txBody>
      </p:sp>
      <p:sp>
        <p:nvSpPr>
          <p:cNvPr id="111627" name="Text Box 11"/>
          <p:cNvSpPr txBox="1">
            <a:spLocks noChangeArrowheads="1"/>
          </p:cNvSpPr>
          <p:nvPr/>
        </p:nvSpPr>
        <p:spPr bwMode="auto">
          <a:xfrm>
            <a:off x="5713413" y="5711825"/>
            <a:ext cx="2522537" cy="457200"/>
          </a:xfrm>
          <a:prstGeom prst="rect">
            <a:avLst/>
          </a:prstGeom>
          <a:noFill/>
          <a:ln w="9525">
            <a:noFill/>
            <a:miter lim="800000"/>
            <a:headEnd/>
            <a:tailEnd/>
          </a:ln>
        </p:spPr>
        <p:txBody>
          <a:bodyPr wrap="none">
            <a:spAutoFit/>
          </a:bodyPr>
          <a:lstStyle/>
          <a:p>
            <a:r>
              <a:rPr lang="en-US" sz="2400"/>
              <a:t>X  =  34,286 g O</a:t>
            </a:r>
            <a:r>
              <a:rPr lang="en-US" sz="2400" baseline="-25000"/>
              <a:t>2</a:t>
            </a:r>
          </a:p>
        </p:txBody>
      </p:sp>
      <p:sp>
        <p:nvSpPr>
          <p:cNvPr id="111628" name="Text Box 12"/>
          <p:cNvSpPr txBox="1">
            <a:spLocks noChangeArrowheads="1"/>
          </p:cNvSpPr>
          <p:nvPr/>
        </p:nvSpPr>
        <p:spPr bwMode="auto">
          <a:xfrm>
            <a:off x="3657600" y="4129088"/>
            <a:ext cx="1682750" cy="366712"/>
          </a:xfrm>
          <a:prstGeom prst="rect">
            <a:avLst/>
          </a:prstGeom>
          <a:noFill/>
          <a:ln w="9525">
            <a:noFill/>
            <a:miter lim="800000"/>
            <a:headEnd/>
            <a:tailEnd/>
          </a:ln>
        </p:spPr>
        <p:txBody>
          <a:bodyPr wrap="none">
            <a:spAutoFit/>
          </a:bodyPr>
          <a:lstStyle/>
          <a:p>
            <a:r>
              <a:rPr lang="en-US" sz="1800" i="1"/>
              <a:t>10 kg          x g</a:t>
            </a:r>
          </a:p>
        </p:txBody>
      </p:sp>
      <p:pic>
        <p:nvPicPr>
          <p:cNvPr id="115721" name="Picture 13" descr="Apollo rocket launch"/>
          <p:cNvPicPr>
            <a:picLocks noChangeAspect="1" noChangeArrowheads="1"/>
          </p:cNvPicPr>
          <p:nvPr/>
        </p:nvPicPr>
        <p:blipFill>
          <a:blip r:embed="rId4" cstate="print"/>
          <a:srcRect/>
          <a:stretch>
            <a:fillRect/>
          </a:stretch>
        </p:blipFill>
        <p:spPr bwMode="auto">
          <a:xfrm>
            <a:off x="6731000" y="457200"/>
            <a:ext cx="2095500" cy="2514600"/>
          </a:xfrm>
          <a:prstGeom prst="rect">
            <a:avLst/>
          </a:prstGeom>
          <a:noFill/>
          <a:ln w="9525">
            <a:noFill/>
            <a:miter lim="800000"/>
            <a:headEnd/>
            <a:tailEnd/>
          </a:ln>
        </p:spPr>
      </p:pic>
      <p:sp>
        <p:nvSpPr>
          <p:cNvPr id="115722"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1631" name="Picture 15">
            <a:hlinkClick r:id="" action="ppaction://media"/>
          </p:cNvPr>
          <p:cNvPicPr>
            <a:picLocks noRot="1" noChangeAspect="1" noChangeArrowheads="1"/>
          </p:cNvPicPr>
          <p:nvPr>
            <a:wavAudioFile r:embed="rId1" name="MSj03886280000[1].wav"/>
          </p:nvPr>
        </p:nvPicPr>
        <p:blipFill>
          <a:blip r:embed="rId6" cstate="print"/>
          <a:srcRect/>
          <a:stretch>
            <a:fillRect/>
          </a:stretch>
        </p:blipFill>
        <p:spPr bwMode="auto">
          <a:xfrm>
            <a:off x="0" y="5715000"/>
            <a:ext cx="304800" cy="304800"/>
          </a:xfrm>
          <a:prstGeom prst="rect">
            <a:avLst/>
          </a:prstGeom>
          <a:noFill/>
          <a:ln w="9525">
            <a:noFill/>
            <a:miter lim="800000"/>
            <a:headEnd/>
            <a:tailEnd/>
          </a:ln>
        </p:spPr>
      </p:pic>
      <p:sp>
        <p:nvSpPr>
          <p:cNvPr id="111632" name="Text Box 16"/>
          <p:cNvSpPr txBox="1">
            <a:spLocks noChangeArrowheads="1"/>
          </p:cNvSpPr>
          <p:nvPr/>
        </p:nvSpPr>
        <p:spPr bwMode="auto">
          <a:xfrm>
            <a:off x="823913" y="4845050"/>
            <a:ext cx="2317750" cy="366713"/>
          </a:xfrm>
          <a:prstGeom prst="rect">
            <a:avLst/>
          </a:prstGeom>
          <a:noFill/>
          <a:ln w="9525">
            <a:noFill/>
            <a:miter lim="800000"/>
            <a:headEnd/>
            <a:tailEnd/>
          </a:ln>
        </p:spPr>
        <p:txBody>
          <a:bodyPr wrap="none">
            <a:spAutoFit/>
          </a:bodyPr>
          <a:lstStyle/>
          <a:p>
            <a:r>
              <a:rPr lang="en-US" sz="1800"/>
              <a:t>x g O</a:t>
            </a:r>
            <a:r>
              <a:rPr lang="en-US" sz="2000" baseline="-25000"/>
              <a:t>2</a:t>
            </a:r>
            <a:r>
              <a:rPr lang="en-US" sz="1800"/>
              <a:t>  =  10 kg B</a:t>
            </a:r>
            <a:r>
              <a:rPr lang="en-US" sz="1800" baseline="-25000"/>
              <a:t>2</a:t>
            </a:r>
            <a:r>
              <a:rPr lang="en-US" sz="1800"/>
              <a:t>H</a:t>
            </a:r>
            <a:r>
              <a:rPr lang="en-US" sz="1800" baseline="-25000"/>
              <a:t>6</a:t>
            </a:r>
          </a:p>
        </p:txBody>
      </p:sp>
      <p:sp>
        <p:nvSpPr>
          <p:cNvPr id="111633" name="Text Box 17"/>
          <p:cNvSpPr txBox="1">
            <a:spLocks noChangeArrowheads="1"/>
          </p:cNvSpPr>
          <p:nvPr/>
        </p:nvSpPr>
        <p:spPr bwMode="auto">
          <a:xfrm>
            <a:off x="3073400" y="4670425"/>
            <a:ext cx="1431925" cy="366713"/>
          </a:xfrm>
          <a:prstGeom prst="rect">
            <a:avLst/>
          </a:prstGeom>
          <a:noFill/>
          <a:ln w="9525">
            <a:noFill/>
            <a:miter lim="800000"/>
            <a:headEnd/>
            <a:tailEnd/>
          </a:ln>
        </p:spPr>
        <p:txBody>
          <a:bodyPr wrap="none">
            <a:spAutoFit/>
          </a:bodyPr>
          <a:lstStyle/>
          <a:p>
            <a:r>
              <a:rPr lang="en-US" sz="1800"/>
              <a:t>1000 g B</a:t>
            </a:r>
            <a:r>
              <a:rPr lang="en-US" sz="1800" baseline="-25000"/>
              <a:t>2</a:t>
            </a:r>
            <a:r>
              <a:rPr lang="en-US" sz="1800"/>
              <a:t>H</a:t>
            </a:r>
            <a:r>
              <a:rPr lang="en-US" sz="1800" baseline="-25000"/>
              <a:t>6</a:t>
            </a:r>
          </a:p>
        </p:txBody>
      </p:sp>
      <p:sp>
        <p:nvSpPr>
          <p:cNvPr id="111634" name="Text Box 18"/>
          <p:cNvSpPr txBox="1">
            <a:spLocks noChangeArrowheads="1"/>
          </p:cNvSpPr>
          <p:nvPr/>
        </p:nvSpPr>
        <p:spPr bwMode="auto">
          <a:xfrm>
            <a:off x="3209925" y="5026025"/>
            <a:ext cx="1165225" cy="366713"/>
          </a:xfrm>
          <a:prstGeom prst="rect">
            <a:avLst/>
          </a:prstGeom>
          <a:noFill/>
          <a:ln w="9525">
            <a:noFill/>
            <a:miter lim="800000"/>
            <a:headEnd/>
            <a:tailEnd/>
          </a:ln>
        </p:spPr>
        <p:txBody>
          <a:bodyPr wrap="none">
            <a:spAutoFit/>
          </a:bodyPr>
          <a:lstStyle/>
          <a:p>
            <a:r>
              <a:rPr lang="en-US" sz="1800"/>
              <a:t>1 kg B</a:t>
            </a:r>
            <a:r>
              <a:rPr lang="en-US" sz="1800" baseline="-25000"/>
              <a:t>2</a:t>
            </a:r>
            <a:r>
              <a:rPr lang="en-US" sz="1800"/>
              <a:t>H</a:t>
            </a:r>
            <a:r>
              <a:rPr lang="en-US" sz="1800" baseline="-25000"/>
              <a:t>6</a:t>
            </a:r>
          </a:p>
        </p:txBody>
      </p:sp>
      <p:sp>
        <p:nvSpPr>
          <p:cNvPr id="111635" name="Text Box 19"/>
          <p:cNvSpPr txBox="1">
            <a:spLocks noChangeArrowheads="1"/>
          </p:cNvSpPr>
          <p:nvPr/>
        </p:nvSpPr>
        <p:spPr bwMode="auto">
          <a:xfrm>
            <a:off x="4560888" y="5026025"/>
            <a:ext cx="1177925" cy="366713"/>
          </a:xfrm>
          <a:prstGeom prst="rect">
            <a:avLst/>
          </a:prstGeom>
          <a:noFill/>
          <a:ln w="9525">
            <a:noFill/>
            <a:miter lim="800000"/>
            <a:headEnd/>
            <a:tailEnd/>
          </a:ln>
        </p:spPr>
        <p:txBody>
          <a:bodyPr wrap="none">
            <a:spAutoFit/>
          </a:bodyPr>
          <a:lstStyle/>
          <a:p>
            <a:r>
              <a:rPr lang="en-US" sz="1800"/>
              <a:t>28 g B</a:t>
            </a:r>
            <a:r>
              <a:rPr lang="en-US" sz="1800" baseline="-25000"/>
              <a:t>2</a:t>
            </a:r>
            <a:r>
              <a:rPr lang="en-US" sz="1800"/>
              <a:t>H</a:t>
            </a:r>
            <a:r>
              <a:rPr lang="en-US" sz="1800" baseline="-25000"/>
              <a:t>6</a:t>
            </a:r>
          </a:p>
        </p:txBody>
      </p:sp>
      <p:sp>
        <p:nvSpPr>
          <p:cNvPr id="111636" name="Text Box 20"/>
          <p:cNvSpPr txBox="1">
            <a:spLocks noChangeArrowheads="1"/>
          </p:cNvSpPr>
          <p:nvPr/>
        </p:nvSpPr>
        <p:spPr bwMode="auto">
          <a:xfrm>
            <a:off x="4503738" y="4678363"/>
            <a:ext cx="1292225" cy="366712"/>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7" name="Text Box 21"/>
          <p:cNvSpPr txBox="1">
            <a:spLocks noChangeArrowheads="1"/>
          </p:cNvSpPr>
          <p:nvPr/>
        </p:nvSpPr>
        <p:spPr bwMode="auto">
          <a:xfrm>
            <a:off x="5937250" y="4678363"/>
            <a:ext cx="1068388" cy="366712"/>
          </a:xfrm>
          <a:prstGeom prst="rect">
            <a:avLst/>
          </a:prstGeom>
          <a:noFill/>
          <a:ln w="9525">
            <a:noFill/>
            <a:miter lim="800000"/>
            <a:headEnd/>
            <a:tailEnd/>
          </a:ln>
        </p:spPr>
        <p:txBody>
          <a:bodyPr wrap="none">
            <a:spAutoFit/>
          </a:bodyPr>
          <a:lstStyle/>
          <a:p>
            <a:r>
              <a:rPr lang="en-US" sz="1800"/>
              <a:t>3 mol O</a:t>
            </a:r>
            <a:r>
              <a:rPr lang="en-US" sz="1800" baseline="-25000"/>
              <a:t>2</a:t>
            </a:r>
            <a:endParaRPr lang="en-US" sz="1800"/>
          </a:p>
        </p:txBody>
      </p:sp>
      <p:sp>
        <p:nvSpPr>
          <p:cNvPr id="111638" name="Text Box 22"/>
          <p:cNvSpPr txBox="1">
            <a:spLocks noChangeArrowheads="1"/>
          </p:cNvSpPr>
          <p:nvPr/>
        </p:nvSpPr>
        <p:spPr bwMode="auto">
          <a:xfrm>
            <a:off x="5803900" y="5026025"/>
            <a:ext cx="1292225" cy="366713"/>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9" name="Text Box 23"/>
          <p:cNvSpPr txBox="1">
            <a:spLocks noChangeArrowheads="1"/>
          </p:cNvSpPr>
          <p:nvPr/>
        </p:nvSpPr>
        <p:spPr bwMode="auto">
          <a:xfrm>
            <a:off x="7253288" y="4678363"/>
            <a:ext cx="954087" cy="366712"/>
          </a:xfrm>
          <a:prstGeom prst="rect">
            <a:avLst/>
          </a:prstGeom>
          <a:noFill/>
          <a:ln w="9525">
            <a:noFill/>
            <a:miter lim="800000"/>
            <a:headEnd/>
            <a:tailEnd/>
          </a:ln>
        </p:spPr>
        <p:txBody>
          <a:bodyPr wrap="none">
            <a:spAutoFit/>
          </a:bodyPr>
          <a:lstStyle/>
          <a:p>
            <a:r>
              <a:rPr lang="en-US" sz="1800"/>
              <a:t>32 g O</a:t>
            </a:r>
            <a:r>
              <a:rPr lang="en-US" sz="1800" baseline="-25000"/>
              <a:t>2</a:t>
            </a:r>
            <a:endParaRPr lang="en-US" sz="1800"/>
          </a:p>
        </p:txBody>
      </p:sp>
      <p:sp>
        <p:nvSpPr>
          <p:cNvPr id="111640" name="Text Box 24"/>
          <p:cNvSpPr txBox="1">
            <a:spLocks noChangeArrowheads="1"/>
          </p:cNvSpPr>
          <p:nvPr/>
        </p:nvSpPr>
        <p:spPr bwMode="auto">
          <a:xfrm>
            <a:off x="7099300" y="5026025"/>
            <a:ext cx="1068388" cy="366713"/>
          </a:xfrm>
          <a:prstGeom prst="rect">
            <a:avLst/>
          </a:prstGeom>
          <a:noFill/>
          <a:ln w="9525">
            <a:noFill/>
            <a:miter lim="800000"/>
            <a:headEnd/>
            <a:tailEnd/>
          </a:ln>
        </p:spPr>
        <p:txBody>
          <a:bodyPr wrap="none">
            <a:spAutoFit/>
          </a:bodyPr>
          <a:lstStyle/>
          <a:p>
            <a:r>
              <a:rPr lang="en-US" sz="1800"/>
              <a:t>1 mol O</a:t>
            </a:r>
            <a:r>
              <a:rPr lang="en-US" sz="1800" baseline="-25000"/>
              <a:t>2</a:t>
            </a:r>
            <a:endParaRPr lang="en-US" sz="1800"/>
          </a:p>
        </p:txBody>
      </p:sp>
      <p:grpSp>
        <p:nvGrpSpPr>
          <p:cNvPr id="2" name="Group 25"/>
          <p:cNvGrpSpPr>
            <a:grpSpLocks/>
          </p:cNvGrpSpPr>
          <p:nvPr/>
        </p:nvGrpSpPr>
        <p:grpSpPr bwMode="auto">
          <a:xfrm>
            <a:off x="3119438" y="4694238"/>
            <a:ext cx="1381125" cy="676275"/>
            <a:chOff x="1872" y="2730"/>
            <a:chExt cx="816" cy="438"/>
          </a:xfrm>
        </p:grpSpPr>
        <p:sp>
          <p:nvSpPr>
            <p:cNvPr id="115759"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60"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8"/>
          <p:cNvGrpSpPr>
            <a:grpSpLocks/>
          </p:cNvGrpSpPr>
          <p:nvPr/>
        </p:nvGrpSpPr>
        <p:grpSpPr bwMode="auto">
          <a:xfrm>
            <a:off x="4529138" y="4694238"/>
            <a:ext cx="1276350" cy="676275"/>
            <a:chOff x="1872" y="2730"/>
            <a:chExt cx="816" cy="438"/>
          </a:xfrm>
        </p:grpSpPr>
        <p:sp>
          <p:nvSpPr>
            <p:cNvPr id="115757"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8"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1"/>
          <p:cNvGrpSpPr>
            <a:grpSpLocks/>
          </p:cNvGrpSpPr>
          <p:nvPr/>
        </p:nvGrpSpPr>
        <p:grpSpPr bwMode="auto">
          <a:xfrm>
            <a:off x="5834063" y="4694238"/>
            <a:ext cx="1303337" cy="676275"/>
            <a:chOff x="1872" y="2730"/>
            <a:chExt cx="816" cy="438"/>
          </a:xfrm>
        </p:grpSpPr>
        <p:sp>
          <p:nvSpPr>
            <p:cNvPr id="115755" name="AutoShape 3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6" name="Line 3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4"/>
          <p:cNvGrpSpPr>
            <a:grpSpLocks/>
          </p:cNvGrpSpPr>
          <p:nvPr/>
        </p:nvGrpSpPr>
        <p:grpSpPr bwMode="auto">
          <a:xfrm>
            <a:off x="7164388" y="4694238"/>
            <a:ext cx="1069975" cy="676275"/>
            <a:chOff x="1872" y="2730"/>
            <a:chExt cx="816" cy="438"/>
          </a:xfrm>
        </p:grpSpPr>
        <p:sp>
          <p:nvSpPr>
            <p:cNvPr id="115753" name="AutoShape 3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4" name="Line 3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1653" name="Line 37"/>
          <p:cNvSpPr>
            <a:spLocks noChangeShapeType="1"/>
          </p:cNvSpPr>
          <p:nvPr/>
        </p:nvSpPr>
        <p:spPr bwMode="auto">
          <a:xfrm flipV="1">
            <a:off x="2306638" y="4999038"/>
            <a:ext cx="657225" cy="123825"/>
          </a:xfrm>
          <a:prstGeom prst="line">
            <a:avLst/>
          </a:prstGeom>
          <a:noFill/>
          <a:ln w="9525">
            <a:solidFill>
              <a:srgbClr val="FF0000"/>
            </a:solidFill>
            <a:round/>
            <a:headEnd/>
            <a:tailEnd/>
          </a:ln>
        </p:spPr>
        <p:txBody>
          <a:bodyPr/>
          <a:lstStyle/>
          <a:p>
            <a:endParaRPr lang="en-US"/>
          </a:p>
        </p:txBody>
      </p:sp>
      <p:sp>
        <p:nvSpPr>
          <p:cNvPr id="111654" name="Line 38"/>
          <p:cNvSpPr>
            <a:spLocks noChangeShapeType="1"/>
          </p:cNvSpPr>
          <p:nvPr/>
        </p:nvSpPr>
        <p:spPr bwMode="auto">
          <a:xfrm flipV="1">
            <a:off x="3538538" y="5170488"/>
            <a:ext cx="657225" cy="123825"/>
          </a:xfrm>
          <a:prstGeom prst="line">
            <a:avLst/>
          </a:prstGeom>
          <a:noFill/>
          <a:ln w="9525">
            <a:solidFill>
              <a:srgbClr val="FF0000"/>
            </a:solidFill>
            <a:round/>
            <a:headEnd/>
            <a:tailEnd/>
          </a:ln>
        </p:spPr>
        <p:txBody>
          <a:bodyPr/>
          <a:lstStyle/>
          <a:p>
            <a:endParaRPr lang="en-US"/>
          </a:p>
        </p:txBody>
      </p:sp>
      <p:sp>
        <p:nvSpPr>
          <p:cNvPr id="111655" name="Line 39"/>
          <p:cNvSpPr>
            <a:spLocks noChangeShapeType="1"/>
          </p:cNvSpPr>
          <p:nvPr/>
        </p:nvSpPr>
        <p:spPr bwMode="auto">
          <a:xfrm flipV="1">
            <a:off x="3768725" y="4824413"/>
            <a:ext cx="657225" cy="123825"/>
          </a:xfrm>
          <a:prstGeom prst="line">
            <a:avLst/>
          </a:prstGeom>
          <a:noFill/>
          <a:ln w="9525">
            <a:solidFill>
              <a:srgbClr val="FF0000"/>
            </a:solidFill>
            <a:round/>
            <a:headEnd/>
            <a:tailEnd/>
          </a:ln>
        </p:spPr>
        <p:txBody>
          <a:bodyPr/>
          <a:lstStyle/>
          <a:p>
            <a:endParaRPr lang="en-US"/>
          </a:p>
        </p:txBody>
      </p:sp>
      <p:sp>
        <p:nvSpPr>
          <p:cNvPr id="111656" name="Line 40"/>
          <p:cNvSpPr>
            <a:spLocks noChangeShapeType="1"/>
          </p:cNvSpPr>
          <p:nvPr/>
        </p:nvSpPr>
        <p:spPr bwMode="auto">
          <a:xfrm flipV="1">
            <a:off x="5000625" y="5160963"/>
            <a:ext cx="657225" cy="123825"/>
          </a:xfrm>
          <a:prstGeom prst="line">
            <a:avLst/>
          </a:prstGeom>
          <a:noFill/>
          <a:ln w="9525">
            <a:solidFill>
              <a:srgbClr val="FF0000"/>
            </a:solidFill>
            <a:round/>
            <a:headEnd/>
            <a:tailEnd/>
          </a:ln>
        </p:spPr>
        <p:txBody>
          <a:bodyPr/>
          <a:lstStyle/>
          <a:p>
            <a:endParaRPr lang="en-US"/>
          </a:p>
        </p:txBody>
      </p:sp>
      <p:sp>
        <p:nvSpPr>
          <p:cNvPr id="111657" name="Line 41"/>
          <p:cNvSpPr>
            <a:spLocks noChangeShapeType="1"/>
          </p:cNvSpPr>
          <p:nvPr/>
        </p:nvSpPr>
        <p:spPr bwMode="auto">
          <a:xfrm flipV="1">
            <a:off x="4852988" y="4827588"/>
            <a:ext cx="800100" cy="123825"/>
          </a:xfrm>
          <a:prstGeom prst="line">
            <a:avLst/>
          </a:prstGeom>
          <a:noFill/>
          <a:ln w="9525">
            <a:solidFill>
              <a:srgbClr val="FF0000"/>
            </a:solidFill>
            <a:round/>
            <a:headEnd/>
            <a:tailEnd/>
          </a:ln>
        </p:spPr>
        <p:txBody>
          <a:bodyPr/>
          <a:lstStyle/>
          <a:p>
            <a:endParaRPr lang="en-US"/>
          </a:p>
        </p:txBody>
      </p:sp>
      <p:sp>
        <p:nvSpPr>
          <p:cNvPr id="111658" name="Line 42"/>
          <p:cNvSpPr>
            <a:spLocks noChangeShapeType="1"/>
          </p:cNvSpPr>
          <p:nvPr/>
        </p:nvSpPr>
        <p:spPr bwMode="auto">
          <a:xfrm flipV="1">
            <a:off x="6148388" y="5160963"/>
            <a:ext cx="838200" cy="114300"/>
          </a:xfrm>
          <a:prstGeom prst="line">
            <a:avLst/>
          </a:prstGeom>
          <a:noFill/>
          <a:ln w="9525">
            <a:solidFill>
              <a:srgbClr val="FF0000"/>
            </a:solidFill>
            <a:round/>
            <a:headEnd/>
            <a:tailEnd/>
          </a:ln>
        </p:spPr>
        <p:txBody>
          <a:bodyPr/>
          <a:lstStyle/>
          <a:p>
            <a:endParaRPr lang="en-US"/>
          </a:p>
        </p:txBody>
      </p:sp>
      <p:sp>
        <p:nvSpPr>
          <p:cNvPr id="111659" name="Line 43"/>
          <p:cNvSpPr>
            <a:spLocks noChangeShapeType="1"/>
          </p:cNvSpPr>
          <p:nvPr/>
        </p:nvSpPr>
        <p:spPr bwMode="auto">
          <a:xfrm flipV="1">
            <a:off x="6216650" y="4846638"/>
            <a:ext cx="706438" cy="104775"/>
          </a:xfrm>
          <a:prstGeom prst="line">
            <a:avLst/>
          </a:prstGeom>
          <a:noFill/>
          <a:ln w="9525">
            <a:solidFill>
              <a:srgbClr val="FF0000"/>
            </a:solidFill>
            <a:round/>
            <a:headEnd/>
            <a:tailEnd/>
          </a:ln>
        </p:spPr>
        <p:txBody>
          <a:bodyPr/>
          <a:lstStyle/>
          <a:p>
            <a:endParaRPr lang="en-US"/>
          </a:p>
        </p:txBody>
      </p:sp>
      <p:sp>
        <p:nvSpPr>
          <p:cNvPr id="111660" name="Line 44"/>
          <p:cNvSpPr>
            <a:spLocks noChangeShapeType="1"/>
          </p:cNvSpPr>
          <p:nvPr/>
        </p:nvSpPr>
        <p:spPr bwMode="auto">
          <a:xfrm flipV="1">
            <a:off x="7391400" y="5176838"/>
            <a:ext cx="700088" cy="98425"/>
          </a:xfrm>
          <a:prstGeom prst="line">
            <a:avLst/>
          </a:prstGeom>
          <a:noFill/>
          <a:ln w="9525">
            <a:solidFill>
              <a:srgbClr val="FF0000"/>
            </a:solidFill>
            <a:round/>
            <a:headEnd/>
            <a:tailEnd/>
          </a:ln>
        </p:spPr>
        <p:txBody>
          <a:bodyPr/>
          <a:lstStyle/>
          <a:p>
            <a:endParaRPr lang="en-US"/>
          </a:p>
        </p:txBody>
      </p:sp>
      <p:sp>
        <p:nvSpPr>
          <p:cNvPr id="111662" name="Rectangle 46"/>
          <p:cNvSpPr>
            <a:spLocks noChangeArrowheads="1"/>
          </p:cNvSpPr>
          <p:nvPr/>
        </p:nvSpPr>
        <p:spPr bwMode="auto">
          <a:xfrm>
            <a:off x="5414963" y="3125788"/>
            <a:ext cx="2522537" cy="457200"/>
          </a:xfrm>
          <a:prstGeom prst="rect">
            <a:avLst/>
          </a:prstGeom>
          <a:noFill/>
          <a:ln w="9525">
            <a:noFill/>
            <a:miter lim="800000"/>
            <a:headEnd/>
            <a:tailEnd/>
          </a:ln>
        </p:spPr>
        <p:txBody>
          <a:bodyPr wrap="none">
            <a:spAutoFit/>
          </a:bodyPr>
          <a:lstStyle/>
          <a:p>
            <a:r>
              <a:rPr lang="en-US" sz="2400">
                <a:sym typeface="Wingdings" pitchFamily="2" charset="2"/>
              </a:rPr>
              <a:t>       B</a:t>
            </a:r>
            <a:r>
              <a:rPr lang="en-US" sz="2400" baseline="-25000"/>
              <a:t>2</a:t>
            </a:r>
            <a:r>
              <a:rPr lang="en-US" sz="2400">
                <a:sym typeface="Wingdings" pitchFamily="2" charset="2"/>
              </a:rPr>
              <a:t>O</a:t>
            </a:r>
            <a:r>
              <a:rPr lang="en-US" sz="2400" baseline="-25000"/>
              <a:t>3</a:t>
            </a:r>
            <a:r>
              <a:rPr lang="en-US" sz="2400">
                <a:sym typeface="Wingdings" pitchFamily="2" charset="2"/>
              </a:rPr>
              <a:t>  +  H</a:t>
            </a:r>
            <a:r>
              <a:rPr lang="en-US" sz="2400" baseline="-25000"/>
              <a:t>2</a:t>
            </a:r>
            <a:r>
              <a:rPr lang="en-US" sz="2400">
                <a:sym typeface="Wingdings" pitchFamily="2" charset="2"/>
              </a:rPr>
              <a:t>O</a:t>
            </a:r>
          </a:p>
        </p:txBody>
      </p:sp>
      <p:sp>
        <p:nvSpPr>
          <p:cNvPr id="111663" name="Line 47"/>
          <p:cNvSpPr>
            <a:spLocks noChangeShapeType="1"/>
          </p:cNvSpPr>
          <p:nvPr/>
        </p:nvSpPr>
        <p:spPr bwMode="auto">
          <a:xfrm>
            <a:off x="5365750" y="3352800"/>
            <a:ext cx="444500" cy="0"/>
          </a:xfrm>
          <a:prstGeom prst="line">
            <a:avLst/>
          </a:prstGeom>
          <a:noFill/>
          <a:ln w="25400">
            <a:solidFill>
              <a:schemeClr val="tx1"/>
            </a:solidFill>
            <a:round/>
            <a:headEnd/>
            <a:tailEnd type="triangle" w="med" len="med"/>
          </a:ln>
        </p:spPr>
        <p:txBody>
          <a:bodyPr/>
          <a:lstStyle/>
          <a:p>
            <a:endParaRPr lang="en-US"/>
          </a:p>
        </p:txBody>
      </p:sp>
      <p:sp>
        <p:nvSpPr>
          <p:cNvPr id="111665" name="Rectangle 49"/>
          <p:cNvSpPr>
            <a:spLocks noChangeArrowheads="1"/>
          </p:cNvSpPr>
          <p:nvPr/>
        </p:nvSpPr>
        <p:spPr bwMode="auto">
          <a:xfrm>
            <a:off x="4756150" y="3736975"/>
            <a:ext cx="354013" cy="457200"/>
          </a:xfrm>
          <a:prstGeom prst="rect">
            <a:avLst/>
          </a:prstGeom>
          <a:noFill/>
          <a:ln w="9525">
            <a:noFill/>
            <a:miter lim="800000"/>
            <a:headEnd/>
            <a:tailEnd/>
          </a:ln>
        </p:spPr>
        <p:txBody>
          <a:bodyPr wrap="none">
            <a:spAutoFit/>
          </a:bodyPr>
          <a:lstStyle/>
          <a:p>
            <a:r>
              <a:rPr lang="en-US" sz="2400" b="1"/>
              <a:t>3</a:t>
            </a:r>
          </a:p>
        </p:txBody>
      </p:sp>
      <p:sp>
        <p:nvSpPr>
          <p:cNvPr id="111667" name="Rectangle 51"/>
          <p:cNvSpPr>
            <a:spLocks noChangeArrowheads="1"/>
          </p:cNvSpPr>
          <p:nvPr/>
        </p:nvSpPr>
        <p:spPr bwMode="auto">
          <a:xfrm>
            <a:off x="7213600" y="3735388"/>
            <a:ext cx="354013" cy="457200"/>
          </a:xfrm>
          <a:prstGeom prst="rect">
            <a:avLst/>
          </a:prstGeom>
          <a:noFill/>
          <a:ln w="9525">
            <a:noFill/>
            <a:miter lim="800000"/>
            <a:headEnd/>
            <a:tailEnd/>
          </a:ln>
        </p:spPr>
        <p:txBody>
          <a:bodyPr wrap="none">
            <a:spAutoFit/>
          </a:bodyPr>
          <a:lstStyle/>
          <a:p>
            <a:r>
              <a:rPr lang="en-US" sz="2400" b="1"/>
              <a:t>3</a:t>
            </a:r>
          </a:p>
        </p:txBody>
      </p:sp>
      <p:grpSp>
        <p:nvGrpSpPr>
          <p:cNvPr id="6" name="Group 53"/>
          <p:cNvGrpSpPr>
            <a:grpSpLocks/>
          </p:cNvGrpSpPr>
          <p:nvPr/>
        </p:nvGrpSpPr>
        <p:grpSpPr bwMode="auto">
          <a:xfrm>
            <a:off x="3581400" y="3733800"/>
            <a:ext cx="4659313" cy="457200"/>
            <a:chOff x="2256" y="2352"/>
            <a:chExt cx="2935" cy="288"/>
          </a:xfrm>
        </p:grpSpPr>
        <p:sp>
          <p:nvSpPr>
            <p:cNvPr id="115751" name="Text Box 4"/>
            <p:cNvSpPr txBox="1">
              <a:spLocks noChangeArrowheads="1"/>
            </p:cNvSpPr>
            <p:nvPr/>
          </p:nvSpPr>
          <p:spPr bwMode="auto">
            <a:xfrm>
              <a:off x="2256" y="2352"/>
              <a:ext cx="2935" cy="288"/>
            </a:xfrm>
            <a:prstGeom prst="rect">
              <a:avLst/>
            </a:prstGeom>
            <a:noFill/>
            <a:ln w="9525">
              <a:noFill/>
              <a:miter lim="800000"/>
              <a:headEnd/>
              <a:tailEnd/>
            </a:ln>
          </p:spPr>
          <p:txBody>
            <a:bodyPr wrap="none">
              <a:spAutoFit/>
            </a:bodyPr>
            <a:lstStyle/>
            <a:p>
              <a:r>
                <a:rPr lang="en-US" sz="2400" b="1"/>
                <a:t>B</a:t>
              </a:r>
              <a:r>
                <a:rPr lang="en-US" sz="2400" b="1" baseline="-25000"/>
                <a:t>2</a:t>
              </a:r>
              <a:r>
                <a:rPr lang="en-US" sz="2400" b="1"/>
                <a:t>H</a:t>
              </a:r>
              <a:r>
                <a:rPr lang="en-US" sz="2400" b="1" baseline="-25000"/>
                <a:t>6</a:t>
              </a:r>
              <a:r>
                <a:rPr lang="en-US" sz="2400" b="1"/>
                <a:t>  +     O</a:t>
              </a:r>
              <a:r>
                <a:rPr lang="en-US" sz="2400" b="1" baseline="-25000"/>
                <a:t>2</a:t>
              </a:r>
              <a:r>
                <a:rPr lang="en-US" sz="2400" b="1"/>
                <a:t>  </a:t>
              </a:r>
              <a:r>
                <a:rPr lang="en-US" sz="2400" b="1">
                  <a:sym typeface="Wingdings" pitchFamily="2" charset="2"/>
                </a:rPr>
                <a:t>      B</a:t>
              </a:r>
              <a:r>
                <a:rPr lang="en-US" sz="2400" b="1" baseline="-25000"/>
                <a:t>2</a:t>
              </a:r>
              <a:r>
                <a:rPr lang="en-US" sz="2400" b="1">
                  <a:sym typeface="Wingdings" pitchFamily="2" charset="2"/>
                </a:rPr>
                <a:t>O</a:t>
              </a:r>
              <a:r>
                <a:rPr lang="en-US" sz="2400" b="1" baseline="-25000"/>
                <a:t>3</a:t>
              </a:r>
              <a:r>
                <a:rPr lang="en-US" sz="2400" b="1">
                  <a:sym typeface="Wingdings" pitchFamily="2" charset="2"/>
                </a:rPr>
                <a:t>  +     H</a:t>
              </a:r>
              <a:r>
                <a:rPr lang="en-US" sz="2400" b="1" baseline="-25000"/>
                <a:t>2</a:t>
              </a:r>
              <a:r>
                <a:rPr lang="en-US" sz="2400" b="1">
                  <a:sym typeface="Wingdings" pitchFamily="2" charset="2"/>
                </a:rPr>
                <a:t>O</a:t>
              </a:r>
            </a:p>
          </p:txBody>
        </p:sp>
        <p:sp>
          <p:nvSpPr>
            <p:cNvPr id="115752" name="Line 52"/>
            <p:cNvSpPr>
              <a:spLocks noChangeShapeType="1"/>
            </p:cNvSpPr>
            <p:nvPr/>
          </p:nvSpPr>
          <p:spPr bwMode="auto">
            <a:xfrm>
              <a:off x="3488" y="2493"/>
              <a:ext cx="280" cy="0"/>
            </a:xfrm>
            <a:prstGeom prst="line">
              <a:avLst/>
            </a:prstGeom>
            <a:noFill/>
            <a:ln w="25400">
              <a:solidFill>
                <a:schemeClr val="tx1"/>
              </a:solidFill>
              <a:round/>
              <a:headEnd/>
              <a:tailEnd type="triangle" w="med" len="med"/>
            </a:ln>
          </p:spPr>
          <p:txBody>
            <a:bodyPr/>
            <a:lstStyle/>
            <a:p>
              <a:endParaRPr lang="en-US"/>
            </a:p>
          </p:txBody>
        </p:sp>
      </p:grpSp>
      <p:pic>
        <p:nvPicPr>
          <p:cNvPr id="111671" name="Picture 55" descr="ap15-KSC-71PC-686HR"/>
          <p:cNvPicPr>
            <a:picLocks noChangeAspect="1" noChangeArrowheads="1"/>
          </p:cNvPicPr>
          <p:nvPr/>
        </p:nvPicPr>
        <p:blipFill>
          <a:blip r:embed="rId7" cstate="print"/>
          <a:srcRect l="21161" r="22740" b="13348"/>
          <a:stretch>
            <a:fillRect/>
          </a:stretch>
        </p:blipFill>
        <p:spPr bwMode="auto">
          <a:xfrm>
            <a:off x="6729413" y="436563"/>
            <a:ext cx="2085975" cy="2570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8" fill="hold"/>
                                        <p:tgtEl>
                                          <p:spTgt spid="111631"/>
                                        </p:tgtEl>
                                      </p:cBhvr>
                                    </p:cmd>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11671"/>
                                        </p:tgtEl>
                                      </p:cBhvr>
                                    </p:animEffect>
                                    <p:set>
                                      <p:cBhvr>
                                        <p:cTn id="11" dur="1" fill="hold">
                                          <p:stCondLst>
                                            <p:cond delay="499"/>
                                          </p:stCondLst>
                                        </p:cTn>
                                        <p:tgtEl>
                                          <p:spTgt spid="11167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1621">
                                            <p:txEl>
                                              <p:pRg st="0" end="0"/>
                                            </p:txEl>
                                          </p:spTgt>
                                        </p:tgtEl>
                                        <p:attrNameLst>
                                          <p:attrName>style.visibility</p:attrName>
                                        </p:attrNameLst>
                                      </p:cBhvr>
                                      <p:to>
                                        <p:strVal val="visible"/>
                                      </p:to>
                                    </p:set>
                                    <p:animEffect transition="in" filter="dissolve">
                                      <p:cBhvr>
                                        <p:cTn id="16" dur="500"/>
                                        <p:tgtEl>
                                          <p:spTgt spid="1116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1663"/>
                                        </p:tgtEl>
                                        <p:attrNameLst>
                                          <p:attrName>style.visibility</p:attrName>
                                        </p:attrNameLst>
                                      </p:cBhvr>
                                      <p:to>
                                        <p:strVal val="visible"/>
                                      </p:to>
                                    </p:set>
                                    <p:animEffect transition="in" filter="wipe(left)">
                                      <p:cBhvr>
                                        <p:cTn id="21" dur="500"/>
                                        <p:tgtEl>
                                          <p:spTgt spid="111663"/>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11662"/>
                                        </p:tgtEl>
                                        <p:attrNameLst>
                                          <p:attrName>style.visibility</p:attrName>
                                        </p:attrNameLst>
                                      </p:cBhvr>
                                      <p:to>
                                        <p:strVal val="visible"/>
                                      </p:to>
                                    </p:set>
                                    <p:anim calcmode="lin" valueType="num">
                                      <p:cBhvr>
                                        <p:cTn id="26" dur="500" fill="hold"/>
                                        <p:tgtEl>
                                          <p:spTgt spid="11166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1166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1166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1166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1622">
                                            <p:txEl>
                                              <p:pRg st="0" end="0"/>
                                            </p:txEl>
                                          </p:spTgt>
                                        </p:tgtEl>
                                        <p:attrNameLst>
                                          <p:attrName>style.visibility</p:attrName>
                                        </p:attrNameLst>
                                      </p:cBhvr>
                                      <p:to>
                                        <p:strVal val="visible"/>
                                      </p:to>
                                    </p:set>
                                    <p:animEffect transition="in" filter="dissolve">
                                      <p:cBhvr>
                                        <p:cTn id="34" dur="500"/>
                                        <p:tgtEl>
                                          <p:spTgt spid="1116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1623">
                                            <p:txEl>
                                              <p:pRg st="0" end="0"/>
                                            </p:txEl>
                                          </p:spTgt>
                                        </p:tgtEl>
                                        <p:attrNameLst>
                                          <p:attrName>style.visibility</p:attrName>
                                        </p:attrNameLst>
                                      </p:cBhvr>
                                      <p:to>
                                        <p:strVal val="visible"/>
                                      </p:to>
                                    </p:set>
                                    <p:animEffect transition="in" filter="dissolve">
                                      <p:cBhvr>
                                        <p:cTn id="46" dur="500"/>
                                        <p:tgtEl>
                                          <p:spTgt spid="1116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1667"/>
                                        </p:tgtEl>
                                        <p:attrNameLst>
                                          <p:attrName>style.visibility</p:attrName>
                                        </p:attrNameLst>
                                      </p:cBhvr>
                                      <p:to>
                                        <p:strVal val="visible"/>
                                      </p:to>
                                    </p:set>
                                    <p:animEffect transition="in" filter="dissolve">
                                      <p:cBhvr>
                                        <p:cTn id="51" dur="500"/>
                                        <p:tgtEl>
                                          <p:spTgt spid="11166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1665"/>
                                        </p:tgtEl>
                                        <p:attrNameLst>
                                          <p:attrName>style.visibility</p:attrName>
                                        </p:attrNameLst>
                                      </p:cBhvr>
                                      <p:to>
                                        <p:strVal val="visible"/>
                                      </p:to>
                                    </p:set>
                                    <p:animEffect transition="in" filter="dissolve">
                                      <p:cBhvr>
                                        <p:cTn id="56" dur="500"/>
                                        <p:tgtEl>
                                          <p:spTgt spid="1116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1628"/>
                                        </p:tgtEl>
                                        <p:attrNameLst>
                                          <p:attrName>style.visibility</p:attrName>
                                        </p:attrNameLst>
                                      </p:cBhvr>
                                      <p:to>
                                        <p:strVal val="visible"/>
                                      </p:to>
                                    </p:set>
                                    <p:animEffect transition="in" filter="dissolve">
                                      <p:cBhvr>
                                        <p:cTn id="61" dur="500"/>
                                        <p:tgtEl>
                                          <p:spTgt spid="111628"/>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111632"/>
                                        </p:tgtEl>
                                        <p:attrNameLst>
                                          <p:attrName>style.visibility</p:attrName>
                                        </p:attrNameLst>
                                      </p:cBhvr>
                                      <p:to>
                                        <p:strVal val="visible"/>
                                      </p:to>
                                    </p:set>
                                    <p:animEffect transition="in" filter="fade">
                                      <p:cBhvr>
                                        <p:cTn id="66" dur="1000"/>
                                        <p:tgtEl>
                                          <p:spTgt spid="111632"/>
                                        </p:tgtEl>
                                      </p:cBhvr>
                                    </p:animEffect>
                                    <p:anim calcmode="lin" valueType="num">
                                      <p:cBhvr>
                                        <p:cTn id="67" dur="1000" fill="hold"/>
                                        <p:tgtEl>
                                          <p:spTgt spid="111632"/>
                                        </p:tgtEl>
                                        <p:attrNameLst>
                                          <p:attrName>ppt_x</p:attrName>
                                        </p:attrNameLst>
                                      </p:cBhvr>
                                      <p:tavLst>
                                        <p:tav tm="0">
                                          <p:val>
                                            <p:strVal val="#ppt_x-.1"/>
                                          </p:val>
                                        </p:tav>
                                        <p:tav tm="100000">
                                          <p:val>
                                            <p:strVal val="#ppt_x"/>
                                          </p:val>
                                        </p:tav>
                                      </p:tavLst>
                                    </p:anim>
                                    <p:anim calcmode="lin" valueType="num">
                                      <p:cBhvr>
                                        <p:cTn id="68" dur="1000" fill="hold"/>
                                        <p:tgtEl>
                                          <p:spTgt spid="11163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1634"/>
                                        </p:tgtEl>
                                        <p:attrNameLst>
                                          <p:attrName>style.visibility</p:attrName>
                                        </p:attrNameLst>
                                      </p:cBhvr>
                                      <p:to>
                                        <p:strVal val="visible"/>
                                      </p:to>
                                    </p:set>
                                    <p:animEffect transition="in" filter="dissolve">
                                      <p:cBhvr>
                                        <p:cTn id="78" dur="500"/>
                                        <p:tgtEl>
                                          <p:spTgt spid="111634"/>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dissolve">
                                      <p:cBhvr>
                                        <p:cTn id="83" dur="500"/>
                                        <p:tgtEl>
                                          <p:spTgt spid="11163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11653"/>
                                        </p:tgtEl>
                                        <p:attrNameLst>
                                          <p:attrName>style.visibility</p:attrName>
                                        </p:attrNameLst>
                                      </p:cBhvr>
                                      <p:to>
                                        <p:strVal val="visible"/>
                                      </p:to>
                                    </p:set>
                                    <p:animEffect transition="in" filter="wipe(down)">
                                      <p:cBhvr>
                                        <p:cTn id="88" dur="500"/>
                                        <p:tgtEl>
                                          <p:spTgt spid="111653"/>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111654"/>
                                        </p:tgtEl>
                                        <p:attrNameLst>
                                          <p:attrName>style.visibility</p:attrName>
                                        </p:attrNameLst>
                                      </p:cBhvr>
                                      <p:to>
                                        <p:strVal val="visible"/>
                                      </p:to>
                                    </p:set>
                                    <p:animEffect transition="in" filter="wipe(down)">
                                      <p:cBhvr>
                                        <p:cTn id="92" dur="500"/>
                                        <p:tgtEl>
                                          <p:spTgt spid="1116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11635"/>
                                        </p:tgtEl>
                                        <p:attrNameLst>
                                          <p:attrName>style.visibility</p:attrName>
                                        </p:attrNameLst>
                                      </p:cBhvr>
                                      <p:to>
                                        <p:strVal val="visible"/>
                                      </p:to>
                                    </p:set>
                                    <p:animEffect transition="in" filter="dissolve">
                                      <p:cBhvr>
                                        <p:cTn id="102" dur="500"/>
                                        <p:tgtEl>
                                          <p:spTgt spid="11163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1636"/>
                                        </p:tgtEl>
                                        <p:attrNameLst>
                                          <p:attrName>style.visibility</p:attrName>
                                        </p:attrNameLst>
                                      </p:cBhvr>
                                      <p:to>
                                        <p:strVal val="visible"/>
                                      </p:to>
                                    </p:set>
                                    <p:animEffect transition="in" filter="dissolve">
                                      <p:cBhvr>
                                        <p:cTn id="107" dur="500"/>
                                        <p:tgtEl>
                                          <p:spTgt spid="1116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11655"/>
                                        </p:tgtEl>
                                        <p:attrNameLst>
                                          <p:attrName>style.visibility</p:attrName>
                                        </p:attrNameLst>
                                      </p:cBhvr>
                                      <p:to>
                                        <p:strVal val="visible"/>
                                      </p:to>
                                    </p:set>
                                    <p:animEffect transition="in" filter="wipe(down)">
                                      <p:cBhvr>
                                        <p:cTn id="112" dur="500"/>
                                        <p:tgtEl>
                                          <p:spTgt spid="11165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11656"/>
                                        </p:tgtEl>
                                        <p:attrNameLst>
                                          <p:attrName>style.visibility</p:attrName>
                                        </p:attrNameLst>
                                      </p:cBhvr>
                                      <p:to>
                                        <p:strVal val="visible"/>
                                      </p:to>
                                    </p:set>
                                    <p:animEffect transition="in" filter="wipe(down)">
                                      <p:cBhvr>
                                        <p:cTn id="116" dur="500"/>
                                        <p:tgtEl>
                                          <p:spTgt spid="1116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11638"/>
                                        </p:tgtEl>
                                        <p:attrNameLst>
                                          <p:attrName>style.visibility</p:attrName>
                                        </p:attrNameLst>
                                      </p:cBhvr>
                                      <p:to>
                                        <p:strVal val="visible"/>
                                      </p:to>
                                    </p:set>
                                    <p:animEffect transition="in" filter="dissolve">
                                      <p:cBhvr>
                                        <p:cTn id="126" dur="500"/>
                                        <p:tgtEl>
                                          <p:spTgt spid="111638"/>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111637"/>
                                        </p:tgtEl>
                                        <p:attrNameLst>
                                          <p:attrName>style.visibility</p:attrName>
                                        </p:attrNameLst>
                                      </p:cBhvr>
                                      <p:to>
                                        <p:strVal val="visible"/>
                                      </p:to>
                                    </p:set>
                                    <p:animEffect transition="in" filter="dissolve">
                                      <p:cBhvr>
                                        <p:cTn id="131" dur="500"/>
                                        <p:tgtEl>
                                          <p:spTgt spid="11163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11657"/>
                                        </p:tgtEl>
                                        <p:attrNameLst>
                                          <p:attrName>style.visibility</p:attrName>
                                        </p:attrNameLst>
                                      </p:cBhvr>
                                      <p:to>
                                        <p:strVal val="visible"/>
                                      </p:to>
                                    </p:set>
                                    <p:animEffect transition="in" filter="wipe(down)">
                                      <p:cBhvr>
                                        <p:cTn id="136" dur="500"/>
                                        <p:tgtEl>
                                          <p:spTgt spid="111657"/>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111658"/>
                                        </p:tgtEl>
                                        <p:attrNameLst>
                                          <p:attrName>style.visibility</p:attrName>
                                        </p:attrNameLst>
                                      </p:cBhvr>
                                      <p:to>
                                        <p:strVal val="visible"/>
                                      </p:to>
                                    </p:set>
                                    <p:animEffect transition="in" filter="wipe(down)">
                                      <p:cBhvr>
                                        <p:cTn id="140" dur="500"/>
                                        <p:tgtEl>
                                          <p:spTgt spid="11165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20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11640"/>
                                        </p:tgtEl>
                                        <p:attrNameLst>
                                          <p:attrName>style.visibility</p:attrName>
                                        </p:attrNameLst>
                                      </p:cBhvr>
                                      <p:to>
                                        <p:strVal val="visible"/>
                                      </p:to>
                                    </p:set>
                                    <p:animEffect transition="in" filter="dissolve">
                                      <p:cBhvr>
                                        <p:cTn id="150" dur="500"/>
                                        <p:tgtEl>
                                          <p:spTgt spid="11164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11639"/>
                                        </p:tgtEl>
                                        <p:attrNameLst>
                                          <p:attrName>style.visibility</p:attrName>
                                        </p:attrNameLst>
                                      </p:cBhvr>
                                      <p:to>
                                        <p:strVal val="visible"/>
                                      </p:to>
                                    </p:set>
                                    <p:animEffect transition="in" filter="dissolve">
                                      <p:cBhvr>
                                        <p:cTn id="155" dur="500"/>
                                        <p:tgtEl>
                                          <p:spTgt spid="11163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11659"/>
                                        </p:tgtEl>
                                        <p:attrNameLst>
                                          <p:attrName>style.visibility</p:attrName>
                                        </p:attrNameLst>
                                      </p:cBhvr>
                                      <p:to>
                                        <p:strVal val="visible"/>
                                      </p:to>
                                    </p:set>
                                    <p:animEffect transition="in" filter="wipe(down)">
                                      <p:cBhvr>
                                        <p:cTn id="160" dur="500"/>
                                        <p:tgtEl>
                                          <p:spTgt spid="111659"/>
                                        </p:tgtEl>
                                      </p:cBhvr>
                                    </p:animEffect>
                                  </p:childTnLst>
                                </p:cTn>
                              </p:par>
                            </p:childTnLst>
                          </p:cTn>
                        </p:par>
                        <p:par>
                          <p:cTn id="161" fill="hold">
                            <p:stCondLst>
                              <p:cond delay="500"/>
                            </p:stCondLst>
                            <p:childTnLst>
                              <p:par>
                                <p:cTn id="162" presetID="22" presetClass="entr" presetSubtype="4" fill="hold" grpId="0" nodeType="afterEffect">
                                  <p:stCondLst>
                                    <p:cond delay="0"/>
                                  </p:stCondLst>
                                  <p:childTnLst>
                                    <p:set>
                                      <p:cBhvr>
                                        <p:cTn id="163" dur="1" fill="hold">
                                          <p:stCondLst>
                                            <p:cond delay="0"/>
                                          </p:stCondLst>
                                        </p:cTn>
                                        <p:tgtEl>
                                          <p:spTgt spid="111660"/>
                                        </p:tgtEl>
                                        <p:attrNameLst>
                                          <p:attrName>style.visibility</p:attrName>
                                        </p:attrNameLst>
                                      </p:cBhvr>
                                      <p:to>
                                        <p:strVal val="visible"/>
                                      </p:to>
                                    </p:set>
                                    <p:animEffect transition="in" filter="wipe(down)">
                                      <p:cBhvr>
                                        <p:cTn id="164" dur="500"/>
                                        <p:tgtEl>
                                          <p:spTgt spid="111660"/>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1" fill="hold" grpId="0" nodeType="clickEffect">
                                  <p:stCondLst>
                                    <p:cond delay="0"/>
                                  </p:stCondLst>
                                  <p:iterate type="wd">
                                    <p:tmPct val="100000"/>
                                  </p:iterate>
                                  <p:childTnLst>
                                    <p:set>
                                      <p:cBhvr>
                                        <p:cTn id="168" dur="1" fill="hold">
                                          <p:stCondLst>
                                            <p:cond delay="0"/>
                                          </p:stCondLst>
                                        </p:cTn>
                                        <p:tgtEl>
                                          <p:spTgt spid="111627">
                                            <p:txEl>
                                              <p:pRg st="0" end="0"/>
                                            </p:txEl>
                                          </p:spTgt>
                                        </p:tgtEl>
                                        <p:attrNameLst>
                                          <p:attrName>style.visibility</p:attrName>
                                        </p:attrNameLst>
                                      </p:cBhvr>
                                      <p:to>
                                        <p:strVal val="visible"/>
                                      </p:to>
                                    </p:set>
                                    <p:anim calcmode="lin" valueType="num">
                                      <p:cBhvr additive="base">
                                        <p:cTn id="169" dur="300" fill="hold"/>
                                        <p:tgtEl>
                                          <p:spTgt spid="111627">
                                            <p:txEl>
                                              <p:pRg st="0" end="0"/>
                                            </p:txEl>
                                          </p:spTgt>
                                        </p:tgtEl>
                                        <p:attrNameLst>
                                          <p:attrName>ppt_x</p:attrName>
                                        </p:attrNameLst>
                                      </p:cBhvr>
                                      <p:tavLst>
                                        <p:tav tm="0">
                                          <p:val>
                                            <p:strVal val="#ppt_x"/>
                                          </p:val>
                                        </p:tav>
                                        <p:tav tm="100000">
                                          <p:val>
                                            <p:strVal val="#ppt_x"/>
                                          </p:val>
                                        </p:tav>
                                      </p:tavLst>
                                    </p:anim>
                                    <p:anim calcmode="lin" valueType="num">
                                      <p:cBhvr additive="base">
                                        <p:cTn id="170" dur="300" fill="hold"/>
                                        <p:tgtEl>
                                          <p:spTgt spid="11162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1" fill="hold" display="0">
                  <p:stCondLst>
                    <p:cond delay="indefinite"/>
                  </p:stCondLst>
                  <p:endCondLst>
                    <p:cond evt="onPrev" delay="0">
                      <p:tgtEl>
                        <p:sldTgt/>
                      </p:tgtEl>
                    </p:cond>
                    <p:cond evt="onStopAudio" delay="0">
                      <p:tgtEl>
                        <p:sldTgt/>
                      </p:tgtEl>
                    </p:cond>
                    <p:cond evt="onNext" delay="0">
                      <p:tgtEl>
                        <p:sldTgt/>
                      </p:tgtEl>
                    </p:cond>
                  </p:endCondLst>
                </p:cTn>
                <p:tgtEl>
                  <p:spTgt spid="111631"/>
                </p:tgtEl>
              </p:cMediaNode>
            </p:audio>
          </p:childTnLst>
        </p:cTn>
      </p:par>
    </p:tnLst>
    <p:bldLst>
      <p:bldP spid="111621" grpId="0" build="p" autoUpdateAnimBg="0"/>
      <p:bldP spid="111622" grpId="0" build="p" autoUpdateAnimBg="0"/>
      <p:bldP spid="111623" grpId="0" build="p" autoUpdateAnimBg="0"/>
      <p:bldP spid="111627" grpId="0" build="p" autoUpdateAnimBg="0"/>
      <p:bldP spid="111628" grpId="0" autoUpdateAnimBg="0"/>
      <p:bldP spid="111632" grpId="0" autoUpdateAnimBg="0"/>
      <p:bldP spid="111633" grpId="0"/>
      <p:bldP spid="111634" grpId="0"/>
      <p:bldP spid="111635" grpId="0"/>
      <p:bldP spid="111636" grpId="0"/>
      <p:bldP spid="111637" grpId="0"/>
      <p:bldP spid="111638" grpId="0"/>
      <p:bldP spid="111639" grpId="0"/>
      <p:bldP spid="111640" grpId="0"/>
      <p:bldP spid="111653" grpId="0" animBg="1"/>
      <p:bldP spid="111654" grpId="0" animBg="1"/>
      <p:bldP spid="111655" grpId="0" animBg="1"/>
      <p:bldP spid="111656" grpId="0" animBg="1"/>
      <p:bldP spid="111657" grpId="0" animBg="1"/>
      <p:bldP spid="111658" grpId="0" animBg="1"/>
      <p:bldP spid="111659" grpId="0" animBg="1"/>
      <p:bldP spid="111660" grpId="0" animBg="1"/>
      <p:bldP spid="111662" grpId="0"/>
      <p:bldP spid="111663" grpId="0" animBg="1"/>
      <p:bldP spid="111665" grpId="0"/>
      <p:bldP spid="11166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16739" name="Text Box 3"/>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16740" name="Text Box 7"/>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16741" name="Text Box 8"/>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16742" name="Text Box 9"/>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112650" name="Text Box 10"/>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16744" name="Picture 11" descr="lithium cannisters"/>
          <p:cNvPicPr>
            <a:picLocks noChangeAspect="1" noChangeArrowheads="1"/>
          </p:cNvPicPr>
          <p:nvPr/>
        </p:nvPicPr>
        <p:blipFill>
          <a:blip r:embed="rId4" cstate="print">
            <a:lum bright="12000" contrast="12000"/>
          </a:blip>
          <a:srcRect l="25050" r="25050"/>
          <a:stretch>
            <a:fillRect/>
          </a:stretch>
        </p:blipFill>
        <p:spPr bwMode="auto">
          <a:xfrm>
            <a:off x="7316788" y="304800"/>
            <a:ext cx="911225" cy="1371600"/>
          </a:xfrm>
          <a:prstGeom prst="rect">
            <a:avLst/>
          </a:prstGeom>
          <a:noFill/>
          <a:ln w="9525">
            <a:solidFill>
              <a:schemeClr val="tx1"/>
            </a:solidFill>
            <a:miter lim="800000"/>
            <a:headEnd/>
            <a:tailEnd/>
          </a:ln>
        </p:spPr>
      </p:pic>
      <p:pic>
        <p:nvPicPr>
          <p:cNvPr id="116745" name="Picture 12" descr="space station"/>
          <p:cNvPicPr>
            <a:picLocks noChangeAspect="1" noChangeArrowheads="1"/>
          </p:cNvPicPr>
          <p:nvPr/>
        </p:nvPicPr>
        <p:blipFill>
          <a:blip r:embed="rId5" cstate="print">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16746" name="AutoShape 13">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2654" name="Picture 14">
            <a:hlinkClick r:id="" action="ppaction://media"/>
          </p:cNvPr>
          <p:cNvPicPr>
            <a:picLocks noRot="1" noChangeAspect="1" noChangeArrowheads="1"/>
          </p:cNvPicPr>
          <p:nvPr>
            <a:wavAudioFile r:embed="rId1" name="MSj00749650000[1].wav"/>
          </p:nvPr>
        </p:nvPicPr>
        <p:blipFill>
          <a:blip r:embed="rId7" cstate="print"/>
          <a:srcRect/>
          <a:stretch>
            <a:fillRect/>
          </a:stretch>
        </p:blipFill>
        <p:spPr bwMode="auto">
          <a:xfrm>
            <a:off x="7620000" y="1143000"/>
            <a:ext cx="304800" cy="304800"/>
          </a:xfrm>
          <a:prstGeom prst="rect">
            <a:avLst/>
          </a:prstGeom>
          <a:noFill/>
          <a:ln w="9525">
            <a:noFill/>
            <a:miter lim="800000"/>
            <a:headEnd/>
            <a:tailEnd/>
          </a:ln>
        </p:spPr>
      </p:pic>
      <p:sp>
        <p:nvSpPr>
          <p:cNvPr id="112655" name="Rectangle 15" descr="lithium hydroxide scrubbers"/>
          <p:cNvSpPr>
            <a:spLocks noChangeArrowheads="1"/>
          </p:cNvSpPr>
          <p:nvPr/>
        </p:nvSpPr>
        <p:spPr bwMode="auto">
          <a:xfrm>
            <a:off x="7315200" y="304800"/>
            <a:ext cx="914400" cy="1371600"/>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pPr algn="ctr"/>
            <a:r>
              <a:rPr lang="en-US" sz="1600">
                <a:solidFill>
                  <a:schemeClr val="accent2"/>
                </a:solidFill>
              </a:rPr>
              <a:t>Click</a:t>
            </a:r>
          </a:p>
          <a:p>
            <a:pPr algn="ctr"/>
            <a:r>
              <a:rPr lang="en-US" sz="1600">
                <a:solidFill>
                  <a:schemeClr val="accent2"/>
                </a:solidFill>
              </a:rPr>
              <a:t>Here</a:t>
            </a:r>
          </a:p>
        </p:txBody>
      </p:sp>
      <p:sp>
        <p:nvSpPr>
          <p:cNvPr id="112656" name="Text Box 16"/>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112657" name="Text Box 17"/>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58" name="Text Box 18"/>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112659" name="Text Box 19"/>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60" name="Text Box 20"/>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112661" name="Text Box 21"/>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112662" name="Text Box 22"/>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3"/>
          <p:cNvGrpSpPr>
            <a:grpSpLocks/>
          </p:cNvGrpSpPr>
          <p:nvPr/>
        </p:nvGrpSpPr>
        <p:grpSpPr bwMode="auto">
          <a:xfrm>
            <a:off x="4103688" y="4756150"/>
            <a:ext cx="1209675" cy="676275"/>
            <a:chOff x="1872" y="2730"/>
            <a:chExt cx="816" cy="438"/>
          </a:xfrm>
        </p:grpSpPr>
        <p:sp>
          <p:nvSpPr>
            <p:cNvPr id="116771"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72"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6"/>
          <p:cNvGrpSpPr>
            <a:grpSpLocks/>
          </p:cNvGrpSpPr>
          <p:nvPr/>
        </p:nvGrpSpPr>
        <p:grpSpPr bwMode="auto">
          <a:xfrm>
            <a:off x="5351463" y="4756150"/>
            <a:ext cx="1276350" cy="676275"/>
            <a:chOff x="1872" y="2730"/>
            <a:chExt cx="816" cy="438"/>
          </a:xfrm>
        </p:grpSpPr>
        <p:sp>
          <p:nvSpPr>
            <p:cNvPr id="116769"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70"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9"/>
          <p:cNvGrpSpPr>
            <a:grpSpLocks/>
          </p:cNvGrpSpPr>
          <p:nvPr/>
        </p:nvGrpSpPr>
        <p:grpSpPr bwMode="auto">
          <a:xfrm>
            <a:off x="6665913" y="4756150"/>
            <a:ext cx="1209675" cy="676275"/>
            <a:chOff x="1872" y="2730"/>
            <a:chExt cx="816" cy="438"/>
          </a:xfrm>
        </p:grpSpPr>
        <p:sp>
          <p:nvSpPr>
            <p:cNvPr id="116767"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68"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2672" name="Line 32"/>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112673" name="Line 33"/>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112674" name="Line 34"/>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112675" name="Line 35"/>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112676" name="Line 36"/>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112677" name="Line 37"/>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112678" name="Text Box 38"/>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112679" name="Text Box 39"/>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97" fill="hold"/>
                                        <p:tgtEl>
                                          <p:spTgt spid="112654"/>
                                        </p:tgtEl>
                                      </p:cBhvr>
                                    </p:cmd>
                                  </p:childTnLst>
                                </p:cTn>
                              </p:par>
                              <p:par>
                                <p:cTn id="7" presetID="9" presetClass="exit" presetSubtype="0" fill="hold" grpId="0" nodeType="withEffect">
                                  <p:stCondLst>
                                    <p:cond delay="0"/>
                                  </p:stCondLst>
                                  <p:childTnLst>
                                    <p:animEffect transition="out" filter="dissolve">
                                      <p:cBhvr>
                                        <p:cTn id="8" dur="5000"/>
                                        <p:tgtEl>
                                          <p:spTgt spid="112655"/>
                                        </p:tgtEl>
                                      </p:cBhvr>
                                    </p:animEffect>
                                    <p:set>
                                      <p:cBhvr>
                                        <p:cTn id="9" dur="1" fill="hold">
                                          <p:stCondLst>
                                            <p:cond delay="4999"/>
                                          </p:stCondLst>
                                        </p:cTn>
                                        <p:tgtEl>
                                          <p:spTgt spid="11265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56"/>
                                        </p:tgtEl>
                                        <p:attrNameLst>
                                          <p:attrName>style.visibility</p:attrName>
                                        </p:attrNameLst>
                                      </p:cBhvr>
                                      <p:to>
                                        <p:strVal val="visible"/>
                                      </p:to>
                                    </p:set>
                                    <p:animEffect transition="in" filter="fade">
                                      <p:cBhvr>
                                        <p:cTn id="14" dur="1000"/>
                                        <p:tgtEl>
                                          <p:spTgt spid="112656"/>
                                        </p:tgtEl>
                                      </p:cBhvr>
                                    </p:animEffect>
                                    <p:anim calcmode="lin" valueType="num">
                                      <p:cBhvr>
                                        <p:cTn id="15" dur="1000" fill="hold"/>
                                        <p:tgtEl>
                                          <p:spTgt spid="112656"/>
                                        </p:tgtEl>
                                        <p:attrNameLst>
                                          <p:attrName>ppt_x</p:attrName>
                                        </p:attrNameLst>
                                      </p:cBhvr>
                                      <p:tavLst>
                                        <p:tav tm="0">
                                          <p:val>
                                            <p:strVal val="#ppt_x-.1"/>
                                          </p:val>
                                        </p:tav>
                                        <p:tav tm="100000">
                                          <p:val>
                                            <p:strVal val="#ppt_x"/>
                                          </p:val>
                                        </p:tav>
                                      </p:tavLst>
                                    </p:anim>
                                    <p:anim calcmode="lin" valueType="num">
                                      <p:cBhvr>
                                        <p:cTn id="16" dur="1000" fill="hold"/>
                                        <p:tgtEl>
                                          <p:spTgt spid="1126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2658"/>
                                        </p:tgtEl>
                                        <p:attrNameLst>
                                          <p:attrName>style.visibility</p:attrName>
                                        </p:attrNameLst>
                                      </p:cBhvr>
                                      <p:to>
                                        <p:strVal val="visible"/>
                                      </p:to>
                                    </p:set>
                                    <p:animEffect transition="in" filter="dissolve">
                                      <p:cBhvr>
                                        <p:cTn id="26" dur="500"/>
                                        <p:tgtEl>
                                          <p:spTgt spid="1126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2657"/>
                                        </p:tgtEl>
                                        <p:attrNameLst>
                                          <p:attrName>style.visibility</p:attrName>
                                        </p:attrNameLst>
                                      </p:cBhvr>
                                      <p:to>
                                        <p:strVal val="visible"/>
                                      </p:to>
                                    </p:set>
                                    <p:animEffect transition="in" filter="dissolve">
                                      <p:cBhvr>
                                        <p:cTn id="31" dur="500"/>
                                        <p:tgtEl>
                                          <p:spTgt spid="1126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672"/>
                                        </p:tgtEl>
                                        <p:attrNameLst>
                                          <p:attrName>style.visibility</p:attrName>
                                        </p:attrNameLst>
                                      </p:cBhvr>
                                      <p:to>
                                        <p:strVal val="visible"/>
                                      </p:to>
                                    </p:set>
                                    <p:animEffect transition="in" filter="wipe(down)">
                                      <p:cBhvr>
                                        <p:cTn id="36" dur="500"/>
                                        <p:tgtEl>
                                          <p:spTgt spid="112672"/>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12673"/>
                                        </p:tgtEl>
                                        <p:attrNameLst>
                                          <p:attrName>style.visibility</p:attrName>
                                        </p:attrNameLst>
                                      </p:cBhvr>
                                      <p:to>
                                        <p:strVal val="visible"/>
                                      </p:to>
                                    </p:set>
                                    <p:animEffect transition="in" filter="wipe(down)">
                                      <p:cBhvr>
                                        <p:cTn id="40" dur="500"/>
                                        <p:tgtEl>
                                          <p:spTgt spid="1126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2659"/>
                                        </p:tgtEl>
                                        <p:attrNameLst>
                                          <p:attrName>style.visibility</p:attrName>
                                        </p:attrNameLst>
                                      </p:cBhvr>
                                      <p:to>
                                        <p:strVal val="visible"/>
                                      </p:to>
                                    </p:set>
                                    <p:animEffect transition="in" filter="dissolve">
                                      <p:cBhvr>
                                        <p:cTn id="50" dur="500"/>
                                        <p:tgtEl>
                                          <p:spTgt spid="1126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2678"/>
                                        </p:tgtEl>
                                        <p:attrNameLst>
                                          <p:attrName>style.visibility</p:attrName>
                                        </p:attrNameLst>
                                      </p:cBhvr>
                                      <p:to>
                                        <p:strVal val="visible"/>
                                      </p:to>
                                    </p:set>
                                    <p:animEffect transition="in" filter="dissolve">
                                      <p:cBhvr>
                                        <p:cTn id="55" dur="500"/>
                                        <p:tgtEl>
                                          <p:spTgt spid="11267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2679"/>
                                        </p:tgtEl>
                                        <p:attrNameLst>
                                          <p:attrName>style.visibility</p:attrName>
                                        </p:attrNameLst>
                                      </p:cBhvr>
                                      <p:to>
                                        <p:strVal val="visible"/>
                                      </p:to>
                                    </p:set>
                                    <p:animEffect transition="in" filter="fade">
                                      <p:cBhvr>
                                        <p:cTn id="60" dur="1000"/>
                                        <p:tgtEl>
                                          <p:spTgt spid="112679"/>
                                        </p:tgtEl>
                                      </p:cBhvr>
                                    </p:animEffect>
                                    <p:anim calcmode="lin" valueType="num">
                                      <p:cBhvr>
                                        <p:cTn id="61" dur="1000" fill="hold"/>
                                        <p:tgtEl>
                                          <p:spTgt spid="112679"/>
                                        </p:tgtEl>
                                        <p:attrNameLst>
                                          <p:attrName>ppt_x</p:attrName>
                                        </p:attrNameLst>
                                      </p:cBhvr>
                                      <p:tavLst>
                                        <p:tav tm="0">
                                          <p:val>
                                            <p:strVal val="#ppt_x"/>
                                          </p:val>
                                        </p:tav>
                                        <p:tav tm="100000">
                                          <p:val>
                                            <p:strVal val="#ppt_x"/>
                                          </p:val>
                                        </p:tav>
                                      </p:tavLst>
                                    </p:anim>
                                    <p:anim calcmode="lin" valueType="num">
                                      <p:cBhvr>
                                        <p:cTn id="62" dur="1000" fill="hold"/>
                                        <p:tgtEl>
                                          <p:spTgt spid="11267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112678"/>
                                        </p:tgtEl>
                                        <p:attrNameLst>
                                          <p:attrName>ppt_w</p:attrName>
                                        </p:attrNameLst>
                                      </p:cBhvr>
                                      <p:tavLst>
                                        <p:tav tm="0">
                                          <p:val>
                                            <p:strVal val="ppt_w"/>
                                          </p:val>
                                        </p:tav>
                                        <p:tav tm="100000">
                                          <p:val>
                                            <p:strVal val="ppt_w*0.70"/>
                                          </p:val>
                                        </p:tav>
                                      </p:tavLst>
                                    </p:anim>
                                    <p:anim calcmode="lin" valueType="num">
                                      <p:cBhvr>
                                        <p:cTn id="67" dur="1000"/>
                                        <p:tgtEl>
                                          <p:spTgt spid="112678"/>
                                        </p:tgtEl>
                                        <p:attrNameLst>
                                          <p:attrName>ppt_h</p:attrName>
                                        </p:attrNameLst>
                                      </p:cBhvr>
                                      <p:tavLst>
                                        <p:tav tm="0">
                                          <p:val>
                                            <p:strVal val="ppt_h"/>
                                          </p:val>
                                        </p:tav>
                                        <p:tav tm="100000">
                                          <p:val>
                                            <p:strVal val="ppt_h"/>
                                          </p:val>
                                        </p:tav>
                                      </p:tavLst>
                                    </p:anim>
                                    <p:animEffect transition="out" filter="fade">
                                      <p:cBhvr>
                                        <p:cTn id="68" dur="1000"/>
                                        <p:tgtEl>
                                          <p:spTgt spid="112678"/>
                                        </p:tgtEl>
                                      </p:cBhvr>
                                    </p:animEffect>
                                    <p:set>
                                      <p:cBhvr>
                                        <p:cTn id="69" dur="1" fill="hold">
                                          <p:stCondLst>
                                            <p:cond delay="999"/>
                                          </p:stCondLst>
                                        </p:cTn>
                                        <p:tgtEl>
                                          <p:spTgt spid="112678"/>
                                        </p:tgtEl>
                                        <p:attrNameLst>
                                          <p:attrName>style.visibility</p:attrName>
                                        </p:attrNameLst>
                                      </p:cBhvr>
                                      <p:to>
                                        <p:strVal val="hidden"/>
                                      </p:to>
                                    </p:set>
                                  </p:childTnLst>
                                </p:cTn>
                              </p:par>
                              <p:par>
                                <p:cTn id="70" presetID="37" presetClass="exit" presetSubtype="0" fill="hold" grpId="1" nodeType="withEffect">
                                  <p:stCondLst>
                                    <p:cond delay="0"/>
                                  </p:stCondLst>
                                  <p:childTnLst>
                                    <p:animEffect transition="out" filter="fade">
                                      <p:cBhvr>
                                        <p:cTn id="71" dur="1000"/>
                                        <p:tgtEl>
                                          <p:spTgt spid="112679"/>
                                        </p:tgtEl>
                                      </p:cBhvr>
                                    </p:animEffect>
                                    <p:anim calcmode="lin" valueType="num">
                                      <p:cBhvr>
                                        <p:cTn id="72" dur="1000"/>
                                        <p:tgtEl>
                                          <p:spTgt spid="112679"/>
                                        </p:tgtEl>
                                        <p:attrNameLst>
                                          <p:attrName>ppt_x</p:attrName>
                                        </p:attrNameLst>
                                      </p:cBhvr>
                                      <p:tavLst>
                                        <p:tav tm="0">
                                          <p:val>
                                            <p:strVal val="ppt_x"/>
                                          </p:val>
                                        </p:tav>
                                        <p:tav tm="100000">
                                          <p:val>
                                            <p:strVal val="ppt_x"/>
                                          </p:val>
                                        </p:tav>
                                      </p:tavLst>
                                    </p:anim>
                                    <p:anim calcmode="lin" valueType="num">
                                      <p:cBhvr>
                                        <p:cTn id="73" dur="100" decel="100000"/>
                                        <p:tgtEl>
                                          <p:spTgt spid="112679"/>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112679"/>
                                        </p:tgtEl>
                                        <p:attrNameLst>
                                          <p:attrName>ppt_y</p:attrName>
                                        </p:attrNameLst>
                                      </p:cBhvr>
                                      <p:tavLst>
                                        <p:tav tm="0">
                                          <p:val>
                                            <p:strVal val="ppt_y"/>
                                          </p:val>
                                        </p:tav>
                                        <p:tav tm="100000">
                                          <p:val>
                                            <p:strVal val="ppt_y+1"/>
                                          </p:val>
                                        </p:tav>
                                      </p:tavLst>
                                    </p:anim>
                                    <p:set>
                                      <p:cBhvr>
                                        <p:cTn id="75" dur="1" fill="hold">
                                          <p:stCondLst>
                                            <p:cond delay="999"/>
                                          </p:stCondLst>
                                        </p:cTn>
                                        <p:tgtEl>
                                          <p:spTgt spid="11267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12660"/>
                                        </p:tgtEl>
                                        <p:attrNameLst>
                                          <p:attrName>style.visibility</p:attrName>
                                        </p:attrNameLst>
                                      </p:cBhvr>
                                      <p:to>
                                        <p:strVal val="visible"/>
                                      </p:to>
                                    </p:set>
                                    <p:animEffect transition="in" filter="dissolve">
                                      <p:cBhvr>
                                        <p:cTn id="80" dur="500"/>
                                        <p:tgtEl>
                                          <p:spTgt spid="11266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2674"/>
                                        </p:tgtEl>
                                        <p:attrNameLst>
                                          <p:attrName>style.visibility</p:attrName>
                                        </p:attrNameLst>
                                      </p:cBhvr>
                                      <p:to>
                                        <p:strVal val="visible"/>
                                      </p:to>
                                    </p:set>
                                    <p:animEffect transition="in" filter="wipe(down)">
                                      <p:cBhvr>
                                        <p:cTn id="85" dur="500"/>
                                        <p:tgtEl>
                                          <p:spTgt spid="112674"/>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112675"/>
                                        </p:tgtEl>
                                        <p:attrNameLst>
                                          <p:attrName>style.visibility</p:attrName>
                                        </p:attrNameLst>
                                      </p:cBhvr>
                                      <p:to>
                                        <p:strVal val="visible"/>
                                      </p:to>
                                    </p:set>
                                    <p:animEffect transition="in" filter="wipe(down)">
                                      <p:cBhvr>
                                        <p:cTn id="89" dur="500"/>
                                        <p:tgtEl>
                                          <p:spTgt spid="11267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20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12662"/>
                                        </p:tgtEl>
                                        <p:attrNameLst>
                                          <p:attrName>style.visibility</p:attrName>
                                        </p:attrNameLst>
                                      </p:cBhvr>
                                      <p:to>
                                        <p:strVal val="visible"/>
                                      </p:to>
                                    </p:set>
                                    <p:animEffect transition="in" filter="dissolve">
                                      <p:cBhvr>
                                        <p:cTn id="99" dur="500"/>
                                        <p:tgtEl>
                                          <p:spTgt spid="112662"/>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12661"/>
                                        </p:tgtEl>
                                        <p:attrNameLst>
                                          <p:attrName>style.visibility</p:attrName>
                                        </p:attrNameLst>
                                      </p:cBhvr>
                                      <p:to>
                                        <p:strVal val="visible"/>
                                      </p:to>
                                    </p:set>
                                    <p:animEffect transition="in" filter="dissolve">
                                      <p:cBhvr>
                                        <p:cTn id="104" dur="500"/>
                                        <p:tgtEl>
                                          <p:spTgt spid="1126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2676"/>
                                        </p:tgtEl>
                                        <p:attrNameLst>
                                          <p:attrName>style.visibility</p:attrName>
                                        </p:attrNameLst>
                                      </p:cBhvr>
                                      <p:to>
                                        <p:strVal val="visible"/>
                                      </p:to>
                                    </p:set>
                                    <p:animEffect transition="in" filter="wipe(down)">
                                      <p:cBhvr>
                                        <p:cTn id="109" dur="500"/>
                                        <p:tgtEl>
                                          <p:spTgt spid="112676"/>
                                        </p:tgtEl>
                                      </p:cBhvr>
                                    </p:animEffect>
                                  </p:childTnLst>
                                </p:cTn>
                              </p:par>
                            </p:childTnLst>
                          </p:cTn>
                        </p:par>
                        <p:par>
                          <p:cTn id="110" fill="hold">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112677"/>
                                        </p:tgtEl>
                                        <p:attrNameLst>
                                          <p:attrName>style.visibility</p:attrName>
                                        </p:attrNameLst>
                                      </p:cBhvr>
                                      <p:to>
                                        <p:strVal val="visible"/>
                                      </p:to>
                                    </p:set>
                                    <p:animEffect transition="in" filter="wipe(down)">
                                      <p:cBhvr>
                                        <p:cTn id="113" dur="500"/>
                                        <p:tgtEl>
                                          <p:spTgt spid="112677"/>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1" fill="hold" nodeType="clickEffect">
                                  <p:stCondLst>
                                    <p:cond delay="0"/>
                                  </p:stCondLst>
                                  <p:iterate type="wd">
                                    <p:tmPct val="100000"/>
                                  </p:iterate>
                                  <p:childTnLst>
                                    <p:set>
                                      <p:cBhvr>
                                        <p:cTn id="117" dur="1" fill="hold">
                                          <p:stCondLst>
                                            <p:cond delay="0"/>
                                          </p:stCondLst>
                                        </p:cTn>
                                        <p:tgtEl>
                                          <p:spTgt spid="112650">
                                            <p:txEl>
                                              <p:pRg st="0" end="0"/>
                                            </p:txEl>
                                          </p:spTgt>
                                        </p:tgtEl>
                                        <p:attrNameLst>
                                          <p:attrName>style.visibility</p:attrName>
                                        </p:attrNameLst>
                                      </p:cBhvr>
                                      <p:to>
                                        <p:strVal val="visible"/>
                                      </p:to>
                                    </p:set>
                                    <p:anim calcmode="lin" valueType="num">
                                      <p:cBhvr additive="base">
                                        <p:cTn id="118" dur="300" fill="hold"/>
                                        <p:tgtEl>
                                          <p:spTgt spid="112650">
                                            <p:txEl>
                                              <p:pRg st="0" end="0"/>
                                            </p:txEl>
                                          </p:spTgt>
                                        </p:tgtEl>
                                        <p:attrNameLst>
                                          <p:attrName>ppt_x</p:attrName>
                                        </p:attrNameLst>
                                      </p:cBhvr>
                                      <p:tavLst>
                                        <p:tav tm="0">
                                          <p:val>
                                            <p:strVal val="#ppt_x"/>
                                          </p:val>
                                        </p:tav>
                                        <p:tav tm="100000">
                                          <p:val>
                                            <p:strVal val="#ppt_x"/>
                                          </p:val>
                                        </p:tav>
                                      </p:tavLst>
                                    </p:anim>
                                    <p:anim calcmode="lin" valueType="num">
                                      <p:cBhvr additive="base">
                                        <p:cTn id="119" dur="300" fill="hold"/>
                                        <p:tgtEl>
                                          <p:spTgt spid="1126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fill="hold" display="0">
                  <p:stCondLst>
                    <p:cond delay="indefinite"/>
                  </p:stCondLst>
                  <p:endCondLst>
                    <p:cond evt="onNext" delay="0">
                      <p:tgtEl>
                        <p:sldTgt/>
                      </p:tgtEl>
                    </p:cond>
                    <p:cond evt="onPrev" delay="0">
                      <p:tgtEl>
                        <p:sldTgt/>
                      </p:tgtEl>
                    </p:cond>
                    <p:cond evt="onStopAudio" delay="0">
                      <p:tgtEl>
                        <p:sldTgt/>
                      </p:tgtEl>
                    </p:cond>
                  </p:endCondLst>
                </p:cTn>
                <p:tgtEl>
                  <p:spTgt spid="112654"/>
                </p:tgtEl>
              </p:cMediaNode>
            </p:audio>
          </p:childTnLst>
        </p:cTn>
      </p:par>
    </p:tnLst>
    <p:bldLst>
      <p:bldP spid="112655" grpId="0" animBg="1"/>
      <p:bldP spid="112656" grpId="0" autoUpdateAnimBg="0"/>
      <p:bldP spid="112657" grpId="0"/>
      <p:bldP spid="112658" grpId="0"/>
      <p:bldP spid="112659" grpId="0"/>
      <p:bldP spid="112660" grpId="0"/>
      <p:bldP spid="112661" grpId="0"/>
      <p:bldP spid="112662" grpId="0"/>
      <p:bldP spid="112672" grpId="0" animBg="1"/>
      <p:bldP spid="112673" grpId="0" animBg="1"/>
      <p:bldP spid="112674" grpId="0" animBg="1"/>
      <p:bldP spid="112675" grpId="0" animBg="1"/>
      <p:bldP spid="112676" grpId="0" animBg="1"/>
      <p:bldP spid="112677" grpId="0" animBg="1"/>
      <p:bldP spid="112678" grpId="0"/>
      <p:bldP spid="112678" grpId="1"/>
      <p:bldP spid="112679" grpId="0"/>
      <p:bldP spid="112679"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p:txBody>
          <a:bodyPr/>
          <a:lstStyle/>
          <a:p>
            <a:pPr eaLnBrk="1" hangingPunct="1"/>
            <a:r>
              <a:rPr lang="en-US" smtClean="0"/>
              <a:t>Lithium Hydroxide Scrubber</a:t>
            </a:r>
            <a:br>
              <a:rPr lang="en-US" smtClean="0"/>
            </a:br>
            <a:r>
              <a:rPr lang="en-US" sz="1800" smtClean="0"/>
              <a:t>Modified by Apollo 13 Mission</a:t>
            </a:r>
          </a:p>
        </p:txBody>
      </p:sp>
      <p:pic>
        <p:nvPicPr>
          <p:cNvPr id="117763" name="Picture 6" descr="apollo_13_photo2_600">
            <a:hlinkClick r:id="rId3"/>
          </p:cNvPr>
          <p:cNvPicPr>
            <a:picLocks noChangeAspect="1" noChangeArrowheads="1"/>
          </p:cNvPicPr>
          <p:nvPr/>
        </p:nvPicPr>
        <p:blipFill>
          <a:blip r:embed="rId4" cstate="print"/>
          <a:srcRect/>
          <a:stretch>
            <a:fillRect/>
          </a:stretch>
        </p:blipFill>
        <p:spPr bwMode="auto">
          <a:xfrm>
            <a:off x="495300" y="1490663"/>
            <a:ext cx="4945063" cy="5019675"/>
          </a:xfrm>
          <a:prstGeom prst="rect">
            <a:avLst/>
          </a:prstGeom>
          <a:noFill/>
          <a:ln w="9525">
            <a:noFill/>
            <a:miter lim="800000"/>
            <a:headEnd/>
            <a:tailEnd/>
          </a:ln>
        </p:spPr>
      </p:pic>
      <p:pic>
        <p:nvPicPr>
          <p:cNvPr id="117764" name="Picture 8" descr="as13-62-9004"/>
          <p:cNvPicPr>
            <a:picLocks noChangeAspect="1" noChangeArrowheads="1"/>
          </p:cNvPicPr>
          <p:nvPr/>
        </p:nvPicPr>
        <p:blipFill>
          <a:blip r:embed="rId5" cstate="print"/>
          <a:srcRect/>
          <a:stretch>
            <a:fillRect/>
          </a:stretch>
        </p:blipFill>
        <p:spPr bwMode="auto">
          <a:xfrm>
            <a:off x="5487988" y="1497013"/>
            <a:ext cx="3429000" cy="3360737"/>
          </a:xfrm>
          <a:prstGeom prst="rect">
            <a:avLst/>
          </a:prstGeom>
          <a:noFill/>
          <a:ln w="9525">
            <a:noFill/>
            <a:miter lim="800000"/>
            <a:headEnd/>
            <a:tailEnd/>
          </a:ln>
        </p:spPr>
      </p:pic>
      <p:sp>
        <p:nvSpPr>
          <p:cNvPr id="117765" name="Text Box 9"/>
          <p:cNvSpPr txBox="1">
            <a:spLocks noChangeArrowheads="1"/>
          </p:cNvSpPr>
          <p:nvPr/>
        </p:nvSpPr>
        <p:spPr bwMode="auto">
          <a:xfrm>
            <a:off x="5627688" y="4929188"/>
            <a:ext cx="3375025" cy="942975"/>
          </a:xfrm>
          <a:prstGeom prst="rect">
            <a:avLst/>
          </a:prstGeom>
          <a:noFill/>
          <a:ln w="9525">
            <a:noFill/>
            <a:miter lim="800000"/>
            <a:headEnd/>
            <a:tailEnd/>
          </a:ln>
        </p:spPr>
        <p:txBody>
          <a:bodyPr wrap="none">
            <a:spAutoFit/>
          </a:bodyPr>
          <a:lstStyle/>
          <a:p>
            <a:r>
              <a:rPr lang="en-US"/>
              <a:t>   Astronaut John L. Swigert holds the </a:t>
            </a:r>
          </a:p>
          <a:p>
            <a:r>
              <a:rPr lang="en-US"/>
              <a:t>jury-rigged lithium hydroxide scrubber </a:t>
            </a:r>
          </a:p>
          <a:p>
            <a:r>
              <a:rPr lang="en-US"/>
              <a:t>used to remove excess carbon dioxide </a:t>
            </a:r>
          </a:p>
          <a:p>
            <a:r>
              <a:rPr lang="en-US"/>
              <a:t>from the damaged Apollo 13 spacecraft.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18787" name="Text Box 4"/>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18788" name="Text Box 8"/>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18789" name="Text Box 9"/>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18790" name="Text Box 10"/>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63499" name="Text Box 11"/>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18792" name="Picture 12" descr="lithium cannisters"/>
          <p:cNvPicPr>
            <a:picLocks noChangeAspect="1" noChangeArrowheads="1"/>
          </p:cNvPicPr>
          <p:nvPr/>
        </p:nvPicPr>
        <p:blipFill>
          <a:blip r:embed="rId3" cstate="print">
            <a:lum bright="12000" contrast="12000"/>
          </a:blip>
          <a:srcRect l="25000" r="25000"/>
          <a:stretch>
            <a:fillRect/>
          </a:stretch>
        </p:blipFill>
        <p:spPr bwMode="auto">
          <a:xfrm>
            <a:off x="7315200" y="304800"/>
            <a:ext cx="914400" cy="1371600"/>
          </a:xfrm>
          <a:prstGeom prst="rect">
            <a:avLst/>
          </a:prstGeom>
          <a:noFill/>
          <a:ln w="9525">
            <a:noFill/>
            <a:miter lim="800000"/>
            <a:headEnd/>
            <a:tailEnd/>
          </a:ln>
        </p:spPr>
      </p:pic>
      <p:pic>
        <p:nvPicPr>
          <p:cNvPr id="118793" name="Picture 13" descr="skylab"/>
          <p:cNvPicPr>
            <a:picLocks noChangeAspect="1" noChangeArrowheads="1"/>
          </p:cNvPicPr>
          <p:nvPr/>
        </p:nvPicPr>
        <p:blipFill>
          <a:blip r:embed="rId4" cstate="print">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18794"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3503" name="Text Box 15"/>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63504" name="Text Box 16"/>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5" name="Text Box 17"/>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63506" name="Text Box 18"/>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7" name="Text Box 19"/>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63508" name="Text Box 20"/>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63509" name="Text Box 21"/>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2"/>
          <p:cNvGrpSpPr>
            <a:grpSpLocks/>
          </p:cNvGrpSpPr>
          <p:nvPr/>
        </p:nvGrpSpPr>
        <p:grpSpPr bwMode="auto">
          <a:xfrm>
            <a:off x="4103688" y="4756150"/>
            <a:ext cx="1209675" cy="676275"/>
            <a:chOff x="1872" y="2730"/>
            <a:chExt cx="816" cy="438"/>
          </a:xfrm>
        </p:grpSpPr>
        <p:sp>
          <p:nvSpPr>
            <p:cNvPr id="118817" name="AutoShape 2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8" name="Line 2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5"/>
          <p:cNvGrpSpPr>
            <a:grpSpLocks/>
          </p:cNvGrpSpPr>
          <p:nvPr/>
        </p:nvGrpSpPr>
        <p:grpSpPr bwMode="auto">
          <a:xfrm>
            <a:off x="5351463" y="4756150"/>
            <a:ext cx="1276350" cy="676275"/>
            <a:chOff x="1872" y="2730"/>
            <a:chExt cx="816" cy="438"/>
          </a:xfrm>
        </p:grpSpPr>
        <p:sp>
          <p:nvSpPr>
            <p:cNvPr id="118815"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6"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8"/>
          <p:cNvGrpSpPr>
            <a:grpSpLocks/>
          </p:cNvGrpSpPr>
          <p:nvPr/>
        </p:nvGrpSpPr>
        <p:grpSpPr bwMode="auto">
          <a:xfrm>
            <a:off x="6665913" y="4756150"/>
            <a:ext cx="1209675" cy="676275"/>
            <a:chOff x="1872" y="2730"/>
            <a:chExt cx="816" cy="438"/>
          </a:xfrm>
        </p:grpSpPr>
        <p:sp>
          <p:nvSpPr>
            <p:cNvPr id="118813"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4"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3519" name="Line 31"/>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63520" name="Line 32"/>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63521" name="Line 33"/>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63522" name="Line 34"/>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63523" name="Line 35"/>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63524" name="Line 36"/>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63525" name="Text Box 37"/>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63526" name="Text Box 38"/>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3503"/>
                                        </p:tgtEl>
                                        <p:attrNameLst>
                                          <p:attrName>style.visibility</p:attrName>
                                        </p:attrNameLst>
                                      </p:cBhvr>
                                      <p:to>
                                        <p:strVal val="visible"/>
                                      </p:to>
                                    </p:set>
                                    <p:animEffect transition="in" filter="fade">
                                      <p:cBhvr>
                                        <p:cTn id="7" dur="1000"/>
                                        <p:tgtEl>
                                          <p:spTgt spid="63503"/>
                                        </p:tgtEl>
                                      </p:cBhvr>
                                    </p:animEffect>
                                    <p:anim calcmode="lin" valueType="num">
                                      <p:cBhvr>
                                        <p:cTn id="8" dur="1000" fill="hold"/>
                                        <p:tgtEl>
                                          <p:spTgt spid="63503"/>
                                        </p:tgtEl>
                                        <p:attrNameLst>
                                          <p:attrName>ppt_x</p:attrName>
                                        </p:attrNameLst>
                                      </p:cBhvr>
                                      <p:tavLst>
                                        <p:tav tm="0">
                                          <p:val>
                                            <p:strVal val="#ppt_x-.1"/>
                                          </p:val>
                                        </p:tav>
                                        <p:tav tm="100000">
                                          <p:val>
                                            <p:strVal val="#ppt_x"/>
                                          </p:val>
                                        </p:tav>
                                      </p:tavLst>
                                    </p:anim>
                                    <p:anim calcmode="lin" valueType="num">
                                      <p:cBhvr>
                                        <p:cTn id="9" dur="1000" fill="hold"/>
                                        <p:tgtEl>
                                          <p:spTgt spid="635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3505"/>
                                        </p:tgtEl>
                                        <p:attrNameLst>
                                          <p:attrName>style.visibility</p:attrName>
                                        </p:attrNameLst>
                                      </p:cBhvr>
                                      <p:to>
                                        <p:strVal val="visible"/>
                                      </p:to>
                                    </p:set>
                                    <p:animEffect transition="in" filter="dissolve">
                                      <p:cBhvr>
                                        <p:cTn id="19" dur="500"/>
                                        <p:tgtEl>
                                          <p:spTgt spid="6350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3504"/>
                                        </p:tgtEl>
                                        <p:attrNameLst>
                                          <p:attrName>style.visibility</p:attrName>
                                        </p:attrNameLst>
                                      </p:cBhvr>
                                      <p:to>
                                        <p:strVal val="visible"/>
                                      </p:to>
                                    </p:set>
                                    <p:animEffect transition="in" filter="dissolve">
                                      <p:cBhvr>
                                        <p:cTn id="24" dur="500"/>
                                        <p:tgtEl>
                                          <p:spTgt spid="635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down)">
                                      <p:cBhvr>
                                        <p:cTn id="29" dur="500"/>
                                        <p:tgtEl>
                                          <p:spTgt spid="6351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63520"/>
                                        </p:tgtEl>
                                        <p:attrNameLst>
                                          <p:attrName>style.visibility</p:attrName>
                                        </p:attrNameLst>
                                      </p:cBhvr>
                                      <p:to>
                                        <p:strVal val="visible"/>
                                      </p:to>
                                    </p:set>
                                    <p:animEffect transition="in" filter="wipe(down)">
                                      <p:cBhvr>
                                        <p:cTn id="33" dur="500"/>
                                        <p:tgtEl>
                                          <p:spTgt spid="635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3506"/>
                                        </p:tgtEl>
                                        <p:attrNameLst>
                                          <p:attrName>style.visibility</p:attrName>
                                        </p:attrNameLst>
                                      </p:cBhvr>
                                      <p:to>
                                        <p:strVal val="visible"/>
                                      </p:to>
                                    </p:set>
                                    <p:animEffect transition="in" filter="dissolve">
                                      <p:cBhvr>
                                        <p:cTn id="43" dur="500"/>
                                        <p:tgtEl>
                                          <p:spTgt spid="6350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3525"/>
                                        </p:tgtEl>
                                        <p:attrNameLst>
                                          <p:attrName>style.visibility</p:attrName>
                                        </p:attrNameLst>
                                      </p:cBhvr>
                                      <p:to>
                                        <p:strVal val="visible"/>
                                      </p:to>
                                    </p:set>
                                    <p:animEffect transition="in" filter="dissolve">
                                      <p:cBhvr>
                                        <p:cTn id="48" dur="500"/>
                                        <p:tgtEl>
                                          <p:spTgt spid="6352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3526"/>
                                        </p:tgtEl>
                                        <p:attrNameLst>
                                          <p:attrName>style.visibility</p:attrName>
                                        </p:attrNameLst>
                                      </p:cBhvr>
                                      <p:to>
                                        <p:strVal val="visible"/>
                                      </p:to>
                                    </p:set>
                                    <p:animEffect transition="in" filter="fade">
                                      <p:cBhvr>
                                        <p:cTn id="53" dur="1000"/>
                                        <p:tgtEl>
                                          <p:spTgt spid="63526"/>
                                        </p:tgtEl>
                                      </p:cBhvr>
                                    </p:animEffect>
                                    <p:anim calcmode="lin" valueType="num">
                                      <p:cBhvr>
                                        <p:cTn id="54" dur="1000" fill="hold"/>
                                        <p:tgtEl>
                                          <p:spTgt spid="63526"/>
                                        </p:tgtEl>
                                        <p:attrNameLst>
                                          <p:attrName>ppt_x</p:attrName>
                                        </p:attrNameLst>
                                      </p:cBhvr>
                                      <p:tavLst>
                                        <p:tav tm="0">
                                          <p:val>
                                            <p:strVal val="#ppt_x"/>
                                          </p:val>
                                        </p:tav>
                                        <p:tav tm="100000">
                                          <p:val>
                                            <p:strVal val="#ppt_x"/>
                                          </p:val>
                                        </p:tav>
                                      </p:tavLst>
                                    </p:anim>
                                    <p:anim calcmode="lin" valueType="num">
                                      <p:cBhvr>
                                        <p:cTn id="55" dur="1000" fill="hold"/>
                                        <p:tgtEl>
                                          <p:spTgt spid="635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63525"/>
                                        </p:tgtEl>
                                        <p:attrNameLst>
                                          <p:attrName>ppt_w</p:attrName>
                                        </p:attrNameLst>
                                      </p:cBhvr>
                                      <p:tavLst>
                                        <p:tav tm="0">
                                          <p:val>
                                            <p:strVal val="ppt_w"/>
                                          </p:val>
                                        </p:tav>
                                        <p:tav tm="100000">
                                          <p:val>
                                            <p:strVal val="ppt_w*0.70"/>
                                          </p:val>
                                        </p:tav>
                                      </p:tavLst>
                                    </p:anim>
                                    <p:anim calcmode="lin" valueType="num">
                                      <p:cBhvr>
                                        <p:cTn id="60" dur="1000"/>
                                        <p:tgtEl>
                                          <p:spTgt spid="63525"/>
                                        </p:tgtEl>
                                        <p:attrNameLst>
                                          <p:attrName>ppt_h</p:attrName>
                                        </p:attrNameLst>
                                      </p:cBhvr>
                                      <p:tavLst>
                                        <p:tav tm="0">
                                          <p:val>
                                            <p:strVal val="ppt_h"/>
                                          </p:val>
                                        </p:tav>
                                        <p:tav tm="100000">
                                          <p:val>
                                            <p:strVal val="ppt_h"/>
                                          </p:val>
                                        </p:tav>
                                      </p:tavLst>
                                    </p:anim>
                                    <p:animEffect transition="out" filter="fade">
                                      <p:cBhvr>
                                        <p:cTn id="61" dur="1000"/>
                                        <p:tgtEl>
                                          <p:spTgt spid="63525"/>
                                        </p:tgtEl>
                                      </p:cBhvr>
                                    </p:animEffect>
                                    <p:set>
                                      <p:cBhvr>
                                        <p:cTn id="62" dur="1" fill="hold">
                                          <p:stCondLst>
                                            <p:cond delay="999"/>
                                          </p:stCondLst>
                                        </p:cTn>
                                        <p:tgtEl>
                                          <p:spTgt spid="63525"/>
                                        </p:tgtEl>
                                        <p:attrNameLst>
                                          <p:attrName>style.visibility</p:attrName>
                                        </p:attrNameLst>
                                      </p:cBhvr>
                                      <p:to>
                                        <p:strVal val="hidden"/>
                                      </p:to>
                                    </p:set>
                                  </p:childTnLst>
                                </p:cTn>
                              </p:par>
                              <p:par>
                                <p:cTn id="63" presetID="37" presetClass="exit" presetSubtype="0" fill="hold" grpId="1" nodeType="withEffect">
                                  <p:stCondLst>
                                    <p:cond delay="0"/>
                                  </p:stCondLst>
                                  <p:childTnLst>
                                    <p:animEffect transition="out" filter="fade">
                                      <p:cBhvr>
                                        <p:cTn id="64" dur="1000"/>
                                        <p:tgtEl>
                                          <p:spTgt spid="63526"/>
                                        </p:tgtEl>
                                      </p:cBhvr>
                                    </p:animEffect>
                                    <p:anim calcmode="lin" valueType="num">
                                      <p:cBhvr>
                                        <p:cTn id="65" dur="1000"/>
                                        <p:tgtEl>
                                          <p:spTgt spid="63526"/>
                                        </p:tgtEl>
                                        <p:attrNameLst>
                                          <p:attrName>ppt_x</p:attrName>
                                        </p:attrNameLst>
                                      </p:cBhvr>
                                      <p:tavLst>
                                        <p:tav tm="0">
                                          <p:val>
                                            <p:strVal val="ppt_x"/>
                                          </p:val>
                                        </p:tav>
                                        <p:tav tm="100000">
                                          <p:val>
                                            <p:strVal val="ppt_x"/>
                                          </p:val>
                                        </p:tav>
                                      </p:tavLst>
                                    </p:anim>
                                    <p:anim calcmode="lin" valueType="num">
                                      <p:cBhvr>
                                        <p:cTn id="66" dur="100" decel="100000"/>
                                        <p:tgtEl>
                                          <p:spTgt spid="63526"/>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63526"/>
                                        </p:tgtEl>
                                        <p:attrNameLst>
                                          <p:attrName>ppt_y</p:attrName>
                                        </p:attrNameLst>
                                      </p:cBhvr>
                                      <p:tavLst>
                                        <p:tav tm="0">
                                          <p:val>
                                            <p:strVal val="ppt_y"/>
                                          </p:val>
                                        </p:tav>
                                        <p:tav tm="100000">
                                          <p:val>
                                            <p:strVal val="ppt_y+1"/>
                                          </p:val>
                                        </p:tav>
                                      </p:tavLst>
                                    </p:anim>
                                    <p:set>
                                      <p:cBhvr>
                                        <p:cTn id="68" dur="1" fill="hold">
                                          <p:stCondLst>
                                            <p:cond delay="999"/>
                                          </p:stCondLst>
                                        </p:cTn>
                                        <p:tgtEl>
                                          <p:spTgt spid="635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3507"/>
                                        </p:tgtEl>
                                        <p:attrNameLst>
                                          <p:attrName>style.visibility</p:attrName>
                                        </p:attrNameLst>
                                      </p:cBhvr>
                                      <p:to>
                                        <p:strVal val="visible"/>
                                      </p:to>
                                    </p:set>
                                    <p:animEffect transition="in" filter="dissolve">
                                      <p:cBhvr>
                                        <p:cTn id="73" dur="500"/>
                                        <p:tgtEl>
                                          <p:spTgt spid="6350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63521"/>
                                        </p:tgtEl>
                                        <p:attrNameLst>
                                          <p:attrName>style.visibility</p:attrName>
                                        </p:attrNameLst>
                                      </p:cBhvr>
                                      <p:to>
                                        <p:strVal val="visible"/>
                                      </p:to>
                                    </p:set>
                                    <p:animEffect transition="in" filter="wipe(down)">
                                      <p:cBhvr>
                                        <p:cTn id="78" dur="500"/>
                                        <p:tgtEl>
                                          <p:spTgt spid="63521"/>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63522"/>
                                        </p:tgtEl>
                                        <p:attrNameLst>
                                          <p:attrName>style.visibility</p:attrName>
                                        </p:attrNameLst>
                                      </p:cBhvr>
                                      <p:to>
                                        <p:strVal val="visible"/>
                                      </p:to>
                                    </p:set>
                                    <p:animEffect transition="in" filter="wipe(down)">
                                      <p:cBhvr>
                                        <p:cTn id="82" dur="500"/>
                                        <p:tgtEl>
                                          <p:spTgt spid="635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20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3509"/>
                                        </p:tgtEl>
                                        <p:attrNameLst>
                                          <p:attrName>style.visibility</p:attrName>
                                        </p:attrNameLst>
                                      </p:cBhvr>
                                      <p:to>
                                        <p:strVal val="visible"/>
                                      </p:to>
                                    </p:set>
                                    <p:animEffect transition="in" filter="dissolve">
                                      <p:cBhvr>
                                        <p:cTn id="92" dur="500"/>
                                        <p:tgtEl>
                                          <p:spTgt spid="6350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3508"/>
                                        </p:tgtEl>
                                        <p:attrNameLst>
                                          <p:attrName>style.visibility</p:attrName>
                                        </p:attrNameLst>
                                      </p:cBhvr>
                                      <p:to>
                                        <p:strVal val="visible"/>
                                      </p:to>
                                    </p:set>
                                    <p:animEffect transition="in" filter="dissolve">
                                      <p:cBhvr>
                                        <p:cTn id="97" dur="500"/>
                                        <p:tgtEl>
                                          <p:spTgt spid="6350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3523"/>
                                        </p:tgtEl>
                                        <p:attrNameLst>
                                          <p:attrName>style.visibility</p:attrName>
                                        </p:attrNameLst>
                                      </p:cBhvr>
                                      <p:to>
                                        <p:strVal val="visible"/>
                                      </p:to>
                                    </p:set>
                                    <p:animEffect transition="in" filter="wipe(down)">
                                      <p:cBhvr>
                                        <p:cTn id="102" dur="500"/>
                                        <p:tgtEl>
                                          <p:spTgt spid="63523"/>
                                        </p:tgtEl>
                                      </p:cBhvr>
                                    </p:animEffec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63524"/>
                                        </p:tgtEl>
                                        <p:attrNameLst>
                                          <p:attrName>style.visibility</p:attrName>
                                        </p:attrNameLst>
                                      </p:cBhvr>
                                      <p:to>
                                        <p:strVal val="visible"/>
                                      </p:to>
                                    </p:set>
                                    <p:animEffect transition="in" filter="wipe(down)">
                                      <p:cBhvr>
                                        <p:cTn id="106" dur="500"/>
                                        <p:tgtEl>
                                          <p:spTgt spid="6352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grpId="0" nodeType="clickEffect">
                                  <p:stCondLst>
                                    <p:cond delay="0"/>
                                  </p:stCondLst>
                                  <p:iterate type="wd">
                                    <p:tmPct val="100000"/>
                                  </p:iterate>
                                  <p:childTnLst>
                                    <p:set>
                                      <p:cBhvr>
                                        <p:cTn id="110" dur="1" fill="hold">
                                          <p:stCondLst>
                                            <p:cond delay="0"/>
                                          </p:stCondLst>
                                        </p:cTn>
                                        <p:tgtEl>
                                          <p:spTgt spid="63499">
                                            <p:txEl>
                                              <p:pRg st="0" end="0"/>
                                            </p:txEl>
                                          </p:spTgt>
                                        </p:tgtEl>
                                        <p:attrNameLst>
                                          <p:attrName>style.visibility</p:attrName>
                                        </p:attrNameLst>
                                      </p:cBhvr>
                                      <p:to>
                                        <p:strVal val="visible"/>
                                      </p:to>
                                    </p:set>
                                    <p:anim calcmode="lin" valueType="num">
                                      <p:cBhvr additive="base">
                                        <p:cTn id="111" dur="300" fill="hold"/>
                                        <p:tgtEl>
                                          <p:spTgt spid="63499">
                                            <p:txEl>
                                              <p:pRg st="0" end="0"/>
                                            </p:txEl>
                                          </p:spTgt>
                                        </p:tgtEl>
                                        <p:attrNameLst>
                                          <p:attrName>ppt_x</p:attrName>
                                        </p:attrNameLst>
                                      </p:cBhvr>
                                      <p:tavLst>
                                        <p:tav tm="0">
                                          <p:val>
                                            <p:strVal val="#ppt_x"/>
                                          </p:val>
                                        </p:tav>
                                        <p:tav tm="100000">
                                          <p:val>
                                            <p:strVal val="#ppt_x"/>
                                          </p:val>
                                        </p:tav>
                                      </p:tavLst>
                                    </p:anim>
                                    <p:anim calcmode="lin" valueType="num">
                                      <p:cBhvr additive="base">
                                        <p:cTn id="112" dur="300" fill="hold"/>
                                        <p:tgtEl>
                                          <p:spTgt spid="634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build="p" autoUpdateAnimBg="0"/>
      <p:bldP spid="63503" grpId="0" autoUpdateAnimBg="0"/>
      <p:bldP spid="63504" grpId="0"/>
      <p:bldP spid="63505" grpId="0"/>
      <p:bldP spid="63506" grpId="0"/>
      <p:bldP spid="63507" grpId="0"/>
      <p:bldP spid="63508" grpId="0"/>
      <p:bldP spid="63509" grpId="0"/>
      <p:bldP spid="63519" grpId="0" animBg="1"/>
      <p:bldP spid="63520" grpId="0" animBg="1"/>
      <p:bldP spid="63521" grpId="0" animBg="1"/>
      <p:bldP spid="63522" grpId="0" animBg="1"/>
      <p:bldP spid="63523" grpId="0" animBg="1"/>
      <p:bldP spid="63524" grpId="0" animBg="1"/>
      <p:bldP spid="63525" grpId="0"/>
      <p:bldP spid="63525" grpId="1"/>
      <p:bldP spid="63526" grpId="0"/>
      <p:bldP spid="63526" grpId="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Meaning of Chemical Formula</a:t>
            </a:r>
          </a:p>
        </p:txBody>
      </p:sp>
      <p:pic>
        <p:nvPicPr>
          <p:cNvPr id="18435" name="Picture 4" descr="Meaning of Chemical Formula"/>
          <p:cNvPicPr>
            <a:picLocks noChangeAspect="1" noChangeArrowheads="1"/>
          </p:cNvPicPr>
          <p:nvPr/>
        </p:nvPicPr>
        <p:blipFill>
          <a:blip r:embed="rId3" cstate="print">
            <a:lum bright="2000" contrast="36000"/>
          </a:blip>
          <a:srcRect l="40245" t="22758" r="48958" b="52588"/>
          <a:stretch>
            <a:fillRect/>
          </a:stretch>
        </p:blipFill>
        <p:spPr bwMode="auto">
          <a:xfrm>
            <a:off x="3886200" y="3048000"/>
            <a:ext cx="838200" cy="990600"/>
          </a:xfrm>
          <a:prstGeom prst="rect">
            <a:avLst/>
          </a:prstGeom>
          <a:noFill/>
          <a:ln w="9525">
            <a:noFill/>
            <a:miter lim="800000"/>
            <a:headEnd/>
            <a:tailEnd/>
          </a:ln>
        </p:spPr>
      </p:pic>
      <p:pic>
        <p:nvPicPr>
          <p:cNvPr id="27660" name="Picture 12" descr="Meaning of Chemical Formula"/>
          <p:cNvPicPr>
            <a:picLocks noChangeAspect="1" noChangeArrowheads="1"/>
          </p:cNvPicPr>
          <p:nvPr/>
        </p:nvPicPr>
        <p:blipFill>
          <a:blip r:embed="rId3" cstate="print">
            <a:lum bright="2000" contrast="36000"/>
          </a:blip>
          <a:srcRect l="36319" t="47412" r="45030" b="29829"/>
          <a:stretch>
            <a:fillRect/>
          </a:stretch>
        </p:blipFill>
        <p:spPr bwMode="auto">
          <a:xfrm>
            <a:off x="3581400" y="4191000"/>
            <a:ext cx="1447800" cy="914400"/>
          </a:xfrm>
          <a:prstGeom prst="rect">
            <a:avLst/>
          </a:prstGeom>
          <a:noFill/>
          <a:ln w="9525">
            <a:noFill/>
            <a:miter lim="800000"/>
            <a:headEnd/>
            <a:tailEnd/>
          </a:ln>
        </p:spPr>
      </p:pic>
      <p:pic>
        <p:nvPicPr>
          <p:cNvPr id="27661" name="Picture 13" descr="Meaning of Chemical Formula"/>
          <p:cNvPicPr>
            <a:picLocks noChangeAspect="1" noChangeArrowheads="1"/>
          </p:cNvPicPr>
          <p:nvPr/>
        </p:nvPicPr>
        <p:blipFill>
          <a:blip r:embed="rId3" cstate="print">
            <a:lum bright="2000" contrast="36000"/>
          </a:blip>
          <a:srcRect l="39264" t="70171" r="46013" b="5176"/>
          <a:stretch>
            <a:fillRect/>
          </a:stretch>
        </p:blipFill>
        <p:spPr bwMode="auto">
          <a:xfrm>
            <a:off x="3810000" y="5257800"/>
            <a:ext cx="1143000" cy="990600"/>
          </a:xfrm>
          <a:prstGeom prst="rect">
            <a:avLst/>
          </a:prstGeom>
          <a:noFill/>
          <a:ln w="9525">
            <a:noFill/>
            <a:miter lim="800000"/>
            <a:headEnd/>
            <a:tailEnd/>
          </a:ln>
        </p:spPr>
      </p:pic>
      <p:sp>
        <p:nvSpPr>
          <p:cNvPr id="18438" name="AutoShape 1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8439" name="Text Box 15"/>
          <p:cNvSpPr txBox="1">
            <a:spLocks noChangeArrowheads="1"/>
          </p:cNvSpPr>
          <p:nvPr/>
        </p:nvSpPr>
        <p:spPr bwMode="auto">
          <a:xfrm>
            <a:off x="533400" y="1865313"/>
            <a:ext cx="7334250" cy="641350"/>
          </a:xfrm>
          <a:prstGeom prst="rect">
            <a:avLst/>
          </a:prstGeom>
          <a:noFill/>
          <a:ln w="9525">
            <a:noFill/>
            <a:miter lim="800000"/>
            <a:headEnd/>
            <a:tailEnd/>
          </a:ln>
        </p:spPr>
        <p:txBody>
          <a:bodyPr wrap="none">
            <a:spAutoFit/>
          </a:bodyPr>
          <a:lstStyle/>
          <a:p>
            <a:r>
              <a:rPr lang="en-US" sz="1800" b="1"/>
              <a:t>Chemical</a:t>
            </a:r>
          </a:p>
          <a:p>
            <a:r>
              <a:rPr lang="en-US" sz="1800" b="1"/>
              <a:t> Symbol	           Meaning	  	                                 Composition</a:t>
            </a:r>
          </a:p>
        </p:txBody>
      </p:sp>
      <p:sp>
        <p:nvSpPr>
          <p:cNvPr id="18440" name="Text Box 16"/>
          <p:cNvSpPr txBox="1">
            <a:spLocks noChangeArrowheads="1"/>
          </p:cNvSpPr>
          <p:nvPr/>
        </p:nvSpPr>
        <p:spPr bwMode="auto">
          <a:xfrm>
            <a:off x="685800" y="3211513"/>
            <a:ext cx="2809875" cy="7016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       One molecule</a:t>
            </a:r>
          </a:p>
          <a:p>
            <a:r>
              <a:rPr lang="en-US" sz="2000" b="1"/>
              <a:t>	  of  water:</a:t>
            </a:r>
          </a:p>
        </p:txBody>
      </p:sp>
      <p:sp>
        <p:nvSpPr>
          <p:cNvPr id="18441" name="Text Box 17"/>
          <p:cNvSpPr txBox="1">
            <a:spLocks noChangeArrowheads="1"/>
          </p:cNvSpPr>
          <p:nvPr/>
        </p:nvSpPr>
        <p:spPr bwMode="auto">
          <a:xfrm>
            <a:off x="5164138" y="3211513"/>
            <a:ext cx="3751262" cy="396875"/>
          </a:xfrm>
          <a:prstGeom prst="rect">
            <a:avLst/>
          </a:prstGeom>
          <a:noFill/>
          <a:ln w="9525">
            <a:noFill/>
            <a:miter lim="800000"/>
            <a:headEnd/>
            <a:tailEnd/>
          </a:ln>
        </p:spPr>
        <p:txBody>
          <a:bodyPr wrap="none">
            <a:spAutoFit/>
          </a:bodyPr>
          <a:lstStyle/>
          <a:p>
            <a:r>
              <a:rPr lang="en-US" sz="2000" b="1"/>
              <a:t>Two H atoms and one O atom</a:t>
            </a:r>
          </a:p>
        </p:txBody>
      </p:sp>
      <p:sp>
        <p:nvSpPr>
          <p:cNvPr id="18442" name="AutoShape 18"/>
          <p:cNvSpPr>
            <a:spLocks/>
          </p:cNvSpPr>
          <p:nvPr/>
        </p:nvSpPr>
        <p:spPr bwMode="auto">
          <a:xfrm rot="-5400000">
            <a:off x="876300" y="2400300"/>
            <a:ext cx="228600" cy="762000"/>
          </a:xfrm>
          <a:prstGeom prst="rightBrace">
            <a:avLst>
              <a:gd name="adj1" fmla="val 27778"/>
              <a:gd name="adj2" fmla="val 50000"/>
            </a:avLst>
          </a:prstGeom>
          <a:noFill/>
          <a:ln w="9525">
            <a:solidFill>
              <a:schemeClr val="tx1"/>
            </a:solidFill>
            <a:round/>
            <a:headEnd/>
            <a:tailEnd/>
          </a:ln>
        </p:spPr>
        <p:txBody>
          <a:bodyPr wrap="none" anchor="ctr"/>
          <a:lstStyle/>
          <a:p>
            <a:endParaRPr lang="en-US"/>
          </a:p>
        </p:txBody>
      </p:sp>
      <p:sp>
        <p:nvSpPr>
          <p:cNvPr id="18443" name="AutoShape 19"/>
          <p:cNvSpPr>
            <a:spLocks/>
          </p:cNvSpPr>
          <p:nvPr/>
        </p:nvSpPr>
        <p:spPr bwMode="auto">
          <a:xfrm rot="-5400000">
            <a:off x="2438400" y="1905000"/>
            <a:ext cx="304800" cy="1828800"/>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18444" name="AutoShape 20"/>
          <p:cNvSpPr>
            <a:spLocks/>
          </p:cNvSpPr>
          <p:nvPr/>
        </p:nvSpPr>
        <p:spPr bwMode="auto">
          <a:xfrm rot="-5400000">
            <a:off x="6858000" y="990600"/>
            <a:ext cx="304800" cy="3657600"/>
          </a:xfrm>
          <a:prstGeom prst="rightBrace">
            <a:avLst>
              <a:gd name="adj1" fmla="val 100000"/>
              <a:gd name="adj2" fmla="val 50000"/>
            </a:avLst>
          </a:prstGeom>
          <a:noFill/>
          <a:ln w="9525">
            <a:solidFill>
              <a:schemeClr val="tx1"/>
            </a:solidFill>
            <a:round/>
            <a:headEnd/>
            <a:tailEnd/>
          </a:ln>
        </p:spPr>
        <p:txBody>
          <a:bodyPr wrap="none" anchor="ctr"/>
          <a:lstStyle/>
          <a:p>
            <a:endParaRPr lang="en-US"/>
          </a:p>
        </p:txBody>
      </p:sp>
      <p:sp>
        <p:nvSpPr>
          <p:cNvPr id="27669" name="Text Box 21"/>
          <p:cNvSpPr txBox="1">
            <a:spLocks noChangeArrowheads="1"/>
          </p:cNvSpPr>
          <p:nvPr/>
        </p:nvSpPr>
        <p:spPr bwMode="auto">
          <a:xfrm>
            <a:off x="609600" y="4327525"/>
            <a:ext cx="2967038" cy="701675"/>
          </a:xfrm>
          <a:prstGeom prst="rect">
            <a:avLst/>
          </a:prstGeom>
          <a:noFill/>
          <a:ln w="9525">
            <a:noFill/>
            <a:miter lim="800000"/>
            <a:headEnd/>
            <a:tailEnd/>
          </a:ln>
        </p:spPr>
        <p:txBody>
          <a:bodyPr wrap="none">
            <a:spAutoFit/>
          </a:bodyPr>
          <a:lstStyle/>
          <a:p>
            <a:r>
              <a:rPr lang="en-US" sz="2000" b="1"/>
              <a:t>2 H</a:t>
            </a:r>
            <a:r>
              <a:rPr lang="en-US" sz="2000" b="1" baseline="-25000"/>
              <a:t>2</a:t>
            </a:r>
            <a:r>
              <a:rPr lang="en-US" sz="2000" b="1"/>
              <a:t>O    Two molecules</a:t>
            </a:r>
          </a:p>
          <a:p>
            <a:r>
              <a:rPr lang="en-US" sz="2000" b="1"/>
              <a:t>	  of  water:</a:t>
            </a:r>
          </a:p>
        </p:txBody>
      </p:sp>
      <p:sp>
        <p:nvSpPr>
          <p:cNvPr id="27670" name="Text Box 22"/>
          <p:cNvSpPr txBox="1">
            <a:spLocks noChangeArrowheads="1"/>
          </p:cNvSpPr>
          <p:nvPr/>
        </p:nvSpPr>
        <p:spPr bwMode="auto">
          <a:xfrm>
            <a:off x="5199063" y="4327525"/>
            <a:ext cx="3933825" cy="396875"/>
          </a:xfrm>
          <a:prstGeom prst="rect">
            <a:avLst/>
          </a:prstGeom>
          <a:noFill/>
          <a:ln w="9525">
            <a:noFill/>
            <a:miter lim="800000"/>
            <a:headEnd/>
            <a:tailEnd/>
          </a:ln>
        </p:spPr>
        <p:txBody>
          <a:bodyPr wrap="none">
            <a:spAutoFit/>
          </a:bodyPr>
          <a:lstStyle/>
          <a:p>
            <a:r>
              <a:rPr lang="en-US" sz="2000" b="1"/>
              <a:t>Four H atoms and two O atoms</a:t>
            </a:r>
          </a:p>
        </p:txBody>
      </p:sp>
      <p:sp>
        <p:nvSpPr>
          <p:cNvPr id="27671" name="Text Box 23"/>
          <p:cNvSpPr txBox="1">
            <a:spLocks noChangeArrowheads="1"/>
          </p:cNvSpPr>
          <p:nvPr/>
        </p:nvSpPr>
        <p:spPr bwMode="auto">
          <a:xfrm>
            <a:off x="762000" y="5334000"/>
            <a:ext cx="2692400" cy="10064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a:t>
            </a:r>
            <a:r>
              <a:rPr lang="en-US" sz="2000" b="1" baseline="-25000"/>
              <a:t>2</a:t>
            </a:r>
            <a:r>
              <a:rPr lang="en-US" sz="2000" b="1"/>
              <a:t>    One molecule</a:t>
            </a:r>
          </a:p>
          <a:p>
            <a:r>
              <a:rPr lang="en-US" sz="2000" b="1"/>
              <a:t>	of  hydrogen</a:t>
            </a:r>
          </a:p>
          <a:p>
            <a:r>
              <a:rPr lang="en-US" sz="2000" b="1"/>
              <a:t>	peroxide:</a:t>
            </a:r>
          </a:p>
        </p:txBody>
      </p:sp>
      <p:sp>
        <p:nvSpPr>
          <p:cNvPr id="27672" name="Text Box 24"/>
          <p:cNvSpPr txBox="1">
            <a:spLocks noChangeArrowheads="1"/>
          </p:cNvSpPr>
          <p:nvPr/>
        </p:nvSpPr>
        <p:spPr bwMode="auto">
          <a:xfrm>
            <a:off x="5180013" y="5334000"/>
            <a:ext cx="3876675" cy="396875"/>
          </a:xfrm>
          <a:prstGeom prst="rect">
            <a:avLst/>
          </a:prstGeom>
          <a:noFill/>
          <a:ln w="9525">
            <a:noFill/>
            <a:miter lim="800000"/>
            <a:headEnd/>
            <a:tailEnd/>
          </a:ln>
        </p:spPr>
        <p:txBody>
          <a:bodyPr wrap="none">
            <a:spAutoFit/>
          </a:bodyPr>
          <a:lstStyle/>
          <a:p>
            <a:r>
              <a:rPr lang="en-US" sz="2000" b="1"/>
              <a:t>Two H atoms and two O atoms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499"/>
                                          </p:stCondLst>
                                        </p:cTn>
                                        <p:tgtEl>
                                          <p:spTgt spid="27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499"/>
                                          </p:stCondLst>
                                        </p:cTn>
                                        <p:tgtEl>
                                          <p:spTgt spid="27670"/>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5000"/>
                                  </p:stCondLst>
                                  <p:childTnLst>
                                    <p:set>
                                      <p:cBhvr>
                                        <p:cTn id="16" dur="1" fill="hold">
                                          <p:stCondLst>
                                            <p:cond delay="499"/>
                                          </p:stCondLst>
                                        </p:cTn>
                                        <p:tgtEl>
                                          <p:spTgt spid="276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67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2000"/>
                                  </p:stCondLst>
                                  <p:childTnLst>
                                    <p:set>
                                      <p:cBhvr>
                                        <p:cTn id="23" dur="1" fill="hold">
                                          <p:stCondLst>
                                            <p:cond delay="499"/>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autoUpdateAnimBg="0"/>
      <p:bldP spid="27670" grpId="0" autoUpdateAnimBg="0"/>
      <p:bldP spid="27671" grpId="0" autoUpdateAnimBg="0"/>
      <p:bldP spid="2767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Real Life Problem Solving</a:t>
            </a:r>
          </a:p>
        </p:txBody>
      </p:sp>
      <p:sp>
        <p:nvSpPr>
          <p:cNvPr id="119811" name="Text Box 3"/>
          <p:cNvSpPr txBox="1">
            <a:spLocks noChangeArrowheads="1"/>
          </p:cNvSpPr>
          <p:nvPr/>
        </p:nvSpPr>
        <p:spPr bwMode="auto">
          <a:xfrm>
            <a:off x="304800" y="1905000"/>
            <a:ext cx="8688388" cy="1006475"/>
          </a:xfrm>
          <a:prstGeom prst="rect">
            <a:avLst/>
          </a:prstGeom>
          <a:noFill/>
          <a:ln w="9525">
            <a:noFill/>
            <a:miter lim="800000"/>
            <a:headEnd/>
            <a:tailEnd/>
          </a:ln>
        </p:spPr>
        <p:txBody>
          <a:bodyPr wrap="none">
            <a:spAutoFit/>
          </a:bodyPr>
          <a:lstStyle/>
          <a:p>
            <a:r>
              <a:rPr lang="en-US" sz="2000"/>
              <a:t>   Determine the amount of LiOH required for a seven-day mission in space</a:t>
            </a:r>
          </a:p>
          <a:p>
            <a:r>
              <a:rPr lang="en-US" sz="2000"/>
              <a:t>for three astronauts and one ‘happy’ chimpanzee.  Assume each passenger</a:t>
            </a:r>
          </a:p>
          <a:p>
            <a:r>
              <a:rPr lang="en-US" sz="2000"/>
              <a:t>expels 20 mol of CO</a:t>
            </a:r>
            <a:r>
              <a:rPr lang="en-US" sz="2000" baseline="-25000"/>
              <a:t>2</a:t>
            </a:r>
            <a:r>
              <a:rPr lang="en-US" sz="2000"/>
              <a:t> per day.  </a:t>
            </a:r>
          </a:p>
        </p:txBody>
      </p:sp>
      <p:sp>
        <p:nvSpPr>
          <p:cNvPr id="113668" name="Text Box 4"/>
          <p:cNvSpPr txBox="1">
            <a:spLocks noChangeArrowheads="1"/>
          </p:cNvSpPr>
          <p:nvPr/>
        </p:nvSpPr>
        <p:spPr bwMode="auto">
          <a:xfrm>
            <a:off x="898525" y="3886200"/>
            <a:ext cx="6750050" cy="396875"/>
          </a:xfrm>
          <a:prstGeom prst="rect">
            <a:avLst/>
          </a:prstGeom>
          <a:noFill/>
          <a:ln w="9525">
            <a:noFill/>
            <a:miter lim="800000"/>
            <a:headEnd/>
            <a:tailEnd/>
          </a:ln>
        </p:spPr>
        <p:txBody>
          <a:bodyPr wrap="none">
            <a:spAutoFit/>
          </a:bodyPr>
          <a:lstStyle/>
          <a:p>
            <a:r>
              <a:rPr lang="en-US" sz="2000"/>
              <a:t>(4 passengers) x (10 days) x (20 mol/day)  =  800 mol CO</a:t>
            </a:r>
            <a:r>
              <a:rPr lang="en-US" sz="2000" baseline="-25000"/>
              <a:t>2</a:t>
            </a:r>
          </a:p>
        </p:txBody>
      </p:sp>
      <p:sp>
        <p:nvSpPr>
          <p:cNvPr id="113669" name="Line 5"/>
          <p:cNvSpPr>
            <a:spLocks noChangeShapeType="1"/>
          </p:cNvSpPr>
          <p:nvPr/>
        </p:nvSpPr>
        <p:spPr bwMode="auto">
          <a:xfrm flipV="1">
            <a:off x="2740025" y="4267200"/>
            <a:ext cx="381000" cy="304800"/>
          </a:xfrm>
          <a:prstGeom prst="line">
            <a:avLst/>
          </a:prstGeom>
          <a:noFill/>
          <a:ln w="9525">
            <a:solidFill>
              <a:schemeClr val="tx1"/>
            </a:solidFill>
            <a:round/>
            <a:headEnd/>
            <a:tailEnd type="triangle" w="med" len="med"/>
          </a:ln>
        </p:spPr>
        <p:txBody>
          <a:bodyPr/>
          <a:lstStyle/>
          <a:p>
            <a:endParaRPr lang="en-US"/>
          </a:p>
        </p:txBody>
      </p:sp>
      <p:sp>
        <p:nvSpPr>
          <p:cNvPr id="113670" name="Text Box 6"/>
          <p:cNvSpPr txBox="1">
            <a:spLocks noChangeArrowheads="1"/>
          </p:cNvSpPr>
          <p:nvPr/>
        </p:nvSpPr>
        <p:spPr bwMode="auto">
          <a:xfrm>
            <a:off x="2190750" y="4532313"/>
            <a:ext cx="1771650" cy="366712"/>
          </a:xfrm>
          <a:prstGeom prst="rect">
            <a:avLst/>
          </a:prstGeom>
          <a:noFill/>
          <a:ln w="9525">
            <a:noFill/>
            <a:miter lim="800000"/>
            <a:headEnd/>
            <a:tailEnd/>
          </a:ln>
        </p:spPr>
        <p:txBody>
          <a:bodyPr wrap="none">
            <a:spAutoFit/>
          </a:bodyPr>
          <a:lstStyle/>
          <a:p>
            <a:r>
              <a:rPr lang="en-US" sz="1800" i="1">
                <a:solidFill>
                  <a:srgbClr val="FF0000"/>
                </a:solidFill>
              </a:rPr>
              <a:t>Plan for a delay</a:t>
            </a:r>
          </a:p>
        </p:txBody>
      </p:sp>
      <p:sp>
        <p:nvSpPr>
          <p:cNvPr id="113671" name="Text Box 7"/>
          <p:cNvSpPr txBox="1">
            <a:spLocks noChangeArrowheads="1"/>
          </p:cNvSpPr>
          <p:nvPr/>
        </p:nvSpPr>
        <p:spPr bwMode="auto">
          <a:xfrm>
            <a:off x="1279525" y="5068888"/>
            <a:ext cx="6599238" cy="1066800"/>
          </a:xfrm>
          <a:prstGeom prst="rect">
            <a:avLst/>
          </a:prstGeom>
          <a:noFill/>
          <a:ln w="9525">
            <a:noFill/>
            <a:miter lim="800000"/>
            <a:headEnd/>
            <a:tailEnd/>
          </a:ln>
        </p:spPr>
        <p:txBody>
          <a:bodyPr wrap="none">
            <a:spAutoFit/>
          </a:bodyPr>
          <a:lstStyle/>
          <a:p>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endParaRPr lang="en-US" sz="2000"/>
          </a:p>
          <a:p>
            <a:r>
              <a:rPr lang="en-US" sz="2000"/>
              <a:t>800 mol              X g</a:t>
            </a:r>
          </a:p>
        </p:txBody>
      </p:sp>
      <p:sp>
        <p:nvSpPr>
          <p:cNvPr id="113672" name="Text Box 8"/>
          <p:cNvSpPr txBox="1">
            <a:spLocks noChangeArrowheads="1"/>
          </p:cNvSpPr>
          <p:nvPr/>
        </p:nvSpPr>
        <p:spPr bwMode="auto">
          <a:xfrm>
            <a:off x="884238" y="3108325"/>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119817" name="AutoShape 9">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3674" name="Picture 10">
            <a:hlinkClick r:id="" action="ppaction://media"/>
          </p:cNvPr>
          <p:cNvPicPr>
            <a:picLocks noRot="1" noChangeAspect="1" noChangeArrowheads="1"/>
          </p:cNvPicPr>
          <p:nvPr>
            <a:wavAudioFile r:embed="rId1" name="MSj03884640000[1].wav"/>
          </p:nvPr>
        </p:nvPicPr>
        <p:blipFill>
          <a:blip r:embed="rId6" cstate="print"/>
          <a:srcRect/>
          <a:stretch>
            <a:fillRect/>
          </a:stretch>
        </p:blipFill>
        <p:spPr bwMode="auto">
          <a:xfrm>
            <a:off x="152400" y="5410200"/>
            <a:ext cx="304800" cy="304800"/>
          </a:xfrm>
          <a:prstGeom prst="rect">
            <a:avLst/>
          </a:prstGeom>
          <a:noFill/>
          <a:ln w="9525">
            <a:noFill/>
            <a:miter lim="800000"/>
            <a:headEnd/>
            <a:tailEnd/>
          </a:ln>
        </p:spPr>
      </p:pic>
      <p:pic>
        <p:nvPicPr>
          <p:cNvPr id="113675" name="Picture 11">
            <a:hlinkClick r:id="" action="ppaction://media"/>
          </p:cNvPr>
          <p:cNvPicPr>
            <a:picLocks noRot="1" noChangeAspect="1" noChangeArrowheads="1"/>
          </p:cNvPicPr>
          <p:nvPr>
            <a:wavAudioFile r:embed="rId2" name="MSj03884630000[1].wav"/>
          </p:nvPr>
        </p:nvPicPr>
        <p:blipFill>
          <a:blip r:embed="rId6" cstate="print"/>
          <a:srcRect/>
          <a:stretch>
            <a:fillRect/>
          </a:stretch>
        </p:blipFill>
        <p:spPr bwMode="auto">
          <a:xfrm>
            <a:off x="152400" y="5715000"/>
            <a:ext cx="304800" cy="304800"/>
          </a:xfrm>
          <a:prstGeom prst="rect">
            <a:avLst/>
          </a:prstGeom>
          <a:noFill/>
          <a:ln w="9525">
            <a:noFill/>
            <a:miter lim="800000"/>
            <a:headEnd/>
            <a:tailEnd/>
          </a:ln>
        </p:spPr>
      </p:pic>
      <p:pic>
        <p:nvPicPr>
          <p:cNvPr id="113677" name="Picture 13" descr="mission control"/>
          <p:cNvPicPr>
            <a:picLocks noChangeAspect="1" noChangeArrowheads="1"/>
          </p:cNvPicPr>
          <p:nvPr/>
        </p:nvPicPr>
        <p:blipFill>
          <a:blip r:embed="rId7" cstate="print"/>
          <a:srcRect/>
          <a:stretch>
            <a:fillRect/>
          </a:stretch>
        </p:blipFill>
        <p:spPr bwMode="auto">
          <a:xfrm>
            <a:off x="5773738" y="4737100"/>
            <a:ext cx="2344737" cy="175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dissolve">
                                      <p:cBhvr>
                                        <p:cTn id="7" dur="500"/>
                                        <p:tgtEl>
                                          <p:spTgt spid="11367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506" fill="hold"/>
                                        <p:tgtEl>
                                          <p:spTgt spid="113674"/>
                                        </p:tgtEl>
                                      </p:cBhvr>
                                    </p:cmd>
                                  </p:childTnLst>
                                </p:cTn>
                              </p:par>
                            </p:childTnLst>
                          </p:cTn>
                        </p:par>
                        <p:par>
                          <p:cTn id="11" fill="hold">
                            <p:stCondLst>
                              <p:cond delay="7006"/>
                            </p:stCondLst>
                            <p:childTnLst>
                              <p:par>
                                <p:cTn id="12" presetID="1" presetClass="entr" presetSubtype="0" fill="hold" grpId="0" nodeType="afterEffect">
                                  <p:stCondLst>
                                    <p:cond delay="5000"/>
                                  </p:stCondLst>
                                  <p:iterate type="wd">
                                    <p:tmAbs val="300"/>
                                  </p:iterate>
                                  <p:childTnLst>
                                    <p:set>
                                      <p:cBhvr>
                                        <p:cTn id="13" dur="1" fill="hold">
                                          <p:stCondLst>
                                            <p:cond delay="299"/>
                                          </p:stCondLst>
                                        </p:cTn>
                                        <p:tgtEl>
                                          <p:spTgt spid="1136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3669"/>
                                        </p:tgtEl>
                                        <p:attrNameLst>
                                          <p:attrName>style.visibility</p:attrName>
                                        </p:attrNameLst>
                                      </p:cBhvr>
                                      <p:to>
                                        <p:strVal val="visible"/>
                                      </p:to>
                                    </p:set>
                                    <p:anim calcmode="lin" valueType="num">
                                      <p:cBhvr>
                                        <p:cTn id="18" dur="500" fill="hold"/>
                                        <p:tgtEl>
                                          <p:spTgt spid="113669"/>
                                        </p:tgtEl>
                                        <p:attrNameLst>
                                          <p:attrName>ppt_w</p:attrName>
                                        </p:attrNameLst>
                                      </p:cBhvr>
                                      <p:tavLst>
                                        <p:tav tm="0">
                                          <p:val>
                                            <p:fltVal val="0"/>
                                          </p:val>
                                        </p:tav>
                                        <p:tav tm="100000">
                                          <p:val>
                                            <p:strVal val="#ppt_w"/>
                                          </p:val>
                                        </p:tav>
                                      </p:tavLst>
                                    </p:anim>
                                    <p:anim calcmode="lin" valueType="num">
                                      <p:cBhvr>
                                        <p:cTn id="19" dur="500" fill="hold"/>
                                        <p:tgtEl>
                                          <p:spTgt spid="11366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136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13677"/>
                                        </p:tgtEl>
                                      </p:cBhvr>
                                    </p:animEffect>
                                    <p:set>
                                      <p:cBhvr>
                                        <p:cTn id="27" dur="1" fill="hold">
                                          <p:stCondLst>
                                            <p:cond delay="499"/>
                                          </p:stCondLst>
                                        </p:cTn>
                                        <p:tgtEl>
                                          <p:spTgt spid="1136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3671"/>
                                        </p:tgtEl>
                                        <p:attrNameLst>
                                          <p:attrName>style.visibility</p:attrName>
                                        </p:attrNameLst>
                                      </p:cBhvr>
                                      <p:to>
                                        <p:strVal val="visible"/>
                                      </p:to>
                                    </p:set>
                                    <p:anim calcmode="lin" valueType="num">
                                      <p:cBhvr additive="base">
                                        <p:cTn id="32" dur="500" fill="hold"/>
                                        <p:tgtEl>
                                          <p:spTgt spid="113671"/>
                                        </p:tgtEl>
                                        <p:attrNameLst>
                                          <p:attrName>ppt_x</p:attrName>
                                        </p:attrNameLst>
                                      </p:cBhvr>
                                      <p:tavLst>
                                        <p:tav tm="0">
                                          <p:val>
                                            <p:strVal val="#ppt_x"/>
                                          </p:val>
                                        </p:tav>
                                        <p:tav tm="100000">
                                          <p:val>
                                            <p:strVal val="#ppt_x"/>
                                          </p:val>
                                        </p:tav>
                                      </p:tavLst>
                                    </p:anim>
                                    <p:anim calcmode="lin" valueType="num">
                                      <p:cBhvr additive="base">
                                        <p:cTn id="33"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113674"/>
                </p:tgtEl>
              </p:cMediaNode>
            </p:audio>
            <p:seq concurrent="1" nextAc="seek">
              <p:cTn id="35" restart="whenNotActive" fill="hold" evtFilter="cancelBubble" nodeType="interactiveSeq">
                <p:stCondLst>
                  <p:cond evt="onClick" delay="0">
                    <p:tgtEl>
                      <p:spTgt spid="11367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7861" fill="hold"/>
                                        <p:tgtEl>
                                          <p:spTgt spid="113675"/>
                                        </p:tgtEl>
                                      </p:cBhvr>
                                    </p:cmd>
                                  </p:childTnLst>
                                </p:cTn>
                              </p:par>
                            </p:childTnLst>
                          </p:cTn>
                        </p:par>
                      </p:childTnLst>
                    </p:cTn>
                  </p:par>
                </p:childTnLst>
              </p:cTn>
              <p:nextCondLst>
                <p:cond evt="onClick" delay="0">
                  <p:tgtEl>
                    <p:spTgt spid="113675"/>
                  </p:tgtEl>
                </p:cond>
              </p:nextCondLst>
            </p:seq>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113675"/>
                </p:tgtEl>
              </p:cMediaNode>
            </p:audio>
          </p:childTnLst>
        </p:cTn>
      </p:par>
    </p:tnLst>
    <p:bldLst>
      <p:bldP spid="113668" grpId="0" autoUpdateAnimBg="0"/>
      <p:bldP spid="113669" grpId="0" animBg="1"/>
      <p:bldP spid="113670" grpId="0" autoUpdateAnimBg="0"/>
      <p:bldP spid="11367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54" name="Rectangle 54"/>
          <p:cNvSpPr>
            <a:spLocks noChangeArrowheads="1"/>
          </p:cNvSpPr>
          <p:nvPr/>
        </p:nvSpPr>
        <p:spPr bwMode="auto">
          <a:xfrm>
            <a:off x="3263900" y="1125538"/>
            <a:ext cx="522288" cy="396875"/>
          </a:xfrm>
          <a:prstGeom prst="rect">
            <a:avLst/>
          </a:prstGeom>
          <a:noFill/>
          <a:ln w="9525">
            <a:noFill/>
            <a:miter lim="800000"/>
            <a:headEnd/>
            <a:tailEnd/>
          </a:ln>
        </p:spPr>
        <p:txBody>
          <a:bodyPr wrap="none">
            <a:spAutoFit/>
          </a:bodyPr>
          <a:lstStyle/>
          <a:p>
            <a:r>
              <a:rPr lang="en-US" sz="2000"/>
              <a:t>x g</a:t>
            </a:r>
          </a:p>
        </p:txBody>
      </p:sp>
      <p:sp>
        <p:nvSpPr>
          <p:cNvPr id="120835" name="Rectangle 2"/>
          <p:cNvSpPr>
            <a:spLocks noChangeArrowheads="1"/>
          </p:cNvSpPr>
          <p:nvPr/>
        </p:nvSpPr>
        <p:spPr bwMode="auto">
          <a:xfrm>
            <a:off x="1295400" y="609600"/>
            <a:ext cx="7086600" cy="914400"/>
          </a:xfrm>
          <a:prstGeom prst="rect">
            <a:avLst/>
          </a:prstGeom>
          <a:noFill/>
          <a:ln w="9525">
            <a:noFill/>
            <a:miter lim="800000"/>
            <a:headEnd/>
            <a:tailEnd/>
          </a:ln>
        </p:spPr>
        <p:txBody>
          <a:bodyPr>
            <a:spAutoFit/>
          </a:bodyPr>
          <a:lstStyle/>
          <a:p>
            <a:pPr>
              <a:spcBef>
                <a:spcPct val="50000"/>
              </a:spcBef>
            </a:pP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pPr>
              <a:spcBef>
                <a:spcPct val="50000"/>
              </a:spcBef>
            </a:pPr>
            <a:r>
              <a:rPr lang="en-US" sz="2000"/>
              <a:t>   </a:t>
            </a:r>
            <a:r>
              <a:rPr lang="en-US"/>
              <a:t> </a:t>
            </a:r>
          </a:p>
        </p:txBody>
      </p:sp>
      <p:sp>
        <p:nvSpPr>
          <p:cNvPr id="76843" name="Text Box 43"/>
          <p:cNvSpPr txBox="1">
            <a:spLocks noChangeArrowheads="1"/>
          </p:cNvSpPr>
          <p:nvPr/>
        </p:nvSpPr>
        <p:spPr bwMode="auto">
          <a:xfrm>
            <a:off x="2962275" y="1111250"/>
            <a:ext cx="1171575" cy="396875"/>
          </a:xfrm>
          <a:prstGeom prst="rect">
            <a:avLst/>
          </a:prstGeom>
          <a:solidFill>
            <a:srgbClr val="FFFFCC"/>
          </a:solidFill>
          <a:ln w="9525">
            <a:noFill/>
            <a:miter lim="800000"/>
            <a:headEnd/>
            <a:tailEnd/>
          </a:ln>
        </p:spPr>
        <p:txBody>
          <a:bodyPr wrap="none">
            <a:spAutoFit/>
          </a:bodyPr>
          <a:lstStyle/>
          <a:p>
            <a:r>
              <a:rPr lang="en-US" sz="2000"/>
              <a:t>38,240 g</a:t>
            </a:r>
          </a:p>
        </p:txBody>
      </p:sp>
      <p:sp>
        <p:nvSpPr>
          <p:cNvPr id="76851" name="Line 51"/>
          <p:cNvSpPr>
            <a:spLocks noChangeShapeType="1"/>
          </p:cNvSpPr>
          <p:nvPr/>
        </p:nvSpPr>
        <p:spPr bwMode="auto">
          <a:xfrm>
            <a:off x="2516188" y="2589213"/>
            <a:ext cx="512762" cy="0"/>
          </a:xfrm>
          <a:prstGeom prst="line">
            <a:avLst/>
          </a:prstGeom>
          <a:noFill/>
          <a:ln w="9525">
            <a:solidFill>
              <a:schemeClr val="tx1"/>
            </a:solidFill>
            <a:round/>
            <a:headEnd/>
            <a:tailEnd/>
          </a:ln>
        </p:spPr>
        <p:txBody>
          <a:bodyPr/>
          <a:lstStyle/>
          <a:p>
            <a:endParaRPr lang="en-US"/>
          </a:p>
        </p:txBody>
      </p:sp>
      <p:sp>
        <p:nvSpPr>
          <p:cNvPr id="76845" name="Rectangle 45"/>
          <p:cNvSpPr>
            <a:spLocks noChangeArrowheads="1"/>
          </p:cNvSpPr>
          <p:nvPr/>
        </p:nvSpPr>
        <p:spPr bwMode="auto">
          <a:xfrm>
            <a:off x="6130925" y="5272088"/>
            <a:ext cx="1820863" cy="396875"/>
          </a:xfrm>
          <a:prstGeom prst="rect">
            <a:avLst/>
          </a:prstGeom>
          <a:noFill/>
          <a:ln w="9525">
            <a:noFill/>
            <a:miter lim="800000"/>
            <a:headEnd/>
            <a:tailEnd/>
          </a:ln>
        </p:spPr>
        <p:txBody>
          <a:bodyPr wrap="none">
            <a:spAutoFit/>
          </a:bodyPr>
          <a:lstStyle/>
          <a:p>
            <a:r>
              <a:rPr lang="en-US" sz="2000"/>
              <a:t>38,240 g LiOH</a:t>
            </a:r>
          </a:p>
        </p:txBody>
      </p:sp>
      <p:sp>
        <p:nvSpPr>
          <p:cNvPr id="76822" name="Text Box 22"/>
          <p:cNvSpPr txBox="1">
            <a:spLocks noChangeArrowheads="1"/>
          </p:cNvSpPr>
          <p:nvPr/>
        </p:nvSpPr>
        <p:spPr bwMode="auto">
          <a:xfrm>
            <a:off x="2511425" y="2209800"/>
            <a:ext cx="536575" cy="396875"/>
          </a:xfrm>
          <a:prstGeom prst="rect">
            <a:avLst/>
          </a:prstGeom>
          <a:noFill/>
          <a:ln w="9525">
            <a:noFill/>
            <a:miter lim="800000"/>
            <a:headEnd/>
            <a:tailEnd/>
          </a:ln>
        </p:spPr>
        <p:txBody>
          <a:bodyPr wrap="none">
            <a:spAutoFit/>
          </a:bodyPr>
          <a:lstStyle/>
          <a:p>
            <a:r>
              <a:rPr lang="en-US" sz="2000"/>
              <a:t>1:2</a:t>
            </a:r>
          </a:p>
        </p:txBody>
      </p:sp>
      <p:sp>
        <p:nvSpPr>
          <p:cNvPr id="76803" name="Text Box 3"/>
          <p:cNvSpPr txBox="1">
            <a:spLocks noChangeArrowheads="1"/>
          </p:cNvSpPr>
          <p:nvPr/>
        </p:nvSpPr>
        <p:spPr bwMode="auto">
          <a:xfrm>
            <a:off x="428625" y="3402013"/>
            <a:ext cx="3087688" cy="396875"/>
          </a:xfrm>
          <a:prstGeom prst="rect">
            <a:avLst/>
          </a:prstGeom>
          <a:noFill/>
          <a:ln w="9525">
            <a:noFill/>
            <a:miter lim="800000"/>
            <a:headEnd/>
            <a:tailEnd/>
          </a:ln>
        </p:spPr>
        <p:txBody>
          <a:bodyPr wrap="none">
            <a:spAutoFit/>
          </a:bodyPr>
          <a:lstStyle/>
          <a:p>
            <a:r>
              <a:rPr lang="en-US" sz="2000"/>
              <a:t>X g LiOH  =  800 mol CO</a:t>
            </a:r>
            <a:r>
              <a:rPr lang="en-US" sz="2000" baseline="-25000"/>
              <a:t>2</a:t>
            </a:r>
          </a:p>
        </p:txBody>
      </p:sp>
      <p:sp>
        <p:nvSpPr>
          <p:cNvPr id="76807" name="Text Box 7"/>
          <p:cNvSpPr txBox="1">
            <a:spLocks noChangeArrowheads="1"/>
          </p:cNvSpPr>
          <p:nvPr/>
        </p:nvSpPr>
        <p:spPr bwMode="auto">
          <a:xfrm>
            <a:off x="6524625" y="3400425"/>
            <a:ext cx="2108200" cy="396875"/>
          </a:xfrm>
          <a:prstGeom prst="rect">
            <a:avLst/>
          </a:prstGeom>
          <a:noFill/>
          <a:ln w="9525">
            <a:noFill/>
            <a:miter lim="800000"/>
            <a:headEnd/>
            <a:tailEnd/>
          </a:ln>
        </p:spPr>
        <p:txBody>
          <a:bodyPr wrap="none">
            <a:spAutoFit/>
          </a:bodyPr>
          <a:lstStyle/>
          <a:p>
            <a:r>
              <a:rPr lang="en-US" sz="2000"/>
              <a:t>=  38,240 g LiOH</a:t>
            </a:r>
          </a:p>
        </p:txBody>
      </p:sp>
      <p:sp>
        <p:nvSpPr>
          <p:cNvPr id="76808" name="Text Box 8"/>
          <p:cNvSpPr txBox="1">
            <a:spLocks noChangeArrowheads="1"/>
          </p:cNvSpPr>
          <p:nvPr/>
        </p:nvSpPr>
        <p:spPr bwMode="auto">
          <a:xfrm>
            <a:off x="7162800" y="2514600"/>
            <a:ext cx="1624013" cy="701675"/>
          </a:xfrm>
          <a:prstGeom prst="rect">
            <a:avLst/>
          </a:prstGeom>
          <a:noFill/>
          <a:ln w="9525">
            <a:noFill/>
            <a:miter lim="800000"/>
            <a:headEnd/>
            <a:tailEnd/>
          </a:ln>
        </p:spPr>
        <p:txBody>
          <a:bodyPr wrap="none">
            <a:spAutoFit/>
          </a:bodyPr>
          <a:lstStyle/>
          <a:p>
            <a:r>
              <a:rPr lang="en-US" sz="2000"/>
              <a:t>   Needed</a:t>
            </a:r>
          </a:p>
          <a:p>
            <a:r>
              <a:rPr lang="en-US" sz="2000"/>
              <a:t>(actual yield)</a:t>
            </a:r>
          </a:p>
        </p:txBody>
      </p:sp>
      <p:grpSp>
        <p:nvGrpSpPr>
          <p:cNvPr id="2" name="Group 57"/>
          <p:cNvGrpSpPr>
            <a:grpSpLocks/>
          </p:cNvGrpSpPr>
          <p:nvPr/>
        </p:nvGrpSpPr>
        <p:grpSpPr bwMode="auto">
          <a:xfrm>
            <a:off x="590550" y="5278438"/>
            <a:ext cx="3330575" cy="823912"/>
            <a:chOff x="372" y="3325"/>
            <a:chExt cx="2098" cy="519"/>
          </a:xfrm>
        </p:grpSpPr>
        <p:sp>
          <p:nvSpPr>
            <p:cNvPr id="120875" name="Text Box 9"/>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20876" name="Text Box 10"/>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20877" name="Line 11"/>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76812" name="Text Box 12"/>
          <p:cNvSpPr txBox="1">
            <a:spLocks noChangeArrowheads="1"/>
          </p:cNvSpPr>
          <p:nvPr/>
        </p:nvSpPr>
        <p:spPr bwMode="auto">
          <a:xfrm>
            <a:off x="5130800" y="5500688"/>
            <a:ext cx="677863" cy="396875"/>
          </a:xfrm>
          <a:prstGeom prst="rect">
            <a:avLst/>
          </a:prstGeom>
          <a:noFill/>
          <a:ln w="9525">
            <a:noFill/>
            <a:miter lim="800000"/>
            <a:headEnd/>
            <a:tailEnd/>
          </a:ln>
        </p:spPr>
        <p:txBody>
          <a:bodyPr wrap="none">
            <a:spAutoFit/>
          </a:bodyPr>
          <a:lstStyle/>
          <a:p>
            <a:r>
              <a:rPr lang="en-US" sz="2000"/>
              <a:t>0.85</a:t>
            </a:r>
          </a:p>
        </p:txBody>
      </p:sp>
      <p:sp>
        <p:nvSpPr>
          <p:cNvPr id="76814" name="Line 14"/>
          <p:cNvSpPr>
            <a:spLocks noChangeShapeType="1"/>
          </p:cNvSpPr>
          <p:nvPr/>
        </p:nvSpPr>
        <p:spPr bwMode="auto">
          <a:xfrm>
            <a:off x="6172200" y="5688013"/>
            <a:ext cx="1752600" cy="0"/>
          </a:xfrm>
          <a:prstGeom prst="line">
            <a:avLst/>
          </a:prstGeom>
          <a:noFill/>
          <a:ln w="22225">
            <a:solidFill>
              <a:schemeClr val="tx1"/>
            </a:solidFill>
            <a:round/>
            <a:headEnd/>
            <a:tailEnd/>
          </a:ln>
        </p:spPr>
        <p:txBody>
          <a:bodyPr/>
          <a:lstStyle/>
          <a:p>
            <a:endParaRPr lang="en-US"/>
          </a:p>
        </p:txBody>
      </p:sp>
      <p:sp>
        <p:nvSpPr>
          <p:cNvPr id="76815" name="Text Box 15"/>
          <p:cNvSpPr txBox="1">
            <a:spLocks noChangeArrowheads="1"/>
          </p:cNvSpPr>
          <p:nvPr/>
        </p:nvSpPr>
        <p:spPr bwMode="auto">
          <a:xfrm>
            <a:off x="6451600" y="6308725"/>
            <a:ext cx="2235200" cy="396875"/>
          </a:xfrm>
          <a:prstGeom prst="rect">
            <a:avLst/>
          </a:prstGeom>
          <a:solidFill>
            <a:srgbClr val="E6DDD8"/>
          </a:solidFill>
          <a:ln w="9525">
            <a:noFill/>
            <a:miter lim="800000"/>
            <a:headEnd/>
            <a:tailEnd/>
          </a:ln>
        </p:spPr>
        <p:txBody>
          <a:bodyPr wrap="none">
            <a:spAutoFit/>
          </a:bodyPr>
          <a:lstStyle/>
          <a:p>
            <a:r>
              <a:rPr lang="en-US" sz="2000"/>
              <a:t>x = 44,988 g LiOH</a:t>
            </a:r>
          </a:p>
        </p:txBody>
      </p:sp>
      <p:sp>
        <p:nvSpPr>
          <p:cNvPr id="76816" name="Line 16"/>
          <p:cNvSpPr>
            <a:spLocks noChangeShapeType="1"/>
          </p:cNvSpPr>
          <p:nvPr/>
        </p:nvSpPr>
        <p:spPr bwMode="auto">
          <a:xfrm>
            <a:off x="1905000" y="1524000"/>
            <a:ext cx="0" cy="762000"/>
          </a:xfrm>
          <a:prstGeom prst="line">
            <a:avLst/>
          </a:prstGeom>
          <a:noFill/>
          <a:ln w="9525">
            <a:solidFill>
              <a:schemeClr val="tx1"/>
            </a:solidFill>
            <a:round/>
            <a:headEnd/>
            <a:tailEnd type="triangle" w="med" len="med"/>
          </a:ln>
        </p:spPr>
        <p:txBody>
          <a:bodyPr/>
          <a:lstStyle/>
          <a:p>
            <a:endParaRPr lang="en-US"/>
          </a:p>
        </p:txBody>
      </p:sp>
      <p:sp>
        <p:nvSpPr>
          <p:cNvPr id="76817" name="Line 17"/>
          <p:cNvSpPr>
            <a:spLocks noChangeShapeType="1"/>
          </p:cNvSpPr>
          <p:nvPr/>
        </p:nvSpPr>
        <p:spPr bwMode="auto">
          <a:xfrm flipH="1">
            <a:off x="3505200" y="1552575"/>
            <a:ext cx="0" cy="762000"/>
          </a:xfrm>
          <a:prstGeom prst="line">
            <a:avLst/>
          </a:prstGeom>
          <a:noFill/>
          <a:ln w="9525">
            <a:solidFill>
              <a:schemeClr val="tx1"/>
            </a:solidFill>
            <a:round/>
            <a:headEnd type="triangle" w="med" len="med"/>
            <a:tailEnd/>
          </a:ln>
        </p:spPr>
        <p:txBody>
          <a:bodyPr/>
          <a:lstStyle/>
          <a:p>
            <a:endParaRPr lang="en-US"/>
          </a:p>
        </p:txBody>
      </p:sp>
      <p:sp>
        <p:nvSpPr>
          <p:cNvPr id="76819" name="Text Box 19"/>
          <p:cNvSpPr txBox="1">
            <a:spLocks noChangeArrowheads="1"/>
          </p:cNvSpPr>
          <p:nvPr/>
        </p:nvSpPr>
        <p:spPr bwMode="auto">
          <a:xfrm>
            <a:off x="1431925" y="2346325"/>
            <a:ext cx="1087438" cy="396875"/>
          </a:xfrm>
          <a:prstGeom prst="rect">
            <a:avLst/>
          </a:prstGeom>
          <a:solidFill>
            <a:srgbClr val="FFFFCC"/>
          </a:solidFill>
          <a:ln w="9525">
            <a:noFill/>
            <a:miter lim="800000"/>
            <a:headEnd/>
            <a:tailEnd/>
          </a:ln>
        </p:spPr>
        <p:txBody>
          <a:bodyPr wrap="none">
            <a:spAutoFit/>
          </a:bodyPr>
          <a:lstStyle/>
          <a:p>
            <a:r>
              <a:rPr lang="en-US" sz="2000"/>
              <a:t>800 mol</a:t>
            </a:r>
          </a:p>
        </p:txBody>
      </p:sp>
      <p:sp>
        <p:nvSpPr>
          <p:cNvPr id="76821" name="Line 21"/>
          <p:cNvSpPr>
            <a:spLocks noChangeShapeType="1"/>
          </p:cNvSpPr>
          <p:nvPr/>
        </p:nvSpPr>
        <p:spPr bwMode="auto">
          <a:xfrm>
            <a:off x="2514600" y="2590800"/>
            <a:ext cx="893763" cy="0"/>
          </a:xfrm>
          <a:prstGeom prst="line">
            <a:avLst/>
          </a:prstGeom>
          <a:noFill/>
          <a:ln w="9525">
            <a:solidFill>
              <a:schemeClr val="tx1"/>
            </a:solidFill>
            <a:round/>
            <a:headEnd/>
            <a:tailEnd type="triangle" w="med" len="med"/>
          </a:ln>
        </p:spPr>
        <p:txBody>
          <a:bodyPr/>
          <a:lstStyle/>
          <a:p>
            <a:endParaRPr lang="en-US"/>
          </a:p>
        </p:txBody>
      </p:sp>
      <p:sp>
        <p:nvSpPr>
          <p:cNvPr id="76823" name="Text Box 23"/>
          <p:cNvSpPr txBox="1">
            <a:spLocks noChangeArrowheads="1"/>
          </p:cNvSpPr>
          <p:nvPr/>
        </p:nvSpPr>
        <p:spPr bwMode="auto">
          <a:xfrm>
            <a:off x="3505200" y="1736725"/>
            <a:ext cx="1565275" cy="396875"/>
          </a:xfrm>
          <a:prstGeom prst="rect">
            <a:avLst/>
          </a:prstGeom>
          <a:noFill/>
          <a:ln w="9525">
            <a:noFill/>
            <a:miter lim="800000"/>
            <a:headEnd/>
            <a:tailEnd/>
          </a:ln>
        </p:spPr>
        <p:txBody>
          <a:bodyPr wrap="none">
            <a:spAutoFit/>
          </a:bodyPr>
          <a:lstStyle/>
          <a:p>
            <a:r>
              <a:rPr lang="en-US" sz="2000"/>
              <a:t>x 23.9 g/mol</a:t>
            </a:r>
          </a:p>
        </p:txBody>
      </p:sp>
      <p:sp>
        <p:nvSpPr>
          <p:cNvPr id="76824" name="Text Box 24"/>
          <p:cNvSpPr txBox="1">
            <a:spLocks noChangeArrowheads="1"/>
          </p:cNvSpPr>
          <p:nvPr/>
        </p:nvSpPr>
        <p:spPr bwMode="auto">
          <a:xfrm>
            <a:off x="884238" y="4572000"/>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76825" name="Line 25"/>
          <p:cNvSpPr>
            <a:spLocks noChangeShapeType="1"/>
          </p:cNvSpPr>
          <p:nvPr/>
        </p:nvSpPr>
        <p:spPr bwMode="auto">
          <a:xfrm flipH="1">
            <a:off x="7496175" y="3152775"/>
            <a:ext cx="152400" cy="304800"/>
          </a:xfrm>
          <a:prstGeom prst="line">
            <a:avLst/>
          </a:prstGeom>
          <a:noFill/>
          <a:ln w="9525">
            <a:solidFill>
              <a:srgbClr val="FF0000"/>
            </a:solidFill>
            <a:round/>
            <a:headEnd/>
            <a:tailEnd type="triangle" w="med" len="med"/>
          </a:ln>
        </p:spPr>
        <p:txBody>
          <a:bodyPr/>
          <a:lstStyle/>
          <a:p>
            <a:endParaRPr lang="en-US"/>
          </a:p>
        </p:txBody>
      </p:sp>
      <p:sp>
        <p:nvSpPr>
          <p:cNvPr id="76826" name="Text Box 26"/>
          <p:cNvSpPr txBox="1">
            <a:spLocks noChangeArrowheads="1"/>
          </p:cNvSpPr>
          <p:nvPr/>
        </p:nvSpPr>
        <p:spPr bwMode="auto">
          <a:xfrm>
            <a:off x="4327525" y="6248400"/>
            <a:ext cx="1720850" cy="517525"/>
          </a:xfrm>
          <a:prstGeom prst="rect">
            <a:avLst/>
          </a:prstGeom>
          <a:noFill/>
          <a:ln w="9525">
            <a:noFill/>
            <a:miter lim="800000"/>
            <a:headEnd/>
            <a:tailEnd/>
          </a:ln>
        </p:spPr>
        <p:txBody>
          <a:bodyPr wrap="none">
            <a:spAutoFit/>
          </a:bodyPr>
          <a:lstStyle/>
          <a:p>
            <a:r>
              <a:rPr lang="en-US"/>
              <a:t> Amount of LiOH to</a:t>
            </a:r>
          </a:p>
          <a:p>
            <a:r>
              <a:rPr lang="en-US"/>
              <a:t>be taken into space</a:t>
            </a:r>
          </a:p>
        </p:txBody>
      </p:sp>
      <p:sp>
        <p:nvSpPr>
          <p:cNvPr id="76827" name="Line 27"/>
          <p:cNvSpPr>
            <a:spLocks noChangeShapeType="1"/>
          </p:cNvSpPr>
          <p:nvPr/>
        </p:nvSpPr>
        <p:spPr bwMode="auto">
          <a:xfrm>
            <a:off x="6076950" y="6477000"/>
            <a:ext cx="341313" cy="47625"/>
          </a:xfrm>
          <a:prstGeom prst="line">
            <a:avLst/>
          </a:prstGeom>
          <a:noFill/>
          <a:ln w="9525">
            <a:solidFill>
              <a:srgbClr val="FF0000"/>
            </a:solidFill>
            <a:round/>
            <a:headEnd/>
            <a:tailEnd type="triangle" w="med" len="med"/>
          </a:ln>
        </p:spPr>
        <p:txBody>
          <a:bodyPr/>
          <a:lstStyle/>
          <a:p>
            <a:endParaRPr lang="en-US"/>
          </a:p>
        </p:txBody>
      </p:sp>
      <p:sp>
        <p:nvSpPr>
          <p:cNvPr id="120856" name="AutoShape 2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6829" name="Text Box 29"/>
          <p:cNvSpPr txBox="1">
            <a:spLocks noChangeArrowheads="1"/>
          </p:cNvSpPr>
          <p:nvPr/>
        </p:nvSpPr>
        <p:spPr bwMode="auto">
          <a:xfrm>
            <a:off x="3519488" y="3252788"/>
            <a:ext cx="1454150" cy="396875"/>
          </a:xfrm>
          <a:prstGeom prst="rect">
            <a:avLst/>
          </a:prstGeom>
          <a:noFill/>
          <a:ln w="9525">
            <a:noFill/>
            <a:miter lim="800000"/>
            <a:headEnd/>
            <a:tailEnd/>
          </a:ln>
        </p:spPr>
        <p:txBody>
          <a:bodyPr wrap="none">
            <a:spAutoFit/>
          </a:bodyPr>
          <a:lstStyle/>
          <a:p>
            <a:r>
              <a:rPr lang="en-US" sz="2000"/>
              <a:t>2 mol LiOH</a:t>
            </a:r>
          </a:p>
        </p:txBody>
      </p:sp>
      <p:sp>
        <p:nvSpPr>
          <p:cNvPr id="76830" name="Text Box 30"/>
          <p:cNvSpPr txBox="1">
            <a:spLocks noChangeArrowheads="1"/>
          </p:cNvSpPr>
          <p:nvPr/>
        </p:nvSpPr>
        <p:spPr bwMode="auto">
          <a:xfrm>
            <a:off x="3533775" y="3600450"/>
            <a:ext cx="1347788" cy="396875"/>
          </a:xfrm>
          <a:prstGeom prst="rect">
            <a:avLst/>
          </a:prstGeom>
          <a:noFill/>
          <a:ln w="9525">
            <a:noFill/>
            <a:miter lim="800000"/>
            <a:headEnd/>
            <a:tailEnd/>
          </a:ln>
        </p:spPr>
        <p:txBody>
          <a:bodyPr wrap="none">
            <a:spAutoFit/>
          </a:bodyPr>
          <a:lstStyle/>
          <a:p>
            <a:r>
              <a:rPr lang="en-US" sz="2000"/>
              <a:t>1 mol CO</a:t>
            </a:r>
            <a:r>
              <a:rPr lang="en-US" sz="2000" baseline="-25000"/>
              <a:t>2</a:t>
            </a:r>
          </a:p>
        </p:txBody>
      </p:sp>
      <p:sp>
        <p:nvSpPr>
          <p:cNvPr id="76831" name="Text Box 31"/>
          <p:cNvSpPr txBox="1">
            <a:spLocks noChangeArrowheads="1"/>
          </p:cNvSpPr>
          <p:nvPr/>
        </p:nvSpPr>
        <p:spPr bwMode="auto">
          <a:xfrm>
            <a:off x="4964113" y="3252788"/>
            <a:ext cx="1538287" cy="396875"/>
          </a:xfrm>
          <a:prstGeom prst="rect">
            <a:avLst/>
          </a:prstGeom>
          <a:noFill/>
          <a:ln w="9525">
            <a:noFill/>
            <a:miter lim="800000"/>
            <a:headEnd/>
            <a:tailEnd/>
          </a:ln>
        </p:spPr>
        <p:txBody>
          <a:bodyPr wrap="none">
            <a:spAutoFit/>
          </a:bodyPr>
          <a:lstStyle/>
          <a:p>
            <a:r>
              <a:rPr lang="en-US" sz="2000"/>
              <a:t>23.9 g LiOH</a:t>
            </a:r>
          </a:p>
        </p:txBody>
      </p:sp>
      <p:sp>
        <p:nvSpPr>
          <p:cNvPr id="76832" name="Text Box 32"/>
          <p:cNvSpPr txBox="1">
            <a:spLocks noChangeArrowheads="1"/>
          </p:cNvSpPr>
          <p:nvPr/>
        </p:nvSpPr>
        <p:spPr bwMode="auto">
          <a:xfrm>
            <a:off x="4976813" y="3600450"/>
            <a:ext cx="1454150" cy="396875"/>
          </a:xfrm>
          <a:prstGeom prst="rect">
            <a:avLst/>
          </a:prstGeom>
          <a:noFill/>
          <a:ln w="9525">
            <a:noFill/>
            <a:miter lim="800000"/>
            <a:headEnd/>
            <a:tailEnd/>
          </a:ln>
        </p:spPr>
        <p:txBody>
          <a:bodyPr wrap="none">
            <a:spAutoFit/>
          </a:bodyPr>
          <a:lstStyle/>
          <a:p>
            <a:r>
              <a:rPr lang="en-US" sz="2000"/>
              <a:t>1 mol LiOH</a:t>
            </a:r>
          </a:p>
        </p:txBody>
      </p:sp>
      <p:grpSp>
        <p:nvGrpSpPr>
          <p:cNvPr id="3" name="Group 33"/>
          <p:cNvGrpSpPr>
            <a:grpSpLocks/>
          </p:cNvGrpSpPr>
          <p:nvPr/>
        </p:nvGrpSpPr>
        <p:grpSpPr bwMode="auto">
          <a:xfrm>
            <a:off x="3506788" y="3236913"/>
            <a:ext cx="1436687" cy="733425"/>
            <a:chOff x="1872" y="2730"/>
            <a:chExt cx="816" cy="438"/>
          </a:xfrm>
        </p:grpSpPr>
        <p:sp>
          <p:nvSpPr>
            <p:cNvPr id="120873" name="AutoShape 3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0874" name="Line 3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6"/>
          <p:cNvGrpSpPr>
            <a:grpSpLocks/>
          </p:cNvGrpSpPr>
          <p:nvPr/>
        </p:nvGrpSpPr>
        <p:grpSpPr bwMode="auto">
          <a:xfrm>
            <a:off x="4970463" y="3236913"/>
            <a:ext cx="1498600" cy="733425"/>
            <a:chOff x="1872" y="2730"/>
            <a:chExt cx="816" cy="438"/>
          </a:xfrm>
        </p:grpSpPr>
        <p:sp>
          <p:nvSpPr>
            <p:cNvPr id="120871" name="AutoShape 3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0872" name="Line 3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76839" name="Line 39"/>
          <p:cNvSpPr>
            <a:spLocks noChangeShapeType="1"/>
          </p:cNvSpPr>
          <p:nvPr/>
        </p:nvSpPr>
        <p:spPr bwMode="auto">
          <a:xfrm flipV="1">
            <a:off x="3849688" y="3765550"/>
            <a:ext cx="838200" cy="114300"/>
          </a:xfrm>
          <a:prstGeom prst="line">
            <a:avLst/>
          </a:prstGeom>
          <a:noFill/>
          <a:ln w="9525">
            <a:solidFill>
              <a:srgbClr val="FF0000"/>
            </a:solidFill>
            <a:round/>
            <a:headEnd/>
            <a:tailEnd/>
          </a:ln>
        </p:spPr>
        <p:txBody>
          <a:bodyPr/>
          <a:lstStyle/>
          <a:p>
            <a:endParaRPr lang="en-US"/>
          </a:p>
        </p:txBody>
      </p:sp>
      <p:sp>
        <p:nvSpPr>
          <p:cNvPr id="76840" name="Line 40"/>
          <p:cNvSpPr>
            <a:spLocks noChangeShapeType="1"/>
          </p:cNvSpPr>
          <p:nvPr/>
        </p:nvSpPr>
        <p:spPr bwMode="auto">
          <a:xfrm flipV="1">
            <a:off x="3822700" y="3384550"/>
            <a:ext cx="1049338" cy="147638"/>
          </a:xfrm>
          <a:prstGeom prst="line">
            <a:avLst/>
          </a:prstGeom>
          <a:noFill/>
          <a:ln w="9525">
            <a:solidFill>
              <a:srgbClr val="FF0000"/>
            </a:solidFill>
            <a:round/>
            <a:headEnd/>
            <a:tailEnd/>
          </a:ln>
        </p:spPr>
        <p:txBody>
          <a:bodyPr/>
          <a:lstStyle/>
          <a:p>
            <a:endParaRPr lang="en-US"/>
          </a:p>
        </p:txBody>
      </p:sp>
      <p:sp>
        <p:nvSpPr>
          <p:cNvPr id="76841" name="Line 41"/>
          <p:cNvSpPr>
            <a:spLocks noChangeShapeType="1"/>
          </p:cNvSpPr>
          <p:nvPr/>
        </p:nvSpPr>
        <p:spPr bwMode="auto">
          <a:xfrm flipV="1">
            <a:off x="5283200" y="3738563"/>
            <a:ext cx="1052513" cy="136525"/>
          </a:xfrm>
          <a:prstGeom prst="line">
            <a:avLst/>
          </a:prstGeom>
          <a:noFill/>
          <a:ln w="9525">
            <a:solidFill>
              <a:srgbClr val="FF0000"/>
            </a:solidFill>
            <a:round/>
            <a:headEnd/>
            <a:tailEnd/>
          </a:ln>
        </p:spPr>
        <p:txBody>
          <a:bodyPr/>
          <a:lstStyle/>
          <a:p>
            <a:endParaRPr lang="en-US"/>
          </a:p>
        </p:txBody>
      </p:sp>
      <p:sp>
        <p:nvSpPr>
          <p:cNvPr id="76842" name="Line 42"/>
          <p:cNvSpPr>
            <a:spLocks noChangeShapeType="1"/>
          </p:cNvSpPr>
          <p:nvPr/>
        </p:nvSpPr>
        <p:spPr bwMode="auto">
          <a:xfrm flipV="1">
            <a:off x="2470150" y="3568700"/>
            <a:ext cx="838200" cy="114300"/>
          </a:xfrm>
          <a:prstGeom prst="line">
            <a:avLst/>
          </a:prstGeom>
          <a:noFill/>
          <a:ln w="9525">
            <a:solidFill>
              <a:srgbClr val="FF0000"/>
            </a:solidFill>
            <a:round/>
            <a:headEnd/>
            <a:tailEnd/>
          </a:ln>
        </p:spPr>
        <p:txBody>
          <a:bodyPr/>
          <a:lstStyle/>
          <a:p>
            <a:endParaRPr lang="en-US"/>
          </a:p>
        </p:txBody>
      </p:sp>
      <p:sp>
        <p:nvSpPr>
          <p:cNvPr id="76820" name="Text Box 20"/>
          <p:cNvSpPr txBox="1">
            <a:spLocks noChangeArrowheads="1"/>
          </p:cNvSpPr>
          <p:nvPr/>
        </p:nvSpPr>
        <p:spPr bwMode="auto">
          <a:xfrm>
            <a:off x="3027363" y="2346325"/>
            <a:ext cx="1228725" cy="396875"/>
          </a:xfrm>
          <a:prstGeom prst="rect">
            <a:avLst/>
          </a:prstGeom>
          <a:solidFill>
            <a:srgbClr val="FFFFCC"/>
          </a:solidFill>
          <a:ln w="9525">
            <a:noFill/>
            <a:miter lim="800000"/>
            <a:headEnd/>
            <a:tailEnd/>
          </a:ln>
        </p:spPr>
        <p:txBody>
          <a:bodyPr wrap="none">
            <a:spAutoFit/>
          </a:bodyPr>
          <a:lstStyle/>
          <a:p>
            <a:r>
              <a:rPr lang="en-US" sz="2000"/>
              <a:t>1600 mol</a:t>
            </a:r>
          </a:p>
        </p:txBody>
      </p:sp>
      <p:sp>
        <p:nvSpPr>
          <p:cNvPr id="76847" name="Rectangle 47"/>
          <p:cNvSpPr>
            <a:spLocks noChangeArrowheads="1"/>
          </p:cNvSpPr>
          <p:nvPr/>
        </p:nvSpPr>
        <p:spPr bwMode="auto">
          <a:xfrm>
            <a:off x="6362700" y="5707063"/>
            <a:ext cx="1171575" cy="396875"/>
          </a:xfrm>
          <a:prstGeom prst="rect">
            <a:avLst/>
          </a:prstGeom>
          <a:noFill/>
          <a:ln w="9525">
            <a:noFill/>
            <a:miter lim="800000"/>
            <a:headEnd/>
            <a:tailEnd/>
          </a:ln>
        </p:spPr>
        <p:txBody>
          <a:bodyPr wrap="none">
            <a:spAutoFit/>
          </a:bodyPr>
          <a:lstStyle/>
          <a:p>
            <a:r>
              <a:rPr lang="en-US" sz="2000"/>
              <a:t>x g LiOH</a:t>
            </a:r>
          </a:p>
        </p:txBody>
      </p:sp>
      <p:sp>
        <p:nvSpPr>
          <p:cNvPr id="76849" name="Text Box 49"/>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76856" name="Rectangle 56"/>
          <p:cNvSpPr>
            <a:spLocks noChangeArrowheads="1"/>
          </p:cNvSpPr>
          <p:nvPr/>
        </p:nvSpPr>
        <p:spPr bwMode="auto">
          <a:xfrm>
            <a:off x="1371600" y="1125538"/>
            <a:ext cx="1087438" cy="396875"/>
          </a:xfrm>
          <a:prstGeom prst="rect">
            <a:avLst/>
          </a:prstGeom>
          <a:noFill/>
          <a:ln w="9525">
            <a:noFill/>
            <a:miter lim="800000"/>
            <a:headEnd/>
            <a:tailEnd/>
          </a:ln>
        </p:spPr>
        <p:txBody>
          <a:bodyPr wrap="none">
            <a:spAutoFit/>
          </a:bodyPr>
          <a:lstStyle/>
          <a:p>
            <a:r>
              <a:rPr lang="en-US" sz="2000"/>
              <a:t>800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6803"/>
                                        </p:tgtEl>
                                        <p:attrNameLst>
                                          <p:attrName>style.visibility</p:attrName>
                                        </p:attrNameLst>
                                      </p:cBhvr>
                                      <p:to>
                                        <p:strVal val="visible"/>
                                      </p:to>
                                    </p:set>
                                    <p:animEffect transition="in" filter="fade">
                                      <p:cBhvr>
                                        <p:cTn id="7" dur="1000"/>
                                        <p:tgtEl>
                                          <p:spTgt spid="76803"/>
                                        </p:tgtEl>
                                      </p:cBhvr>
                                    </p:animEffect>
                                    <p:anim calcmode="lin" valueType="num">
                                      <p:cBhvr>
                                        <p:cTn id="8" dur="1000" fill="hold"/>
                                        <p:tgtEl>
                                          <p:spTgt spid="76803"/>
                                        </p:tgtEl>
                                        <p:attrNameLst>
                                          <p:attrName>ppt_x</p:attrName>
                                        </p:attrNameLst>
                                      </p:cBhvr>
                                      <p:tavLst>
                                        <p:tav tm="0">
                                          <p:val>
                                            <p:strVal val="#ppt_x-.1"/>
                                          </p:val>
                                        </p:tav>
                                        <p:tav tm="100000">
                                          <p:val>
                                            <p:strVal val="#ppt_x"/>
                                          </p:val>
                                        </p:tav>
                                      </p:tavLst>
                                    </p:anim>
                                    <p:anim calcmode="lin" valueType="num">
                                      <p:cBhvr>
                                        <p:cTn id="9" dur="10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6816"/>
                                        </p:tgtEl>
                                        <p:attrNameLst>
                                          <p:attrName>style.visibility</p:attrName>
                                        </p:attrNameLst>
                                      </p:cBhvr>
                                      <p:to>
                                        <p:strVal val="visible"/>
                                      </p:to>
                                    </p:set>
                                    <p:animEffect transition="in" filter="wipe(up)">
                                      <p:cBhvr>
                                        <p:cTn id="14" dur="500"/>
                                        <p:tgtEl>
                                          <p:spTgt spid="768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6819"/>
                                        </p:tgtEl>
                                        <p:attrNameLst>
                                          <p:attrName>style.visibility</p:attrName>
                                        </p:attrNameLst>
                                      </p:cBhvr>
                                      <p:to>
                                        <p:strVal val="visible"/>
                                      </p:to>
                                    </p:set>
                                    <p:animEffect transition="in" filter="dissolve">
                                      <p:cBhvr>
                                        <p:cTn id="19" dur="500"/>
                                        <p:tgtEl>
                                          <p:spTgt spid="768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6821"/>
                                        </p:tgtEl>
                                        <p:attrNameLst>
                                          <p:attrName>style.visibility</p:attrName>
                                        </p:attrNameLst>
                                      </p:cBhvr>
                                      <p:to>
                                        <p:strVal val="visible"/>
                                      </p:to>
                                    </p:set>
                                    <p:animEffect transition="in" filter="wipe(left)">
                                      <p:cBhvr>
                                        <p:cTn id="28" dur="500"/>
                                        <p:tgtEl>
                                          <p:spTgt spid="7682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6822"/>
                                        </p:tgtEl>
                                        <p:attrNameLst>
                                          <p:attrName>style.visibility</p:attrName>
                                        </p:attrNameLst>
                                      </p:cBhvr>
                                      <p:to>
                                        <p:strVal val="visible"/>
                                      </p:to>
                                    </p:set>
                                    <p:animEffect transition="in" filter="fade">
                                      <p:cBhvr>
                                        <p:cTn id="33" dur="1000"/>
                                        <p:tgtEl>
                                          <p:spTgt spid="76822"/>
                                        </p:tgtEl>
                                      </p:cBhvr>
                                    </p:animEffect>
                                    <p:anim calcmode="lin" valueType="num">
                                      <p:cBhvr>
                                        <p:cTn id="34" dur="1000" fill="hold"/>
                                        <p:tgtEl>
                                          <p:spTgt spid="76822"/>
                                        </p:tgtEl>
                                        <p:attrNameLst>
                                          <p:attrName>ppt_x</p:attrName>
                                        </p:attrNameLst>
                                      </p:cBhvr>
                                      <p:tavLst>
                                        <p:tav tm="0">
                                          <p:val>
                                            <p:strVal val="#ppt_x"/>
                                          </p:val>
                                        </p:tav>
                                        <p:tav tm="100000">
                                          <p:val>
                                            <p:strVal val="#ppt_x"/>
                                          </p:val>
                                        </p:tav>
                                      </p:tavLst>
                                    </p:anim>
                                    <p:anim calcmode="lin" valueType="num">
                                      <p:cBhvr>
                                        <p:cTn id="35" dur="1000" fill="hold"/>
                                        <p:tgtEl>
                                          <p:spTgt spid="768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6830"/>
                                        </p:tgtEl>
                                        <p:attrNameLst>
                                          <p:attrName>style.visibility</p:attrName>
                                        </p:attrNameLst>
                                      </p:cBhvr>
                                      <p:to>
                                        <p:strVal val="visible"/>
                                      </p:to>
                                    </p:set>
                                    <p:animEffect transition="in" filter="dissolve">
                                      <p:cBhvr>
                                        <p:cTn id="40" dur="500"/>
                                        <p:tgtEl>
                                          <p:spTgt spid="7683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6829"/>
                                        </p:tgtEl>
                                        <p:attrNameLst>
                                          <p:attrName>style.visibility</p:attrName>
                                        </p:attrNameLst>
                                      </p:cBhvr>
                                      <p:to>
                                        <p:strVal val="visible"/>
                                      </p:to>
                                    </p:set>
                                    <p:animEffect transition="in" filter="dissolve">
                                      <p:cBhvr>
                                        <p:cTn id="45" dur="500"/>
                                        <p:tgtEl>
                                          <p:spTgt spid="768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6842"/>
                                        </p:tgtEl>
                                        <p:attrNameLst>
                                          <p:attrName>style.visibility</p:attrName>
                                        </p:attrNameLst>
                                      </p:cBhvr>
                                      <p:to>
                                        <p:strVal val="visible"/>
                                      </p:to>
                                    </p:set>
                                    <p:animEffect transition="in" filter="wipe(down)">
                                      <p:cBhvr>
                                        <p:cTn id="50" dur="500"/>
                                        <p:tgtEl>
                                          <p:spTgt spid="76842"/>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76839"/>
                                        </p:tgtEl>
                                        <p:attrNameLst>
                                          <p:attrName>style.visibility</p:attrName>
                                        </p:attrNameLst>
                                      </p:cBhvr>
                                      <p:to>
                                        <p:strVal val="visible"/>
                                      </p:to>
                                    </p:set>
                                    <p:animEffect transition="in" filter="wipe(down)">
                                      <p:cBhvr>
                                        <p:cTn id="54" dur="500"/>
                                        <p:tgtEl>
                                          <p:spTgt spid="7683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6820"/>
                                        </p:tgtEl>
                                        <p:attrNameLst>
                                          <p:attrName>style.visibility</p:attrName>
                                        </p:attrNameLst>
                                      </p:cBhvr>
                                      <p:to>
                                        <p:strVal val="visible"/>
                                      </p:to>
                                    </p:set>
                                    <p:animEffect transition="in" filter="dissolve">
                                      <p:cBhvr>
                                        <p:cTn id="59" dur="500"/>
                                        <p:tgtEl>
                                          <p:spTgt spid="768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6851"/>
                                        </p:tgtEl>
                                        <p:attrNameLst>
                                          <p:attrName>style.visibility</p:attrName>
                                        </p:attrNameLst>
                                      </p:cBhvr>
                                      <p:to>
                                        <p:strVal val="visible"/>
                                      </p:to>
                                    </p:set>
                                    <p:animEffect transition="in" filter="wipe(left)">
                                      <p:cBhvr>
                                        <p:cTn id="62" dur="500"/>
                                        <p:tgtEl>
                                          <p:spTgt spid="768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76817"/>
                                        </p:tgtEl>
                                        <p:attrNameLst>
                                          <p:attrName>style.visibility</p:attrName>
                                        </p:attrNameLst>
                                      </p:cBhvr>
                                      <p:to>
                                        <p:strVal val="visible"/>
                                      </p:to>
                                    </p:set>
                                    <p:animEffect transition="in" filter="wipe(down)">
                                      <p:cBhvr>
                                        <p:cTn id="71" dur="500"/>
                                        <p:tgtEl>
                                          <p:spTgt spid="768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76832"/>
                                        </p:tgtEl>
                                        <p:attrNameLst>
                                          <p:attrName>style.visibility</p:attrName>
                                        </p:attrNameLst>
                                      </p:cBhvr>
                                      <p:to>
                                        <p:strVal val="visible"/>
                                      </p:to>
                                    </p:set>
                                    <p:animEffect transition="in" filter="dissolve">
                                      <p:cBhvr>
                                        <p:cTn id="76" dur="500"/>
                                        <p:tgtEl>
                                          <p:spTgt spid="7683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6831"/>
                                        </p:tgtEl>
                                        <p:attrNameLst>
                                          <p:attrName>style.visibility</p:attrName>
                                        </p:attrNameLst>
                                      </p:cBhvr>
                                      <p:to>
                                        <p:strVal val="visible"/>
                                      </p:to>
                                    </p:set>
                                    <p:animEffect transition="in" filter="dissolve">
                                      <p:cBhvr>
                                        <p:cTn id="81" dur="500"/>
                                        <p:tgtEl>
                                          <p:spTgt spid="76831"/>
                                        </p:tgtEl>
                                      </p:cBhvr>
                                    </p:animEffect>
                                  </p:childTnLst>
                                </p:cTn>
                              </p:par>
                            </p:childTnLst>
                          </p:cTn>
                        </p:par>
                        <p:par>
                          <p:cTn id="82" fill="hold">
                            <p:stCondLst>
                              <p:cond delay="500"/>
                            </p:stCondLst>
                            <p:childTnLst>
                              <p:par>
                                <p:cTn id="83" presetID="29" presetClass="entr" presetSubtype="0" fill="hold" grpId="0" nodeType="afterEffect">
                                  <p:stCondLst>
                                    <p:cond delay="0"/>
                                  </p:stCondLst>
                                  <p:childTnLst>
                                    <p:set>
                                      <p:cBhvr>
                                        <p:cTn id="84" dur="1" fill="hold">
                                          <p:stCondLst>
                                            <p:cond delay="0"/>
                                          </p:stCondLst>
                                        </p:cTn>
                                        <p:tgtEl>
                                          <p:spTgt spid="76823"/>
                                        </p:tgtEl>
                                        <p:attrNameLst>
                                          <p:attrName>style.visibility</p:attrName>
                                        </p:attrNameLst>
                                      </p:cBhvr>
                                      <p:to>
                                        <p:strVal val="visible"/>
                                      </p:to>
                                    </p:set>
                                    <p:anim calcmode="lin" valueType="num">
                                      <p:cBhvr>
                                        <p:cTn id="85" dur="1000" fill="hold"/>
                                        <p:tgtEl>
                                          <p:spTgt spid="76823"/>
                                        </p:tgtEl>
                                        <p:attrNameLst>
                                          <p:attrName>ppt_x</p:attrName>
                                        </p:attrNameLst>
                                      </p:cBhvr>
                                      <p:tavLst>
                                        <p:tav tm="0">
                                          <p:val>
                                            <p:strVal val="#ppt_x-.2"/>
                                          </p:val>
                                        </p:tav>
                                        <p:tav tm="100000">
                                          <p:val>
                                            <p:strVal val="#ppt_x"/>
                                          </p:val>
                                        </p:tav>
                                      </p:tavLst>
                                    </p:anim>
                                    <p:anim calcmode="lin" valueType="num">
                                      <p:cBhvr>
                                        <p:cTn id="86" dur="1000" fill="hold"/>
                                        <p:tgtEl>
                                          <p:spTgt spid="76823"/>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68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6840"/>
                                        </p:tgtEl>
                                        <p:attrNameLst>
                                          <p:attrName>style.visibility</p:attrName>
                                        </p:attrNameLst>
                                      </p:cBhvr>
                                      <p:to>
                                        <p:strVal val="visible"/>
                                      </p:to>
                                    </p:set>
                                    <p:animEffect transition="in" filter="wipe(down)">
                                      <p:cBhvr>
                                        <p:cTn id="92" dur="500"/>
                                        <p:tgtEl>
                                          <p:spTgt spid="76840"/>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76841"/>
                                        </p:tgtEl>
                                        <p:attrNameLst>
                                          <p:attrName>style.visibility</p:attrName>
                                        </p:attrNameLst>
                                      </p:cBhvr>
                                      <p:to>
                                        <p:strVal val="visible"/>
                                      </p:to>
                                    </p:set>
                                    <p:animEffect transition="in" filter="wipe(down)">
                                      <p:cBhvr>
                                        <p:cTn id="96" dur="500"/>
                                        <p:tgtEl>
                                          <p:spTgt spid="76841"/>
                                        </p:tgtEl>
                                      </p:cBhvr>
                                    </p:animEffect>
                                  </p:childTnLst>
                                </p:cTn>
                              </p:par>
                            </p:childTnLst>
                          </p:cTn>
                        </p:par>
                      </p:childTnLst>
                    </p:cTn>
                  </p:par>
                  <p:par>
                    <p:cTn id="97" fill="hold">
                      <p:stCondLst>
                        <p:cond delay="indefinite"/>
                      </p:stCondLst>
                      <p:childTnLst>
                        <p:par>
                          <p:cTn id="98" fill="hold">
                            <p:stCondLst>
                              <p:cond delay="0"/>
                            </p:stCondLst>
                            <p:childTnLst>
                              <p:par>
                                <p:cTn id="99" presetID="39" presetClass="entr" presetSubtype="0" accel="100000" fill="hold" grpId="0" nodeType="clickEffect">
                                  <p:stCondLst>
                                    <p:cond delay="0"/>
                                  </p:stCondLst>
                                  <p:childTnLst>
                                    <p:set>
                                      <p:cBhvr>
                                        <p:cTn id="100" dur="1" fill="hold">
                                          <p:stCondLst>
                                            <p:cond delay="0"/>
                                          </p:stCondLst>
                                        </p:cTn>
                                        <p:tgtEl>
                                          <p:spTgt spid="76807"/>
                                        </p:tgtEl>
                                        <p:attrNameLst>
                                          <p:attrName>style.visibility</p:attrName>
                                        </p:attrNameLst>
                                      </p:cBhvr>
                                      <p:to>
                                        <p:strVal val="visible"/>
                                      </p:to>
                                    </p:set>
                                    <p:anim calcmode="lin" valueType="num">
                                      <p:cBhvr>
                                        <p:cTn id="101" dur="500" fill="hold"/>
                                        <p:tgtEl>
                                          <p:spTgt spid="76807"/>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76807"/>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76807"/>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76807"/>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76843"/>
                                        </p:tgtEl>
                                        <p:attrNameLst>
                                          <p:attrName>style.visibility</p:attrName>
                                        </p:attrNameLst>
                                      </p:cBhvr>
                                      <p:to>
                                        <p:strVal val="visible"/>
                                      </p:to>
                                    </p:set>
                                    <p:animEffect transition="in" filter="dissolve">
                                      <p:cBhvr>
                                        <p:cTn id="108" dur="500"/>
                                        <p:tgtEl>
                                          <p:spTgt spid="76843"/>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76808"/>
                                        </p:tgtEl>
                                        <p:attrNameLst>
                                          <p:attrName>style.visibility</p:attrName>
                                        </p:attrNameLst>
                                      </p:cBhvr>
                                      <p:to>
                                        <p:strVal val="visible"/>
                                      </p:to>
                                    </p:set>
                                    <p:anim calcmode="lin" valueType="num">
                                      <p:cBhvr>
                                        <p:cTn id="113" dur="500" fill="hold"/>
                                        <p:tgtEl>
                                          <p:spTgt spid="76808"/>
                                        </p:tgtEl>
                                        <p:attrNameLst>
                                          <p:attrName>ppt_w</p:attrName>
                                        </p:attrNameLst>
                                      </p:cBhvr>
                                      <p:tavLst>
                                        <p:tav tm="0">
                                          <p:val>
                                            <p:fltVal val="0"/>
                                          </p:val>
                                        </p:tav>
                                        <p:tav tm="100000">
                                          <p:val>
                                            <p:strVal val="#ppt_w"/>
                                          </p:val>
                                        </p:tav>
                                      </p:tavLst>
                                    </p:anim>
                                    <p:anim calcmode="lin" valueType="num">
                                      <p:cBhvr>
                                        <p:cTn id="114" dur="500" fill="hold"/>
                                        <p:tgtEl>
                                          <p:spTgt spid="76808"/>
                                        </p:tgtEl>
                                        <p:attrNameLst>
                                          <p:attrName>ppt_h</p:attrName>
                                        </p:attrNameLst>
                                      </p:cBhvr>
                                      <p:tavLst>
                                        <p:tav tm="0">
                                          <p:val>
                                            <p:fltVal val="0"/>
                                          </p:val>
                                        </p:tav>
                                        <p:tav tm="100000">
                                          <p:val>
                                            <p:strVal val="#ppt_h"/>
                                          </p:val>
                                        </p:tav>
                                      </p:tavLst>
                                    </p:anim>
                                    <p:animEffect transition="in" filter="fade">
                                      <p:cBhvr>
                                        <p:cTn id="115" dur="500"/>
                                        <p:tgtEl>
                                          <p:spTgt spid="76808"/>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76825"/>
                                        </p:tgtEl>
                                        <p:attrNameLst>
                                          <p:attrName>style.visibility</p:attrName>
                                        </p:attrNameLst>
                                      </p:cBhvr>
                                      <p:to>
                                        <p:strVal val="visible"/>
                                      </p:to>
                                    </p:set>
                                    <p:animEffect transition="in" filter="wipe(right)">
                                      <p:cBhvr>
                                        <p:cTn id="119" dur="500"/>
                                        <p:tgtEl>
                                          <p:spTgt spid="76825"/>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76824"/>
                                        </p:tgtEl>
                                        <p:attrNameLst>
                                          <p:attrName>style.visibility</p:attrName>
                                        </p:attrNameLst>
                                      </p:cBhvr>
                                      <p:to>
                                        <p:strVal val="visible"/>
                                      </p:to>
                                    </p:set>
                                    <p:animEffect transition="in" filter="dissolve">
                                      <p:cBhvr>
                                        <p:cTn id="124" dur="500"/>
                                        <p:tgtEl>
                                          <p:spTgt spid="76824"/>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mph" presetSubtype="0" grpId="1" nodeType="clickEffect">
                                  <p:stCondLst>
                                    <p:cond delay="0"/>
                                  </p:stCondLst>
                                  <p:childTnLst>
                                    <p:set>
                                      <p:cBhvr rctx="PPT">
                                        <p:cTn id="128" dur="indefinite"/>
                                        <p:tgtEl>
                                          <p:spTgt spid="76822"/>
                                        </p:tgtEl>
                                        <p:attrNameLst>
                                          <p:attrName>style.opacity</p:attrName>
                                        </p:attrNameLst>
                                      </p:cBhvr>
                                      <p:to>
                                        <p:strVal val="0.5"/>
                                      </p:to>
                                    </p:set>
                                    <p:animEffect filter="image" prLst="opacity: 0.5">
                                      <p:cBhvr rctx="IE">
                                        <p:cTn id="129" dur="indefinite"/>
                                        <p:tgtEl>
                                          <p:spTgt spid="76822"/>
                                        </p:tgtEl>
                                      </p:cBhvr>
                                    </p:animEffect>
                                  </p:childTnLst>
                                </p:cTn>
                              </p:par>
                              <p:par>
                                <p:cTn id="130" presetID="9" presetClass="emph" presetSubtype="0" grpId="1" nodeType="withEffect">
                                  <p:stCondLst>
                                    <p:cond delay="0"/>
                                  </p:stCondLst>
                                  <p:iterate type="lt">
                                    <p:tmAbs val="0"/>
                                  </p:iterate>
                                  <p:childTnLst>
                                    <p:set>
                                      <p:cBhvr rctx="PPT">
                                        <p:cTn id="131" dur="indefinite"/>
                                        <p:tgtEl>
                                          <p:spTgt spid="76803"/>
                                        </p:tgtEl>
                                        <p:attrNameLst>
                                          <p:attrName>style.opacity</p:attrName>
                                        </p:attrNameLst>
                                      </p:cBhvr>
                                      <p:to>
                                        <p:strVal val="0.5"/>
                                      </p:to>
                                    </p:set>
                                    <p:animEffect filter="image" prLst="opacity: 0.5">
                                      <p:cBhvr rctx="IE">
                                        <p:cTn id="132" dur="indefinite"/>
                                        <p:tgtEl>
                                          <p:spTgt spid="76803"/>
                                        </p:tgtEl>
                                      </p:cBhvr>
                                    </p:animEffect>
                                  </p:childTnLst>
                                </p:cTn>
                              </p:par>
                              <p:par>
                                <p:cTn id="133" presetID="9" presetClass="emph" presetSubtype="0" grpId="1" nodeType="withEffect">
                                  <p:stCondLst>
                                    <p:cond delay="0"/>
                                  </p:stCondLst>
                                  <p:childTnLst>
                                    <p:set>
                                      <p:cBhvr rctx="PPT">
                                        <p:cTn id="134" dur="indefinite"/>
                                        <p:tgtEl>
                                          <p:spTgt spid="76816"/>
                                        </p:tgtEl>
                                        <p:attrNameLst>
                                          <p:attrName>style.opacity</p:attrName>
                                        </p:attrNameLst>
                                      </p:cBhvr>
                                      <p:to>
                                        <p:strVal val="0.5"/>
                                      </p:to>
                                    </p:set>
                                    <p:animEffect filter="image" prLst="opacity: 0.5">
                                      <p:cBhvr rctx="IE">
                                        <p:cTn id="135" dur="indefinite"/>
                                        <p:tgtEl>
                                          <p:spTgt spid="76816"/>
                                        </p:tgtEl>
                                      </p:cBhvr>
                                    </p:animEffect>
                                  </p:childTnLst>
                                </p:cTn>
                              </p:par>
                              <p:par>
                                <p:cTn id="136" presetID="9" presetClass="emph" presetSubtype="0" grpId="1" nodeType="withEffect">
                                  <p:stCondLst>
                                    <p:cond delay="0"/>
                                  </p:stCondLst>
                                  <p:childTnLst>
                                    <p:set>
                                      <p:cBhvr rctx="PPT">
                                        <p:cTn id="137" dur="indefinite"/>
                                        <p:tgtEl>
                                          <p:spTgt spid="76817"/>
                                        </p:tgtEl>
                                        <p:attrNameLst>
                                          <p:attrName>style.opacity</p:attrName>
                                        </p:attrNameLst>
                                      </p:cBhvr>
                                      <p:to>
                                        <p:strVal val="0.5"/>
                                      </p:to>
                                    </p:set>
                                    <p:animEffect filter="image" prLst="opacity: 0.5">
                                      <p:cBhvr rctx="IE">
                                        <p:cTn id="138" dur="indefinite"/>
                                        <p:tgtEl>
                                          <p:spTgt spid="76817"/>
                                        </p:tgtEl>
                                      </p:cBhvr>
                                    </p:animEffect>
                                  </p:childTnLst>
                                </p:cTn>
                              </p:par>
                              <p:par>
                                <p:cTn id="139" presetID="9" presetClass="emph" presetSubtype="0" grpId="1" nodeType="withEffect">
                                  <p:stCondLst>
                                    <p:cond delay="0"/>
                                  </p:stCondLst>
                                  <p:childTnLst>
                                    <p:set>
                                      <p:cBhvr rctx="PPT">
                                        <p:cTn id="140" dur="indefinite"/>
                                        <p:tgtEl>
                                          <p:spTgt spid="76819"/>
                                        </p:tgtEl>
                                        <p:attrNameLst>
                                          <p:attrName>style.opacity</p:attrName>
                                        </p:attrNameLst>
                                      </p:cBhvr>
                                      <p:to>
                                        <p:strVal val="0.5"/>
                                      </p:to>
                                    </p:set>
                                    <p:animEffect filter="image" prLst="opacity: 0.5">
                                      <p:cBhvr rctx="IE">
                                        <p:cTn id="141" dur="indefinite"/>
                                        <p:tgtEl>
                                          <p:spTgt spid="76819"/>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76821"/>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76854"/>
                                        </p:tgtEl>
                                        <p:attrNameLst>
                                          <p:attrName>style.visibility</p:attrName>
                                        </p:attrNameLst>
                                      </p:cBhvr>
                                      <p:to>
                                        <p:strVal val="hidden"/>
                                      </p:to>
                                    </p:set>
                                  </p:childTnLst>
                                </p:cTn>
                              </p:par>
                              <p:par>
                                <p:cTn id="146" presetID="9" presetClass="emph" presetSubtype="0" grpId="1" nodeType="withEffect">
                                  <p:stCondLst>
                                    <p:cond delay="0"/>
                                  </p:stCondLst>
                                  <p:childTnLst>
                                    <p:set>
                                      <p:cBhvr rctx="PPT">
                                        <p:cTn id="147" dur="indefinite"/>
                                        <p:tgtEl>
                                          <p:spTgt spid="76851"/>
                                        </p:tgtEl>
                                        <p:attrNameLst>
                                          <p:attrName>style.opacity</p:attrName>
                                        </p:attrNameLst>
                                      </p:cBhvr>
                                      <p:to>
                                        <p:strVal val="0.5"/>
                                      </p:to>
                                    </p:set>
                                    <p:animEffect filter="image" prLst="opacity: 0.5">
                                      <p:cBhvr rctx="IE">
                                        <p:cTn id="148" dur="indefinite"/>
                                        <p:tgtEl>
                                          <p:spTgt spid="76851"/>
                                        </p:tgtEl>
                                      </p:cBhvr>
                                    </p:animEffect>
                                  </p:childTnLst>
                                </p:cTn>
                              </p:par>
                              <p:par>
                                <p:cTn id="149" presetID="9" presetClass="emph" presetSubtype="0" grpId="1" nodeType="withEffect">
                                  <p:stCondLst>
                                    <p:cond delay="0"/>
                                  </p:stCondLst>
                                  <p:childTnLst>
                                    <p:set>
                                      <p:cBhvr rctx="PPT">
                                        <p:cTn id="150" dur="indefinite"/>
                                        <p:tgtEl>
                                          <p:spTgt spid="76823"/>
                                        </p:tgtEl>
                                        <p:attrNameLst>
                                          <p:attrName>style.opacity</p:attrName>
                                        </p:attrNameLst>
                                      </p:cBhvr>
                                      <p:to>
                                        <p:strVal val="0.5"/>
                                      </p:to>
                                    </p:set>
                                    <p:animEffect filter="image" prLst="opacity: 0.5">
                                      <p:cBhvr rctx="IE">
                                        <p:cTn id="151" dur="indefinite"/>
                                        <p:tgtEl>
                                          <p:spTgt spid="76823"/>
                                        </p:tgtEl>
                                      </p:cBhvr>
                                    </p:animEffect>
                                  </p:childTnLst>
                                </p:cTn>
                              </p:par>
                              <p:par>
                                <p:cTn id="152" presetID="9" presetClass="emph" presetSubtype="0" grpId="1" nodeType="withEffect">
                                  <p:stCondLst>
                                    <p:cond delay="0"/>
                                  </p:stCondLst>
                                  <p:childTnLst>
                                    <p:set>
                                      <p:cBhvr rctx="PPT">
                                        <p:cTn id="153" dur="indefinite"/>
                                        <p:tgtEl>
                                          <p:spTgt spid="76829"/>
                                        </p:tgtEl>
                                        <p:attrNameLst>
                                          <p:attrName>style.opacity</p:attrName>
                                        </p:attrNameLst>
                                      </p:cBhvr>
                                      <p:to>
                                        <p:strVal val="0.5"/>
                                      </p:to>
                                    </p:set>
                                    <p:animEffect filter="image" prLst="opacity: 0.5">
                                      <p:cBhvr rctx="IE">
                                        <p:cTn id="154" dur="indefinite"/>
                                        <p:tgtEl>
                                          <p:spTgt spid="76829"/>
                                        </p:tgtEl>
                                      </p:cBhvr>
                                    </p:animEffect>
                                  </p:childTnLst>
                                </p:cTn>
                              </p:par>
                              <p:par>
                                <p:cTn id="155" presetID="9" presetClass="emph" presetSubtype="0" grpId="1" nodeType="withEffect">
                                  <p:stCondLst>
                                    <p:cond delay="0"/>
                                  </p:stCondLst>
                                  <p:childTnLst>
                                    <p:set>
                                      <p:cBhvr rctx="PPT">
                                        <p:cTn id="156" dur="indefinite"/>
                                        <p:tgtEl>
                                          <p:spTgt spid="76830"/>
                                        </p:tgtEl>
                                        <p:attrNameLst>
                                          <p:attrName>style.opacity</p:attrName>
                                        </p:attrNameLst>
                                      </p:cBhvr>
                                      <p:to>
                                        <p:strVal val="0.5"/>
                                      </p:to>
                                    </p:set>
                                    <p:animEffect filter="image" prLst="opacity: 0.5">
                                      <p:cBhvr rctx="IE">
                                        <p:cTn id="157" dur="indefinite"/>
                                        <p:tgtEl>
                                          <p:spTgt spid="76830"/>
                                        </p:tgtEl>
                                      </p:cBhvr>
                                    </p:animEffect>
                                  </p:childTnLst>
                                </p:cTn>
                              </p:par>
                              <p:par>
                                <p:cTn id="158" presetID="9" presetClass="emph" presetSubtype="0" grpId="1" nodeType="withEffect">
                                  <p:stCondLst>
                                    <p:cond delay="0"/>
                                  </p:stCondLst>
                                  <p:childTnLst>
                                    <p:set>
                                      <p:cBhvr rctx="PPT">
                                        <p:cTn id="159" dur="indefinite"/>
                                        <p:tgtEl>
                                          <p:spTgt spid="76831"/>
                                        </p:tgtEl>
                                        <p:attrNameLst>
                                          <p:attrName>style.opacity</p:attrName>
                                        </p:attrNameLst>
                                      </p:cBhvr>
                                      <p:to>
                                        <p:strVal val="0.5"/>
                                      </p:to>
                                    </p:set>
                                    <p:animEffect filter="image" prLst="opacity: 0.5">
                                      <p:cBhvr rctx="IE">
                                        <p:cTn id="160" dur="indefinite"/>
                                        <p:tgtEl>
                                          <p:spTgt spid="76831"/>
                                        </p:tgtEl>
                                      </p:cBhvr>
                                    </p:animEffect>
                                  </p:childTnLst>
                                </p:cTn>
                              </p:par>
                              <p:par>
                                <p:cTn id="161" presetID="9" presetClass="emph" presetSubtype="0" grpId="1" nodeType="withEffect">
                                  <p:stCondLst>
                                    <p:cond delay="0"/>
                                  </p:stCondLst>
                                  <p:childTnLst>
                                    <p:set>
                                      <p:cBhvr rctx="PPT">
                                        <p:cTn id="162" dur="indefinite"/>
                                        <p:tgtEl>
                                          <p:spTgt spid="76832"/>
                                        </p:tgtEl>
                                        <p:attrNameLst>
                                          <p:attrName>style.opacity</p:attrName>
                                        </p:attrNameLst>
                                      </p:cBhvr>
                                      <p:to>
                                        <p:strVal val="0.5"/>
                                      </p:to>
                                    </p:set>
                                    <p:animEffect filter="image" prLst="opacity: 0.5">
                                      <p:cBhvr rctx="IE">
                                        <p:cTn id="163" dur="indefinite"/>
                                        <p:tgtEl>
                                          <p:spTgt spid="76832"/>
                                        </p:tgtEl>
                                      </p:cBhvr>
                                    </p:animEffect>
                                  </p:childTnLst>
                                </p:cTn>
                              </p:par>
                              <p:par>
                                <p:cTn id="164" presetID="9" presetClass="emph" presetSubtype="0" nodeType="withEffect">
                                  <p:stCondLst>
                                    <p:cond delay="0"/>
                                  </p:stCondLst>
                                  <p:childTnLst>
                                    <p:set>
                                      <p:cBhvr rctx="PPT">
                                        <p:cTn id="165" dur="indefinite"/>
                                        <p:tgtEl>
                                          <p:spTgt spid="3"/>
                                        </p:tgtEl>
                                        <p:attrNameLst>
                                          <p:attrName>style.opacity</p:attrName>
                                        </p:attrNameLst>
                                      </p:cBhvr>
                                      <p:to>
                                        <p:strVal val="0.5"/>
                                      </p:to>
                                    </p:set>
                                    <p:animEffect filter="image" prLst="opacity: 0.5">
                                      <p:cBhvr rctx="IE">
                                        <p:cTn id="166" dur="indefinite"/>
                                        <p:tgtEl>
                                          <p:spTgt spid="3"/>
                                        </p:tgtEl>
                                      </p:cBhvr>
                                    </p:animEffect>
                                  </p:childTnLst>
                                </p:cTn>
                              </p:par>
                              <p:par>
                                <p:cTn id="167" presetID="9" presetClass="emph" presetSubtype="0" nodeType="withEffect">
                                  <p:stCondLst>
                                    <p:cond delay="0"/>
                                  </p:stCondLst>
                                  <p:childTnLst>
                                    <p:set>
                                      <p:cBhvr rctx="PPT">
                                        <p:cTn id="168" dur="indefinite"/>
                                        <p:tgtEl>
                                          <p:spTgt spid="4"/>
                                        </p:tgtEl>
                                        <p:attrNameLst>
                                          <p:attrName>style.opacity</p:attrName>
                                        </p:attrNameLst>
                                      </p:cBhvr>
                                      <p:to>
                                        <p:strVal val="0.5"/>
                                      </p:to>
                                    </p:set>
                                    <p:animEffect filter="image" prLst="opacity: 0.5">
                                      <p:cBhvr rctx="IE">
                                        <p:cTn id="169" dur="indefinite"/>
                                        <p:tgtEl>
                                          <p:spTgt spid="4"/>
                                        </p:tgtEl>
                                      </p:cBhvr>
                                    </p:animEffect>
                                  </p:childTnLst>
                                </p:cTn>
                              </p:par>
                              <p:par>
                                <p:cTn id="170" presetID="9" presetClass="emph" presetSubtype="0" grpId="1" nodeType="withEffect">
                                  <p:stCondLst>
                                    <p:cond delay="0"/>
                                  </p:stCondLst>
                                  <p:childTnLst>
                                    <p:set>
                                      <p:cBhvr rctx="PPT">
                                        <p:cTn id="171" dur="indefinite"/>
                                        <p:tgtEl>
                                          <p:spTgt spid="76839"/>
                                        </p:tgtEl>
                                        <p:attrNameLst>
                                          <p:attrName>style.opacity</p:attrName>
                                        </p:attrNameLst>
                                      </p:cBhvr>
                                      <p:to>
                                        <p:strVal val="0.5"/>
                                      </p:to>
                                    </p:set>
                                    <p:animEffect filter="image" prLst="opacity: 0.5">
                                      <p:cBhvr rctx="IE">
                                        <p:cTn id="172" dur="indefinite"/>
                                        <p:tgtEl>
                                          <p:spTgt spid="76839"/>
                                        </p:tgtEl>
                                      </p:cBhvr>
                                    </p:animEffect>
                                  </p:childTnLst>
                                </p:cTn>
                              </p:par>
                              <p:par>
                                <p:cTn id="173" presetID="9" presetClass="emph" presetSubtype="0" grpId="1" nodeType="withEffect">
                                  <p:stCondLst>
                                    <p:cond delay="0"/>
                                  </p:stCondLst>
                                  <p:childTnLst>
                                    <p:set>
                                      <p:cBhvr rctx="PPT">
                                        <p:cTn id="174" dur="indefinite"/>
                                        <p:tgtEl>
                                          <p:spTgt spid="76840"/>
                                        </p:tgtEl>
                                        <p:attrNameLst>
                                          <p:attrName>style.opacity</p:attrName>
                                        </p:attrNameLst>
                                      </p:cBhvr>
                                      <p:to>
                                        <p:strVal val="0.5"/>
                                      </p:to>
                                    </p:set>
                                    <p:animEffect filter="image" prLst="opacity: 0.5">
                                      <p:cBhvr rctx="IE">
                                        <p:cTn id="175" dur="indefinite"/>
                                        <p:tgtEl>
                                          <p:spTgt spid="76840"/>
                                        </p:tgtEl>
                                      </p:cBhvr>
                                    </p:animEffect>
                                  </p:childTnLst>
                                </p:cTn>
                              </p:par>
                              <p:par>
                                <p:cTn id="176" presetID="9" presetClass="emph" presetSubtype="0" grpId="1" nodeType="withEffect">
                                  <p:stCondLst>
                                    <p:cond delay="0"/>
                                  </p:stCondLst>
                                  <p:childTnLst>
                                    <p:set>
                                      <p:cBhvr rctx="PPT">
                                        <p:cTn id="177" dur="indefinite"/>
                                        <p:tgtEl>
                                          <p:spTgt spid="76841"/>
                                        </p:tgtEl>
                                        <p:attrNameLst>
                                          <p:attrName>style.opacity</p:attrName>
                                        </p:attrNameLst>
                                      </p:cBhvr>
                                      <p:to>
                                        <p:strVal val="0.5"/>
                                      </p:to>
                                    </p:set>
                                    <p:animEffect filter="image" prLst="opacity: 0.5">
                                      <p:cBhvr rctx="IE">
                                        <p:cTn id="178" dur="indefinite"/>
                                        <p:tgtEl>
                                          <p:spTgt spid="76841"/>
                                        </p:tgtEl>
                                      </p:cBhvr>
                                    </p:animEffect>
                                  </p:childTnLst>
                                </p:cTn>
                              </p:par>
                              <p:par>
                                <p:cTn id="179" presetID="9" presetClass="emph" presetSubtype="0" grpId="1" nodeType="withEffect">
                                  <p:stCondLst>
                                    <p:cond delay="0"/>
                                  </p:stCondLst>
                                  <p:childTnLst>
                                    <p:set>
                                      <p:cBhvr rctx="PPT">
                                        <p:cTn id="180" dur="indefinite"/>
                                        <p:tgtEl>
                                          <p:spTgt spid="76842"/>
                                        </p:tgtEl>
                                        <p:attrNameLst>
                                          <p:attrName>style.opacity</p:attrName>
                                        </p:attrNameLst>
                                      </p:cBhvr>
                                      <p:to>
                                        <p:strVal val="0.5"/>
                                      </p:to>
                                    </p:set>
                                    <p:animEffect filter="image" prLst="opacity: 0.5">
                                      <p:cBhvr rctx="IE">
                                        <p:cTn id="181" dur="indefinite"/>
                                        <p:tgtEl>
                                          <p:spTgt spid="76842"/>
                                        </p:tgtEl>
                                      </p:cBhvr>
                                    </p:animEffect>
                                  </p:childTnLst>
                                </p:cTn>
                              </p:par>
                              <p:par>
                                <p:cTn id="182" presetID="9" presetClass="emph" presetSubtype="0" grpId="1" nodeType="withEffect">
                                  <p:stCondLst>
                                    <p:cond delay="0"/>
                                  </p:stCondLst>
                                  <p:childTnLst>
                                    <p:set>
                                      <p:cBhvr rctx="PPT">
                                        <p:cTn id="183" dur="indefinite"/>
                                        <p:tgtEl>
                                          <p:spTgt spid="76820"/>
                                        </p:tgtEl>
                                        <p:attrNameLst>
                                          <p:attrName>style.opacity</p:attrName>
                                        </p:attrNameLst>
                                      </p:cBhvr>
                                      <p:to>
                                        <p:strVal val="0.5"/>
                                      </p:to>
                                    </p:set>
                                    <p:animEffect filter="image" prLst="opacity: 0.5">
                                      <p:cBhvr rctx="IE">
                                        <p:cTn id="184" dur="indefinite"/>
                                        <p:tgtEl>
                                          <p:spTgt spid="76820"/>
                                        </p:tgtEl>
                                      </p:cBhvr>
                                    </p:animEffect>
                                  </p:childTnLst>
                                </p:cTn>
                              </p:par>
                              <p:par>
                                <p:cTn id="185" presetID="9" presetClass="emph" presetSubtype="0" grpId="1" nodeType="withEffect">
                                  <p:stCondLst>
                                    <p:cond delay="0"/>
                                  </p:stCondLst>
                                  <p:childTnLst>
                                    <p:set>
                                      <p:cBhvr rctx="PPT">
                                        <p:cTn id="186" dur="indefinite"/>
                                        <p:tgtEl>
                                          <p:spTgt spid="76843"/>
                                        </p:tgtEl>
                                        <p:attrNameLst>
                                          <p:attrName>style.opacity</p:attrName>
                                        </p:attrNameLst>
                                      </p:cBhvr>
                                      <p:to>
                                        <p:strVal val="0.5"/>
                                      </p:to>
                                    </p:set>
                                    <p:animEffect filter="image" prLst="opacity: 0.5">
                                      <p:cBhvr rctx="IE">
                                        <p:cTn id="187" dur="indefinite"/>
                                        <p:tgtEl>
                                          <p:spTgt spid="76843"/>
                                        </p:tgtEl>
                                      </p:cBhvr>
                                    </p:animEffect>
                                  </p:childTnLst>
                                </p:cTn>
                              </p:par>
                              <p:par>
                                <p:cTn id="188" presetID="9" presetClass="emph" presetSubtype="0" grpId="0" nodeType="withEffect">
                                  <p:stCondLst>
                                    <p:cond delay="0"/>
                                  </p:stCondLst>
                                  <p:childTnLst>
                                    <p:set>
                                      <p:cBhvr rctx="PPT">
                                        <p:cTn id="189" dur="indefinite"/>
                                        <p:tgtEl>
                                          <p:spTgt spid="76856"/>
                                        </p:tgtEl>
                                        <p:attrNameLst>
                                          <p:attrName>style.opacity</p:attrName>
                                        </p:attrNameLst>
                                      </p:cBhvr>
                                      <p:to>
                                        <p:strVal val="0.5"/>
                                      </p:to>
                                    </p:set>
                                    <p:animEffect filter="image" prLst="opacity: 0.5">
                                      <p:cBhvr rctx="IE">
                                        <p:cTn id="190" dur="indefinite"/>
                                        <p:tgtEl>
                                          <p:spTgt spid="76856"/>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0" fill="hold" nodeType="clickEffect">
                                  <p:stCondLst>
                                    <p:cond delay="0"/>
                                  </p:stCondLst>
                                  <p:childTnLst>
                                    <p:set>
                                      <p:cBhvr>
                                        <p:cTn id="194" dur="1" fill="hold">
                                          <p:stCondLst>
                                            <p:cond delay="0"/>
                                          </p:stCondLst>
                                        </p:cTn>
                                        <p:tgtEl>
                                          <p:spTgt spid="2"/>
                                        </p:tgtEl>
                                        <p:attrNameLst>
                                          <p:attrName>style.visibility</p:attrName>
                                        </p:attrNameLst>
                                      </p:cBhvr>
                                      <p:to>
                                        <p:strVal val="visible"/>
                                      </p:to>
                                    </p:set>
                                    <p:anim calcmode="lin" valueType="num">
                                      <p:cBhvr>
                                        <p:cTn id="195" dur="500" fill="hold"/>
                                        <p:tgtEl>
                                          <p:spTgt spid="2"/>
                                        </p:tgtEl>
                                        <p:attrNameLst>
                                          <p:attrName>ppt_w</p:attrName>
                                        </p:attrNameLst>
                                      </p:cBhvr>
                                      <p:tavLst>
                                        <p:tav tm="0">
                                          <p:val>
                                            <p:fltVal val="0"/>
                                          </p:val>
                                        </p:tav>
                                        <p:tav tm="100000">
                                          <p:val>
                                            <p:strVal val="#ppt_w"/>
                                          </p:val>
                                        </p:tav>
                                      </p:tavLst>
                                    </p:anim>
                                    <p:anim calcmode="lin" valueType="num">
                                      <p:cBhvr>
                                        <p:cTn id="196" dur="500" fill="hold"/>
                                        <p:tgtEl>
                                          <p:spTgt spid="2"/>
                                        </p:tgtEl>
                                        <p:attrNameLst>
                                          <p:attrName>ppt_h</p:attrName>
                                        </p:attrNameLst>
                                      </p:cBhvr>
                                      <p:tavLst>
                                        <p:tav tm="0">
                                          <p:val>
                                            <p:fltVal val="0"/>
                                          </p:val>
                                        </p:tav>
                                        <p:tav tm="100000">
                                          <p:val>
                                            <p:strVal val="#ppt_h"/>
                                          </p:val>
                                        </p:tav>
                                      </p:tavLst>
                                    </p:anim>
                                    <p:animEffect transition="in" filter="fade">
                                      <p:cBhvr>
                                        <p:cTn id="197" dur="500"/>
                                        <p:tgtEl>
                                          <p:spTgt spid="2"/>
                                        </p:tgtEl>
                                      </p:cBhvr>
                                    </p:animEffect>
                                  </p:childTnLst>
                                </p:cTn>
                              </p:par>
                            </p:childTnLst>
                          </p:cTn>
                        </p:par>
                      </p:childTnLst>
                    </p:cTn>
                  </p:par>
                  <p:par>
                    <p:cTn id="198" fill="hold">
                      <p:stCondLst>
                        <p:cond delay="indefinite"/>
                      </p:stCondLst>
                      <p:childTnLst>
                        <p:par>
                          <p:cTn id="199" fill="hold">
                            <p:stCondLst>
                              <p:cond delay="0"/>
                            </p:stCondLst>
                            <p:childTnLst>
                              <p:par>
                                <p:cTn id="200" presetID="53" presetClass="entr" presetSubtype="0" fill="hold" grpId="0" nodeType="clickEffect">
                                  <p:stCondLst>
                                    <p:cond delay="0"/>
                                  </p:stCondLst>
                                  <p:childTnLst>
                                    <p:set>
                                      <p:cBhvr>
                                        <p:cTn id="201" dur="1" fill="hold">
                                          <p:stCondLst>
                                            <p:cond delay="0"/>
                                          </p:stCondLst>
                                        </p:cTn>
                                        <p:tgtEl>
                                          <p:spTgt spid="76812"/>
                                        </p:tgtEl>
                                        <p:attrNameLst>
                                          <p:attrName>style.visibility</p:attrName>
                                        </p:attrNameLst>
                                      </p:cBhvr>
                                      <p:to>
                                        <p:strVal val="visible"/>
                                      </p:to>
                                    </p:set>
                                    <p:anim calcmode="lin" valueType="num">
                                      <p:cBhvr>
                                        <p:cTn id="202" dur="500" fill="hold"/>
                                        <p:tgtEl>
                                          <p:spTgt spid="76812"/>
                                        </p:tgtEl>
                                        <p:attrNameLst>
                                          <p:attrName>ppt_w</p:attrName>
                                        </p:attrNameLst>
                                      </p:cBhvr>
                                      <p:tavLst>
                                        <p:tav tm="0">
                                          <p:val>
                                            <p:fltVal val="0"/>
                                          </p:val>
                                        </p:tav>
                                        <p:tav tm="100000">
                                          <p:val>
                                            <p:strVal val="#ppt_w"/>
                                          </p:val>
                                        </p:tav>
                                      </p:tavLst>
                                    </p:anim>
                                    <p:anim calcmode="lin" valueType="num">
                                      <p:cBhvr>
                                        <p:cTn id="203" dur="500" fill="hold"/>
                                        <p:tgtEl>
                                          <p:spTgt spid="76812"/>
                                        </p:tgtEl>
                                        <p:attrNameLst>
                                          <p:attrName>ppt_h</p:attrName>
                                        </p:attrNameLst>
                                      </p:cBhvr>
                                      <p:tavLst>
                                        <p:tav tm="0">
                                          <p:val>
                                            <p:fltVal val="0"/>
                                          </p:val>
                                        </p:tav>
                                        <p:tav tm="100000">
                                          <p:val>
                                            <p:strVal val="#ppt_h"/>
                                          </p:val>
                                        </p:tav>
                                      </p:tavLst>
                                    </p:anim>
                                    <p:animEffect transition="in" filter="fade">
                                      <p:cBhvr>
                                        <p:cTn id="204" dur="500"/>
                                        <p:tgtEl>
                                          <p:spTgt spid="76812"/>
                                        </p:tgtEl>
                                      </p:cBhvr>
                                    </p:animEffect>
                                  </p:childTnLst>
                                </p:cTn>
                              </p:par>
                              <p:par>
                                <p:cTn id="205" presetID="0" presetClass="path" presetSubtype="0" accel="50000" decel="50000" fill="hold" grpId="1" nodeType="withEffect">
                                  <p:stCondLst>
                                    <p:cond delay="0"/>
                                  </p:stCondLst>
                                  <p:childTnLst>
                                    <p:animMotion origin="layout" path="M 0 0 L 0.10104 -0.12514 " pathEditMode="relative" ptsTypes="AA">
                                      <p:cBhvr>
                                        <p:cTn id="206" dur="2000" spd="-100000" fill="hold"/>
                                        <p:tgtEl>
                                          <p:spTgt spid="76812"/>
                                        </p:tgtEl>
                                        <p:attrNameLst>
                                          <p:attrName>ppt_x</p:attrName>
                                          <p:attrName>ppt_y</p:attrName>
                                        </p:attrNameLst>
                                      </p:cBhvr>
                                    </p:animMotion>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76849"/>
                                        </p:tgtEl>
                                        <p:attrNameLst>
                                          <p:attrName>style.visibility</p:attrName>
                                        </p:attrNameLst>
                                      </p:cBhvr>
                                      <p:to>
                                        <p:strVal val="visible"/>
                                      </p:to>
                                    </p:set>
                                    <p:animEffect transition="in" filter="fade">
                                      <p:cBhvr>
                                        <p:cTn id="211" dur="2000"/>
                                        <p:tgtEl>
                                          <p:spTgt spid="76849"/>
                                        </p:tgtEl>
                                      </p:cBhvr>
                                    </p:animEffect>
                                  </p:childTnLst>
                                </p:cTn>
                              </p:par>
                            </p:childTnLst>
                          </p:cTn>
                        </p:par>
                        <p:par>
                          <p:cTn id="212" fill="hold">
                            <p:stCondLst>
                              <p:cond delay="2000"/>
                            </p:stCondLst>
                            <p:childTnLst>
                              <p:par>
                                <p:cTn id="213" presetID="55" presetClass="entr" presetSubtype="0" fill="hold" grpId="0" nodeType="afterEffect">
                                  <p:stCondLst>
                                    <p:cond delay="0"/>
                                  </p:stCondLst>
                                  <p:childTnLst>
                                    <p:set>
                                      <p:cBhvr>
                                        <p:cTn id="214" dur="1" fill="hold">
                                          <p:stCondLst>
                                            <p:cond delay="0"/>
                                          </p:stCondLst>
                                        </p:cTn>
                                        <p:tgtEl>
                                          <p:spTgt spid="76814"/>
                                        </p:tgtEl>
                                        <p:attrNameLst>
                                          <p:attrName>style.visibility</p:attrName>
                                        </p:attrNameLst>
                                      </p:cBhvr>
                                      <p:to>
                                        <p:strVal val="visible"/>
                                      </p:to>
                                    </p:set>
                                    <p:anim calcmode="lin" valueType="num">
                                      <p:cBhvr>
                                        <p:cTn id="215" dur="1000" fill="hold"/>
                                        <p:tgtEl>
                                          <p:spTgt spid="76814"/>
                                        </p:tgtEl>
                                        <p:attrNameLst>
                                          <p:attrName>ppt_w</p:attrName>
                                        </p:attrNameLst>
                                      </p:cBhvr>
                                      <p:tavLst>
                                        <p:tav tm="0">
                                          <p:val>
                                            <p:strVal val="#ppt_w*0.70"/>
                                          </p:val>
                                        </p:tav>
                                        <p:tav tm="100000">
                                          <p:val>
                                            <p:strVal val="#ppt_w"/>
                                          </p:val>
                                        </p:tav>
                                      </p:tavLst>
                                    </p:anim>
                                    <p:anim calcmode="lin" valueType="num">
                                      <p:cBhvr>
                                        <p:cTn id="216" dur="1000" fill="hold"/>
                                        <p:tgtEl>
                                          <p:spTgt spid="76814"/>
                                        </p:tgtEl>
                                        <p:attrNameLst>
                                          <p:attrName>ppt_h</p:attrName>
                                        </p:attrNameLst>
                                      </p:cBhvr>
                                      <p:tavLst>
                                        <p:tav tm="0">
                                          <p:val>
                                            <p:strVal val="#ppt_h"/>
                                          </p:val>
                                        </p:tav>
                                        <p:tav tm="100000">
                                          <p:val>
                                            <p:strVal val="#ppt_h"/>
                                          </p:val>
                                        </p:tav>
                                      </p:tavLst>
                                    </p:anim>
                                    <p:animEffect transition="in" filter="fade">
                                      <p:cBhvr>
                                        <p:cTn id="217" dur="1000"/>
                                        <p:tgtEl>
                                          <p:spTgt spid="76814"/>
                                        </p:tgtEl>
                                      </p:cBhvr>
                                    </p:animEffect>
                                  </p:child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76845"/>
                                        </p:tgtEl>
                                        <p:attrNameLst>
                                          <p:attrName>style.visibility</p:attrName>
                                        </p:attrNameLst>
                                      </p:cBhvr>
                                      <p:to>
                                        <p:strVal val="visible"/>
                                      </p:to>
                                    </p:set>
                                    <p:anim calcmode="lin" valueType="num">
                                      <p:cBhvr>
                                        <p:cTn id="222" dur="500" fill="hold"/>
                                        <p:tgtEl>
                                          <p:spTgt spid="76845"/>
                                        </p:tgtEl>
                                        <p:attrNameLst>
                                          <p:attrName>ppt_w</p:attrName>
                                        </p:attrNameLst>
                                      </p:cBhvr>
                                      <p:tavLst>
                                        <p:tav tm="0">
                                          <p:val>
                                            <p:fltVal val="0"/>
                                          </p:val>
                                        </p:tav>
                                        <p:tav tm="100000">
                                          <p:val>
                                            <p:strVal val="#ppt_w"/>
                                          </p:val>
                                        </p:tav>
                                      </p:tavLst>
                                    </p:anim>
                                    <p:anim calcmode="lin" valueType="num">
                                      <p:cBhvr>
                                        <p:cTn id="223" dur="500" fill="hold"/>
                                        <p:tgtEl>
                                          <p:spTgt spid="76845"/>
                                        </p:tgtEl>
                                        <p:attrNameLst>
                                          <p:attrName>ppt_h</p:attrName>
                                        </p:attrNameLst>
                                      </p:cBhvr>
                                      <p:tavLst>
                                        <p:tav tm="0">
                                          <p:val>
                                            <p:fltVal val="0"/>
                                          </p:val>
                                        </p:tav>
                                        <p:tav tm="100000">
                                          <p:val>
                                            <p:strVal val="#ppt_h"/>
                                          </p:val>
                                        </p:tav>
                                      </p:tavLst>
                                    </p:anim>
                                    <p:animEffect transition="in" filter="fade">
                                      <p:cBhvr>
                                        <p:cTn id="224" dur="500"/>
                                        <p:tgtEl>
                                          <p:spTgt spid="76845"/>
                                        </p:tgtEl>
                                      </p:cBhvr>
                                    </p:animEffect>
                                  </p:childTnLst>
                                </p:cTn>
                              </p:par>
                              <p:par>
                                <p:cTn id="225" presetID="0" presetClass="path" presetSubtype="0" accel="50000" decel="50000" fill="hold" grpId="1" nodeType="withEffect">
                                  <p:stCondLst>
                                    <p:cond delay="0"/>
                                  </p:stCondLst>
                                  <p:childTnLst>
                                    <p:animMotion origin="layout" path="M 0 0 L 0.07274 -0.27597 " pathEditMode="relative" ptsTypes="AA">
                                      <p:cBhvr>
                                        <p:cTn id="226" dur="2000" spd="-100000" fill="hold"/>
                                        <p:tgtEl>
                                          <p:spTgt spid="76845"/>
                                        </p:tgtEl>
                                        <p:attrNameLst>
                                          <p:attrName>ppt_x</p:attrName>
                                          <p:attrName>ppt_y</p:attrName>
                                        </p:attrNameLst>
                                      </p:cBhvr>
                                    </p:animMotion>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76847"/>
                                        </p:tgtEl>
                                        <p:attrNameLst>
                                          <p:attrName>style.visibility</p:attrName>
                                        </p:attrNameLst>
                                      </p:cBhvr>
                                      <p:to>
                                        <p:strVal val="visible"/>
                                      </p:to>
                                    </p:set>
                                    <p:animEffect transition="in" filter="dissolve">
                                      <p:cBhvr>
                                        <p:cTn id="231" dur="500"/>
                                        <p:tgtEl>
                                          <p:spTgt spid="76847"/>
                                        </p:tgtEl>
                                      </p:cBhvr>
                                    </p:animEffect>
                                  </p:childTnLst>
                                </p:cTn>
                              </p:par>
                            </p:childTnLst>
                          </p:cTn>
                        </p:par>
                      </p:childTnLst>
                    </p:cTn>
                  </p:par>
                  <p:par>
                    <p:cTn id="232" fill="hold">
                      <p:stCondLst>
                        <p:cond delay="indefinite"/>
                      </p:stCondLst>
                      <p:childTnLst>
                        <p:par>
                          <p:cTn id="233" fill="hold">
                            <p:stCondLst>
                              <p:cond delay="0"/>
                            </p:stCondLst>
                            <p:childTnLst>
                              <p:par>
                                <p:cTn id="234" presetID="47" presetClass="entr" presetSubtype="0" fill="hold" grpId="0" nodeType="clickEffect">
                                  <p:stCondLst>
                                    <p:cond delay="0"/>
                                  </p:stCondLst>
                                  <p:childTnLst>
                                    <p:set>
                                      <p:cBhvr>
                                        <p:cTn id="235" dur="1" fill="hold">
                                          <p:stCondLst>
                                            <p:cond delay="0"/>
                                          </p:stCondLst>
                                        </p:cTn>
                                        <p:tgtEl>
                                          <p:spTgt spid="76815"/>
                                        </p:tgtEl>
                                        <p:attrNameLst>
                                          <p:attrName>style.visibility</p:attrName>
                                        </p:attrNameLst>
                                      </p:cBhvr>
                                      <p:to>
                                        <p:strVal val="visible"/>
                                      </p:to>
                                    </p:set>
                                    <p:animEffect transition="in" filter="fade">
                                      <p:cBhvr>
                                        <p:cTn id="236" dur="1000"/>
                                        <p:tgtEl>
                                          <p:spTgt spid="76815"/>
                                        </p:tgtEl>
                                      </p:cBhvr>
                                    </p:animEffect>
                                    <p:anim calcmode="lin" valueType="num">
                                      <p:cBhvr>
                                        <p:cTn id="237" dur="1000" fill="hold"/>
                                        <p:tgtEl>
                                          <p:spTgt spid="76815"/>
                                        </p:tgtEl>
                                        <p:attrNameLst>
                                          <p:attrName>ppt_x</p:attrName>
                                        </p:attrNameLst>
                                      </p:cBhvr>
                                      <p:tavLst>
                                        <p:tav tm="0">
                                          <p:val>
                                            <p:strVal val="#ppt_x"/>
                                          </p:val>
                                        </p:tav>
                                        <p:tav tm="100000">
                                          <p:val>
                                            <p:strVal val="#ppt_x"/>
                                          </p:val>
                                        </p:tav>
                                      </p:tavLst>
                                    </p:anim>
                                    <p:anim calcmode="lin" valueType="num">
                                      <p:cBhvr>
                                        <p:cTn id="238" dur="1000" fill="hold"/>
                                        <p:tgtEl>
                                          <p:spTgt spid="76815"/>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76826"/>
                                        </p:tgtEl>
                                        <p:attrNameLst>
                                          <p:attrName>style.visibility</p:attrName>
                                        </p:attrNameLst>
                                      </p:cBhvr>
                                      <p:to>
                                        <p:strVal val="visible"/>
                                      </p:to>
                                    </p:set>
                                    <p:animEffect transition="in" filter="dissolve">
                                      <p:cBhvr>
                                        <p:cTn id="243" dur="500"/>
                                        <p:tgtEl>
                                          <p:spTgt spid="76826"/>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76827"/>
                                        </p:tgtEl>
                                        <p:attrNameLst>
                                          <p:attrName>style.visibility</p:attrName>
                                        </p:attrNameLst>
                                      </p:cBhvr>
                                      <p:to>
                                        <p:strVal val="visible"/>
                                      </p:to>
                                    </p:set>
                                    <p:animEffect transition="in" filter="wipe(left)">
                                      <p:cBhvr>
                                        <p:cTn id="247" dur="500"/>
                                        <p:tgtEl>
                                          <p:spTgt spid="76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4" grpId="0"/>
      <p:bldP spid="76843" grpId="0" animBg="1"/>
      <p:bldP spid="76843" grpId="1" animBg="1"/>
      <p:bldP spid="76851" grpId="0" animBg="1"/>
      <p:bldP spid="76851" grpId="1" animBg="1"/>
      <p:bldP spid="76845" grpId="0"/>
      <p:bldP spid="76845" grpId="1"/>
      <p:bldP spid="76822" grpId="0"/>
      <p:bldP spid="76822" grpId="1"/>
      <p:bldP spid="76803" grpId="0"/>
      <p:bldP spid="76803" grpId="1"/>
      <p:bldP spid="76807" grpId="0"/>
      <p:bldP spid="76808" grpId="0"/>
      <p:bldP spid="76812" grpId="0"/>
      <p:bldP spid="76812" grpId="1"/>
      <p:bldP spid="76814" grpId="0" animBg="1"/>
      <p:bldP spid="76815" grpId="0" animBg="1"/>
      <p:bldP spid="76816" grpId="0" animBg="1"/>
      <p:bldP spid="76816" grpId="1" animBg="1"/>
      <p:bldP spid="76817" grpId="0" animBg="1"/>
      <p:bldP spid="76817" grpId="1" animBg="1"/>
      <p:bldP spid="76819" grpId="0" animBg="1"/>
      <p:bldP spid="76819" grpId="1" animBg="1"/>
      <p:bldP spid="76821" grpId="0" animBg="1"/>
      <p:bldP spid="76821" grpId="1" animBg="1"/>
      <p:bldP spid="76823" grpId="0"/>
      <p:bldP spid="76823" grpId="1"/>
      <p:bldP spid="76824" grpId="0" animBg="1" autoUpdateAnimBg="0"/>
      <p:bldP spid="76825" grpId="0" animBg="1"/>
      <p:bldP spid="76826" grpId="0"/>
      <p:bldP spid="76827" grpId="0" animBg="1"/>
      <p:bldP spid="76829" grpId="0"/>
      <p:bldP spid="76829" grpId="1"/>
      <p:bldP spid="76830" grpId="0"/>
      <p:bldP spid="76830" grpId="1"/>
      <p:bldP spid="76831" grpId="0"/>
      <p:bldP spid="76831" grpId="1"/>
      <p:bldP spid="76832" grpId="0"/>
      <p:bldP spid="76832" grpId="1"/>
      <p:bldP spid="76839" grpId="0" animBg="1"/>
      <p:bldP spid="76839" grpId="1" animBg="1"/>
      <p:bldP spid="76840" grpId="0" animBg="1"/>
      <p:bldP spid="76840" grpId="1" animBg="1"/>
      <p:bldP spid="76841" grpId="0" animBg="1"/>
      <p:bldP spid="76841" grpId="1" animBg="1"/>
      <p:bldP spid="76842" grpId="0" animBg="1"/>
      <p:bldP spid="76842" grpId="1" animBg="1"/>
      <p:bldP spid="76820" grpId="0" animBg="1"/>
      <p:bldP spid="76820" grpId="1" animBg="1"/>
      <p:bldP spid="76847" grpId="0"/>
      <p:bldP spid="76849" grpId="0"/>
      <p:bldP spid="76856"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pPr eaLnBrk="1" hangingPunct="1"/>
            <a:r>
              <a:rPr lang="en-US" sz="3200" i="1" smtClean="0">
                <a:solidFill>
                  <a:schemeClr val="tx1"/>
                </a:solidFill>
              </a:rPr>
              <a:t>Careers in Chemistry:  Farming</a:t>
            </a:r>
          </a:p>
        </p:txBody>
      </p:sp>
      <p:sp>
        <p:nvSpPr>
          <p:cNvPr id="471046" name="Rectangle 6"/>
          <p:cNvSpPr>
            <a:spLocks noChangeArrowheads="1"/>
          </p:cNvSpPr>
          <p:nvPr/>
        </p:nvSpPr>
        <p:spPr bwMode="auto">
          <a:xfrm>
            <a:off x="1493838" y="1262063"/>
            <a:ext cx="6754812" cy="5380037"/>
          </a:xfrm>
          <a:prstGeom prst="rect">
            <a:avLst/>
          </a:prstGeom>
          <a:noFill/>
          <a:ln w="9525">
            <a:noFill/>
            <a:miter lim="800000"/>
            <a:headEnd/>
            <a:tailEnd/>
          </a:ln>
        </p:spPr>
        <p:txBody>
          <a:bodyPr lIns="0" tIns="0" rIns="0" bIns="0" anchor="ctr">
            <a:spAutoFit/>
          </a:bodyPr>
          <a:lstStyle/>
          <a:p>
            <a:pPr eaLnBrk="0" hangingPunct="0"/>
            <a:r>
              <a:rPr lang="en-US" sz="1800">
                <a:cs typeface="Times New Roman" pitchFamily="18" charset="0"/>
              </a:rPr>
              <a:t>     </a:t>
            </a:r>
            <a:r>
              <a:rPr lang="en-US">
                <a:cs typeface="Times New Roman" pitchFamily="18" charset="0"/>
              </a:rPr>
              <a:t>Farming is big business in the United States with profits for the lucky and </a:t>
            </a:r>
          </a:p>
          <a:p>
            <a:pPr eaLnBrk="0" hangingPunct="0"/>
            <a:r>
              <a:rPr lang="en-US">
                <a:cs typeface="Times New Roman" pitchFamily="18" charset="0"/>
              </a:rPr>
              <a:t>possible bankruptcy for the less fortunate.  </a:t>
            </a:r>
            <a:r>
              <a:rPr lang="en-US" i="1">
                <a:cs typeface="Times New Roman" pitchFamily="18" charset="0"/>
              </a:rPr>
              <a:t>Farmers should not be ignorant of </a:t>
            </a:r>
          </a:p>
          <a:p>
            <a:pPr eaLnBrk="0" hangingPunct="0"/>
            <a:r>
              <a:rPr lang="en-US" i="1">
                <a:cs typeface="Times New Roman" pitchFamily="18" charset="0"/>
              </a:rPr>
              <a:t>chemistry</a:t>
            </a:r>
            <a:r>
              <a:rPr lang="en-US">
                <a:cs typeface="Times New Roman" pitchFamily="18" charset="0"/>
              </a:rPr>
              <a:t>.  For instance, to be profitable, a farmer must know when to plant, </a:t>
            </a:r>
          </a:p>
          <a:p>
            <a:pPr eaLnBrk="0" hangingPunct="0"/>
            <a:r>
              <a:rPr lang="en-US">
                <a:cs typeface="Times New Roman" pitchFamily="18" charset="0"/>
              </a:rPr>
              <a:t>harvest, and sell his/her crops to maximize profit.  In order to get the greatest </a:t>
            </a:r>
          </a:p>
          <a:p>
            <a:pPr eaLnBrk="0" hangingPunct="0"/>
            <a:r>
              <a:rPr lang="en-US">
                <a:cs typeface="Times New Roman" pitchFamily="18" charset="0"/>
              </a:rPr>
              <a:t>yield farmers often add </a:t>
            </a:r>
            <a:r>
              <a:rPr lang="en-US" i="1">
                <a:cs typeface="Times New Roman" pitchFamily="18" charset="0"/>
              </a:rPr>
              <a:t>fertilizers</a:t>
            </a:r>
            <a:r>
              <a:rPr lang="en-US">
                <a:cs typeface="Times New Roman" pitchFamily="18" charset="0"/>
              </a:rPr>
              <a:t> to the soil to replenish vital nutrients removed </a:t>
            </a:r>
          </a:p>
          <a:p>
            <a:pPr eaLnBrk="0" hangingPunct="0"/>
            <a:r>
              <a:rPr lang="en-US">
                <a:cs typeface="Times New Roman" pitchFamily="18" charset="0"/>
              </a:rPr>
              <a:t>by the previous season’s crop.</a:t>
            </a:r>
          </a:p>
          <a:p>
            <a:pPr eaLnBrk="0" hangingPunct="0"/>
            <a:endParaRPr lang="en-US"/>
          </a:p>
          <a:p>
            <a:pPr eaLnBrk="0" hangingPunct="0"/>
            <a:r>
              <a:rPr lang="en-US">
                <a:cs typeface="Times New Roman" pitchFamily="18" charset="0"/>
              </a:rPr>
              <a:t>     Corn is one product that removes a tremendous amount of phosphorous </a:t>
            </a:r>
          </a:p>
          <a:p>
            <a:pPr eaLnBrk="0" hangingPunct="0"/>
            <a:r>
              <a:rPr lang="en-US">
                <a:cs typeface="Times New Roman" pitchFamily="18" charset="0"/>
              </a:rPr>
              <a:t>from the soil.  For this reason, farmers will rotate crops and/or add fertilizer to </a:t>
            </a:r>
          </a:p>
          <a:p>
            <a:pPr eaLnBrk="0" hangingPunct="0"/>
            <a:r>
              <a:rPr lang="en-US">
                <a:cs typeface="Times New Roman" pitchFamily="18" charset="0"/>
              </a:rPr>
              <a:t>the ground before planting crops for the following year.  On average, </a:t>
            </a:r>
            <a:r>
              <a:rPr lang="en-US">
                <a:solidFill>
                  <a:srgbClr val="0000FF"/>
                </a:solidFill>
                <a:cs typeface="Times New Roman" pitchFamily="18" charset="0"/>
              </a:rPr>
              <a:t>an</a:t>
            </a:r>
            <a:r>
              <a:rPr lang="en-US">
                <a:cs typeface="Times New Roman" pitchFamily="18" charset="0"/>
              </a:rPr>
              <a:t> </a:t>
            </a:r>
            <a:r>
              <a:rPr lang="en-US">
                <a:solidFill>
                  <a:srgbClr val="0000FF"/>
                </a:solidFill>
                <a:cs typeface="Times New Roman" pitchFamily="18" charset="0"/>
              </a:rPr>
              <a:t>acre </a:t>
            </a:r>
          </a:p>
          <a:p>
            <a:pPr eaLnBrk="0" hangingPunct="0"/>
            <a:r>
              <a:rPr lang="en-US">
                <a:solidFill>
                  <a:srgbClr val="0000FF"/>
                </a:solidFill>
                <a:cs typeface="Times New Roman" pitchFamily="18" charset="0"/>
              </a:rPr>
              <a:t>of corn will remove 6 kilograms of phosphorous</a:t>
            </a:r>
            <a:r>
              <a:rPr lang="en-US">
                <a:cs typeface="Times New Roman" pitchFamily="18" charset="0"/>
              </a:rPr>
              <a:t> from the ground.</a:t>
            </a:r>
          </a:p>
          <a:p>
            <a:pPr eaLnBrk="0" hangingPunct="0"/>
            <a:endParaRPr lang="en-US"/>
          </a:p>
          <a:p>
            <a:pPr eaLnBrk="0" hangingPunct="0"/>
            <a:r>
              <a:rPr lang="en-US">
                <a:cs typeface="Times New Roman" pitchFamily="18" charset="0"/>
              </a:rPr>
              <a:t>     Assume you inherit a farm and must now have to purchase fertilizer for the </a:t>
            </a:r>
          </a:p>
          <a:p>
            <a:pPr eaLnBrk="0" hangingPunct="0"/>
            <a:r>
              <a:rPr lang="en-US">
                <a:cs typeface="Times New Roman" pitchFamily="18" charset="0"/>
              </a:rPr>
              <a:t>farm. The farm is </a:t>
            </a:r>
            <a:r>
              <a:rPr lang="en-US">
                <a:solidFill>
                  <a:srgbClr val="0000FF"/>
                </a:solidFill>
                <a:cs typeface="Times New Roman" pitchFamily="18" charset="0"/>
              </a:rPr>
              <a:t>340 acres</a:t>
            </a:r>
            <a:r>
              <a:rPr lang="en-US">
                <a:cs typeface="Times New Roman" pitchFamily="18" charset="0"/>
              </a:rPr>
              <a:t> and had corn planted the previous year.  You must </a:t>
            </a:r>
          </a:p>
          <a:p>
            <a:pPr eaLnBrk="0" hangingPunct="0"/>
            <a:r>
              <a:rPr lang="en-US">
                <a:cs typeface="Times New Roman" pitchFamily="18" charset="0"/>
              </a:rPr>
              <a:t>add fertilizer to the soil before you plant this years’ crop.  You go to the local </a:t>
            </a:r>
          </a:p>
          <a:p>
            <a:pPr eaLnBrk="0" hangingPunct="0"/>
            <a:r>
              <a:rPr lang="en-US">
                <a:cs typeface="Times New Roman" pitchFamily="18" charset="0"/>
              </a:rPr>
              <a:t>fertilizer store and find </a:t>
            </a:r>
            <a:r>
              <a:rPr lang="en-US" b="1">
                <a:cs typeface="Times New Roman" pitchFamily="18" charset="0"/>
              </a:rPr>
              <a:t>SuperPhosphate</a:t>
            </a:r>
            <a:r>
              <a:rPr lang="en-US" baseline="30000">
                <a:cs typeface="Times New Roman" pitchFamily="18" charset="0"/>
              </a:rPr>
              <a:t>TM</a:t>
            </a:r>
            <a:r>
              <a:rPr lang="en-US">
                <a:cs typeface="Times New Roman" pitchFamily="18" charset="0"/>
              </a:rPr>
              <a:t> brand fertilizer.  You read the fertilizer </a:t>
            </a:r>
          </a:p>
          <a:p>
            <a:pPr eaLnBrk="0" hangingPunct="0"/>
            <a:r>
              <a:rPr lang="en-US">
                <a:cs typeface="Times New Roman" pitchFamily="18" charset="0"/>
              </a:rPr>
              <a:t>bag and can recognize from your high school chemistry class a molecular formula </a:t>
            </a:r>
            <a:r>
              <a:rPr lang="en-US">
                <a:solidFill>
                  <a:srgbClr val="0000FF"/>
                </a:solidFill>
                <a:cs typeface="Times New Roman" pitchFamily="18" charset="0"/>
              </a:rPr>
              <a:t>Ca</a:t>
            </a:r>
            <a:r>
              <a:rPr lang="en-US" baseline="-30000">
                <a:solidFill>
                  <a:srgbClr val="0000FF"/>
                </a:solidFill>
                <a:cs typeface="Times New Roman" pitchFamily="18" charset="0"/>
              </a:rPr>
              <a:t>3</a:t>
            </a:r>
            <a:r>
              <a:rPr lang="en-US">
                <a:solidFill>
                  <a:srgbClr val="0000FF"/>
                </a:solidFill>
                <a:cs typeface="Times New Roman" pitchFamily="18" charset="0"/>
              </a:rPr>
              <a:t>P</a:t>
            </a:r>
            <a:r>
              <a:rPr lang="en-US" baseline="-30000">
                <a:solidFill>
                  <a:srgbClr val="0000FF"/>
                </a:solidFill>
                <a:cs typeface="Times New Roman" pitchFamily="18" charset="0"/>
              </a:rPr>
              <a:t>2</a:t>
            </a:r>
            <a:r>
              <a:rPr lang="en-US">
                <a:solidFill>
                  <a:srgbClr val="0000FF"/>
                </a:solidFill>
                <a:cs typeface="Times New Roman" pitchFamily="18" charset="0"/>
              </a:rPr>
              <a:t>H</a:t>
            </a:r>
            <a:r>
              <a:rPr lang="en-US" baseline="-30000">
                <a:solidFill>
                  <a:srgbClr val="0000FF"/>
                </a:solidFill>
                <a:cs typeface="Times New Roman" pitchFamily="18" charset="0"/>
              </a:rPr>
              <a:t>14</a:t>
            </a:r>
            <a:r>
              <a:rPr lang="en-US">
                <a:solidFill>
                  <a:srgbClr val="0000FF"/>
                </a:solidFill>
                <a:cs typeface="Times New Roman" pitchFamily="18" charset="0"/>
              </a:rPr>
              <a:t>S</a:t>
            </a:r>
            <a:r>
              <a:rPr lang="en-US" baseline="-30000">
                <a:solidFill>
                  <a:srgbClr val="0000FF"/>
                </a:solidFill>
                <a:cs typeface="Times New Roman" pitchFamily="18" charset="0"/>
              </a:rPr>
              <a:t>2</a:t>
            </a:r>
            <a:r>
              <a:rPr lang="en-US">
                <a:solidFill>
                  <a:srgbClr val="0000FF"/>
                </a:solidFill>
                <a:cs typeface="Times New Roman" pitchFamily="18" charset="0"/>
              </a:rPr>
              <a:t>O</a:t>
            </a:r>
            <a:r>
              <a:rPr lang="en-US" baseline="-30000">
                <a:solidFill>
                  <a:srgbClr val="0000FF"/>
                </a:solidFill>
                <a:cs typeface="Times New Roman" pitchFamily="18" charset="0"/>
              </a:rPr>
              <a:t>21</a:t>
            </a:r>
            <a:r>
              <a:rPr lang="en-US">
                <a:cs typeface="Times New Roman" pitchFamily="18" charset="0"/>
              </a:rPr>
              <a:t> (</a:t>
            </a:r>
            <a:r>
              <a:rPr lang="en-US" i="1">
                <a:cs typeface="Times New Roman" pitchFamily="18" charset="0"/>
              </a:rPr>
              <a:t>you don’t understand anything else written on the bag because it </a:t>
            </a:r>
          </a:p>
          <a:p>
            <a:pPr eaLnBrk="0" hangingPunct="0"/>
            <a:r>
              <a:rPr lang="en-US" i="1">
                <a:cs typeface="Times New Roman" pitchFamily="18" charset="0"/>
              </a:rPr>
              <a:t>is imported fertilizer from Japan</a:t>
            </a:r>
            <a:r>
              <a:rPr lang="en-US">
                <a:cs typeface="Times New Roman" pitchFamily="18" charset="0"/>
              </a:rPr>
              <a:t>).  You must decide how much fertilizer to buy for application to your corn fields.  If each bag costs </a:t>
            </a:r>
            <a:r>
              <a:rPr lang="en-US">
                <a:solidFill>
                  <a:srgbClr val="0000FF"/>
                </a:solidFill>
                <a:cs typeface="Times New Roman" pitchFamily="18" charset="0"/>
              </a:rPr>
              <a:t>$54.73</a:t>
            </a:r>
            <a:r>
              <a:rPr lang="en-US">
                <a:cs typeface="Times New Roman" pitchFamily="18" charset="0"/>
              </a:rPr>
              <a:t>; </a:t>
            </a:r>
            <a:r>
              <a:rPr lang="en-US">
                <a:solidFill>
                  <a:srgbClr val="FF0000"/>
                </a:solidFill>
                <a:cs typeface="Times New Roman" pitchFamily="18" charset="0"/>
              </a:rPr>
              <a:t>how many bags of </a:t>
            </a:r>
          </a:p>
          <a:p>
            <a:pPr eaLnBrk="0" hangingPunct="0"/>
            <a:r>
              <a:rPr lang="en-US">
                <a:solidFill>
                  <a:srgbClr val="FF0000"/>
                </a:solidFill>
                <a:cs typeface="Times New Roman" pitchFamily="18" charset="0"/>
              </a:rPr>
              <a:t>fertilizer</a:t>
            </a:r>
            <a:r>
              <a:rPr lang="en-US">
                <a:cs typeface="Times New Roman" pitchFamily="18" charset="0"/>
              </a:rPr>
              <a:t> must you purchase and </a:t>
            </a:r>
            <a:r>
              <a:rPr lang="en-US">
                <a:solidFill>
                  <a:srgbClr val="FF0000"/>
                </a:solidFill>
                <a:cs typeface="Times New Roman" pitchFamily="18" charset="0"/>
              </a:rPr>
              <a:t>how much will it cost</a:t>
            </a:r>
            <a:r>
              <a:rPr lang="en-US">
                <a:cs typeface="Times New Roman" pitchFamily="18" charset="0"/>
              </a:rPr>
              <a:t> you to add the necessary fertilizer to your fields?</a:t>
            </a:r>
            <a:endParaRPr lang="en-US"/>
          </a:p>
          <a:p>
            <a:pPr eaLnBrk="0" hangingPunct="0"/>
            <a:endParaRPr lang="en-US">
              <a:solidFill>
                <a:srgbClr val="0000FF"/>
              </a:solidFill>
              <a:cs typeface="Times New Roman" pitchFamily="18" charset="0"/>
            </a:endParaRPr>
          </a:p>
          <a:p>
            <a:pPr algn="ctr" eaLnBrk="0" hangingPunct="0"/>
            <a:r>
              <a:rPr lang="en-US">
                <a:solidFill>
                  <a:srgbClr val="0000FF"/>
                </a:solidFill>
                <a:cs typeface="Times New Roman" pitchFamily="18" charset="0"/>
              </a:rPr>
              <a:t>Given:  1 bag of fertilizer weighs 10,000 g   [454 g = 1 pound]</a:t>
            </a:r>
          </a:p>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46">
                                            <p:txEl>
                                              <p:pRg st="0" end="0"/>
                                            </p:txEl>
                                          </p:spTgt>
                                        </p:tgtEl>
                                        <p:attrNameLst>
                                          <p:attrName>style.visibility</p:attrName>
                                        </p:attrNameLst>
                                      </p:cBhvr>
                                      <p:to>
                                        <p:strVal val="visible"/>
                                      </p:to>
                                    </p:set>
                                    <p:animEffect transition="in" filter="dissolve">
                                      <p:cBhvr>
                                        <p:cTn id="7" dur="500"/>
                                        <p:tgtEl>
                                          <p:spTgt spid="4710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1046">
                                            <p:txEl>
                                              <p:pRg st="1" end="1"/>
                                            </p:txEl>
                                          </p:spTgt>
                                        </p:tgtEl>
                                        <p:attrNameLst>
                                          <p:attrName>style.visibility</p:attrName>
                                        </p:attrNameLst>
                                      </p:cBhvr>
                                      <p:to>
                                        <p:strVal val="visible"/>
                                      </p:to>
                                    </p:set>
                                    <p:animEffect transition="in" filter="dissolve">
                                      <p:cBhvr>
                                        <p:cTn id="10" dur="500"/>
                                        <p:tgtEl>
                                          <p:spTgt spid="47104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1046">
                                            <p:txEl>
                                              <p:pRg st="2" end="2"/>
                                            </p:txEl>
                                          </p:spTgt>
                                        </p:tgtEl>
                                        <p:attrNameLst>
                                          <p:attrName>style.visibility</p:attrName>
                                        </p:attrNameLst>
                                      </p:cBhvr>
                                      <p:to>
                                        <p:strVal val="visible"/>
                                      </p:to>
                                    </p:set>
                                    <p:animEffect transition="in" filter="dissolve">
                                      <p:cBhvr>
                                        <p:cTn id="13" dur="500"/>
                                        <p:tgtEl>
                                          <p:spTgt spid="47104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1046">
                                            <p:txEl>
                                              <p:pRg st="3" end="3"/>
                                            </p:txEl>
                                          </p:spTgt>
                                        </p:tgtEl>
                                        <p:attrNameLst>
                                          <p:attrName>style.visibility</p:attrName>
                                        </p:attrNameLst>
                                      </p:cBhvr>
                                      <p:to>
                                        <p:strVal val="visible"/>
                                      </p:to>
                                    </p:set>
                                    <p:animEffect transition="in" filter="dissolve">
                                      <p:cBhvr>
                                        <p:cTn id="16" dur="500"/>
                                        <p:tgtEl>
                                          <p:spTgt spid="47104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1046">
                                            <p:txEl>
                                              <p:pRg st="4" end="4"/>
                                            </p:txEl>
                                          </p:spTgt>
                                        </p:tgtEl>
                                        <p:attrNameLst>
                                          <p:attrName>style.visibility</p:attrName>
                                        </p:attrNameLst>
                                      </p:cBhvr>
                                      <p:to>
                                        <p:strVal val="visible"/>
                                      </p:to>
                                    </p:set>
                                    <p:animEffect transition="in" filter="dissolve">
                                      <p:cBhvr>
                                        <p:cTn id="19" dur="500"/>
                                        <p:tgtEl>
                                          <p:spTgt spid="47104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71046">
                                            <p:txEl>
                                              <p:pRg st="5" end="5"/>
                                            </p:txEl>
                                          </p:spTgt>
                                        </p:tgtEl>
                                        <p:attrNameLst>
                                          <p:attrName>style.visibility</p:attrName>
                                        </p:attrNameLst>
                                      </p:cBhvr>
                                      <p:to>
                                        <p:strVal val="visible"/>
                                      </p:to>
                                    </p:set>
                                    <p:animEffect transition="in" filter="dissolve">
                                      <p:cBhvr>
                                        <p:cTn id="22" dur="500"/>
                                        <p:tgtEl>
                                          <p:spTgt spid="47104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046">
                                            <p:txEl>
                                              <p:pRg st="7" end="7"/>
                                            </p:txEl>
                                          </p:spTgt>
                                        </p:tgtEl>
                                        <p:attrNameLst>
                                          <p:attrName>style.visibility</p:attrName>
                                        </p:attrNameLst>
                                      </p:cBhvr>
                                      <p:to>
                                        <p:strVal val="visible"/>
                                      </p:to>
                                    </p:set>
                                    <p:animEffect transition="in" filter="fade">
                                      <p:cBhvr>
                                        <p:cTn id="27" dur="2000"/>
                                        <p:tgtEl>
                                          <p:spTgt spid="47104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1046">
                                            <p:txEl>
                                              <p:pRg st="8" end="8"/>
                                            </p:txEl>
                                          </p:spTgt>
                                        </p:tgtEl>
                                        <p:attrNameLst>
                                          <p:attrName>style.visibility</p:attrName>
                                        </p:attrNameLst>
                                      </p:cBhvr>
                                      <p:to>
                                        <p:strVal val="visible"/>
                                      </p:to>
                                    </p:set>
                                    <p:animEffect transition="in" filter="fade">
                                      <p:cBhvr>
                                        <p:cTn id="30" dur="2000"/>
                                        <p:tgtEl>
                                          <p:spTgt spid="47104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71046">
                                            <p:txEl>
                                              <p:pRg st="9" end="9"/>
                                            </p:txEl>
                                          </p:spTgt>
                                        </p:tgtEl>
                                        <p:attrNameLst>
                                          <p:attrName>style.visibility</p:attrName>
                                        </p:attrNameLst>
                                      </p:cBhvr>
                                      <p:to>
                                        <p:strVal val="visible"/>
                                      </p:to>
                                    </p:set>
                                    <p:animEffect transition="in" filter="fade">
                                      <p:cBhvr>
                                        <p:cTn id="33" dur="2000"/>
                                        <p:tgtEl>
                                          <p:spTgt spid="47104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71046">
                                            <p:txEl>
                                              <p:pRg st="10" end="10"/>
                                            </p:txEl>
                                          </p:spTgt>
                                        </p:tgtEl>
                                        <p:attrNameLst>
                                          <p:attrName>style.visibility</p:attrName>
                                        </p:attrNameLst>
                                      </p:cBhvr>
                                      <p:to>
                                        <p:strVal val="visible"/>
                                      </p:to>
                                    </p:set>
                                    <p:animEffect transition="in" filter="fade">
                                      <p:cBhvr>
                                        <p:cTn id="36" dur="2000"/>
                                        <p:tgtEl>
                                          <p:spTgt spid="47104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71046">
                                            <p:txEl>
                                              <p:pRg st="12" end="12"/>
                                            </p:txEl>
                                          </p:spTgt>
                                        </p:tgtEl>
                                        <p:attrNameLst>
                                          <p:attrName>style.visibility</p:attrName>
                                        </p:attrNameLst>
                                      </p:cBhvr>
                                      <p:to>
                                        <p:strVal val="visible"/>
                                      </p:to>
                                    </p:set>
                                    <p:animEffect transition="in" filter="wipe(down)">
                                      <p:cBhvr>
                                        <p:cTn id="41" dur="500"/>
                                        <p:tgtEl>
                                          <p:spTgt spid="471046">
                                            <p:txEl>
                                              <p:pRg st="12" end="12"/>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71046">
                                            <p:txEl>
                                              <p:pRg st="13" end="13"/>
                                            </p:txEl>
                                          </p:spTgt>
                                        </p:tgtEl>
                                        <p:attrNameLst>
                                          <p:attrName>style.visibility</p:attrName>
                                        </p:attrNameLst>
                                      </p:cBhvr>
                                      <p:to>
                                        <p:strVal val="visible"/>
                                      </p:to>
                                    </p:set>
                                    <p:animEffect transition="in" filter="wipe(down)">
                                      <p:cBhvr>
                                        <p:cTn id="44" dur="500"/>
                                        <p:tgtEl>
                                          <p:spTgt spid="471046">
                                            <p:txEl>
                                              <p:pRg st="13" end="13"/>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71046">
                                            <p:txEl>
                                              <p:pRg st="14" end="14"/>
                                            </p:txEl>
                                          </p:spTgt>
                                        </p:tgtEl>
                                        <p:attrNameLst>
                                          <p:attrName>style.visibility</p:attrName>
                                        </p:attrNameLst>
                                      </p:cBhvr>
                                      <p:to>
                                        <p:strVal val="visible"/>
                                      </p:to>
                                    </p:set>
                                    <p:animEffect transition="in" filter="wipe(down)">
                                      <p:cBhvr>
                                        <p:cTn id="47" dur="500"/>
                                        <p:tgtEl>
                                          <p:spTgt spid="471046">
                                            <p:txEl>
                                              <p:pRg st="14" end="14"/>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471046">
                                            <p:txEl>
                                              <p:pRg st="15" end="15"/>
                                            </p:txEl>
                                          </p:spTgt>
                                        </p:tgtEl>
                                        <p:attrNameLst>
                                          <p:attrName>style.visibility</p:attrName>
                                        </p:attrNameLst>
                                      </p:cBhvr>
                                      <p:to>
                                        <p:strVal val="visible"/>
                                      </p:to>
                                    </p:set>
                                    <p:animEffect transition="in" filter="wipe(down)">
                                      <p:cBhvr>
                                        <p:cTn id="50" dur="500"/>
                                        <p:tgtEl>
                                          <p:spTgt spid="471046">
                                            <p:txEl>
                                              <p:pRg st="15" end="15"/>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471046">
                                            <p:txEl>
                                              <p:pRg st="16" end="16"/>
                                            </p:txEl>
                                          </p:spTgt>
                                        </p:tgtEl>
                                        <p:attrNameLst>
                                          <p:attrName>style.visibility</p:attrName>
                                        </p:attrNameLst>
                                      </p:cBhvr>
                                      <p:to>
                                        <p:strVal val="visible"/>
                                      </p:to>
                                    </p:set>
                                    <p:animEffect transition="in" filter="wipe(down)">
                                      <p:cBhvr>
                                        <p:cTn id="53" dur="500"/>
                                        <p:tgtEl>
                                          <p:spTgt spid="471046">
                                            <p:txEl>
                                              <p:pRg st="16" end="16"/>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471046">
                                            <p:txEl>
                                              <p:pRg st="17" end="17"/>
                                            </p:txEl>
                                          </p:spTgt>
                                        </p:tgtEl>
                                        <p:attrNameLst>
                                          <p:attrName>style.visibility</p:attrName>
                                        </p:attrNameLst>
                                      </p:cBhvr>
                                      <p:to>
                                        <p:strVal val="visible"/>
                                      </p:to>
                                    </p:set>
                                    <p:animEffect transition="in" filter="wipe(down)">
                                      <p:cBhvr>
                                        <p:cTn id="56" dur="500"/>
                                        <p:tgtEl>
                                          <p:spTgt spid="471046">
                                            <p:txEl>
                                              <p:pRg st="17" end="1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71046">
                                            <p:txEl>
                                              <p:pRg st="18" end="18"/>
                                            </p:txEl>
                                          </p:spTgt>
                                        </p:tgtEl>
                                        <p:attrNameLst>
                                          <p:attrName>style.visibility</p:attrName>
                                        </p:attrNameLst>
                                      </p:cBhvr>
                                      <p:to>
                                        <p:strVal val="visible"/>
                                      </p:to>
                                    </p:set>
                                    <p:animEffect transition="in" filter="wipe(down)">
                                      <p:cBhvr>
                                        <p:cTn id="59" dur="500"/>
                                        <p:tgtEl>
                                          <p:spTgt spid="471046">
                                            <p:txEl>
                                              <p:pRg st="18" end="1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71046">
                                            <p:txEl>
                                              <p:pRg st="20" end="20"/>
                                            </p:txEl>
                                          </p:spTgt>
                                        </p:tgtEl>
                                        <p:attrNameLst>
                                          <p:attrName>style.visibility</p:attrName>
                                        </p:attrNameLst>
                                      </p:cBhvr>
                                      <p:to>
                                        <p:strVal val="visible"/>
                                      </p:to>
                                    </p:set>
                                    <p:animEffect transition="in" filter="fade">
                                      <p:cBhvr>
                                        <p:cTn id="64" dur="1000"/>
                                        <p:tgtEl>
                                          <p:spTgt spid="471046">
                                            <p:txEl>
                                              <p:pRg st="20" end="20"/>
                                            </p:txEl>
                                          </p:spTgt>
                                        </p:tgtEl>
                                      </p:cBhvr>
                                    </p:animEffect>
                                    <p:anim calcmode="lin" valueType="num">
                                      <p:cBhvr>
                                        <p:cTn id="65" dur="1000" fill="hold"/>
                                        <p:tgtEl>
                                          <p:spTgt spid="471046">
                                            <p:txEl>
                                              <p:pRg st="20" end="20"/>
                                            </p:txEl>
                                          </p:spTgt>
                                        </p:tgtEl>
                                        <p:attrNameLst>
                                          <p:attrName>ppt_x</p:attrName>
                                        </p:attrNameLst>
                                      </p:cBhvr>
                                      <p:tavLst>
                                        <p:tav tm="0">
                                          <p:val>
                                            <p:strVal val="#ppt_x"/>
                                          </p:val>
                                        </p:tav>
                                        <p:tav tm="100000">
                                          <p:val>
                                            <p:strVal val="#ppt_x"/>
                                          </p:val>
                                        </p:tav>
                                      </p:tavLst>
                                    </p:anim>
                                    <p:anim calcmode="lin" valueType="num">
                                      <p:cBhvr>
                                        <p:cTn id="66" dur="1000" fill="hold"/>
                                        <p:tgtEl>
                                          <p:spTgt spid="471046">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82" name="Picture 47" descr="grass strip"/>
          <p:cNvPicPr>
            <a:picLocks noChangeAspect="1" noChangeArrowheads="1"/>
          </p:cNvPicPr>
          <p:nvPr/>
        </p:nvPicPr>
        <p:blipFill>
          <a:blip r:embed="rId3" cstate="print"/>
          <a:srcRect/>
          <a:stretch>
            <a:fillRect/>
          </a:stretch>
        </p:blipFill>
        <p:spPr bwMode="auto">
          <a:xfrm>
            <a:off x="6634163" y="1593850"/>
            <a:ext cx="2495550" cy="1663700"/>
          </a:xfrm>
          <a:prstGeom prst="rect">
            <a:avLst/>
          </a:prstGeom>
          <a:noFill/>
          <a:ln w="9525">
            <a:noFill/>
            <a:miter lim="800000"/>
            <a:headEnd/>
            <a:tailEnd/>
          </a:ln>
        </p:spPr>
      </p:pic>
      <p:sp>
        <p:nvSpPr>
          <p:cNvPr id="473103" name="Text Box 15"/>
          <p:cNvSpPr txBox="1">
            <a:spLocks noChangeArrowheads="1"/>
          </p:cNvSpPr>
          <p:nvPr/>
        </p:nvSpPr>
        <p:spPr bwMode="auto">
          <a:xfrm>
            <a:off x="4017963" y="2054225"/>
            <a:ext cx="893762" cy="304800"/>
          </a:xfrm>
          <a:prstGeom prst="rect">
            <a:avLst/>
          </a:prstGeom>
          <a:noFill/>
          <a:ln w="9525">
            <a:noFill/>
            <a:miter lim="800000"/>
            <a:headEnd/>
            <a:tailEnd/>
          </a:ln>
        </p:spPr>
        <p:txBody>
          <a:bodyPr wrap="none">
            <a:spAutoFit/>
          </a:bodyPr>
          <a:lstStyle/>
          <a:p>
            <a:r>
              <a:rPr lang="en-US"/>
              <a:t>1000 g P</a:t>
            </a:r>
          </a:p>
        </p:txBody>
      </p:sp>
      <p:sp>
        <p:nvSpPr>
          <p:cNvPr id="122884" name="Rectangle 2"/>
          <p:cNvSpPr>
            <a:spLocks noGrp="1" noChangeArrowheads="1"/>
          </p:cNvSpPr>
          <p:nvPr>
            <p:ph type="title"/>
          </p:nvPr>
        </p:nvSpPr>
        <p:spPr/>
        <p:txBody>
          <a:bodyPr/>
          <a:lstStyle/>
          <a:p>
            <a:pPr eaLnBrk="1" hangingPunct="1"/>
            <a:r>
              <a:rPr lang="en-US" sz="3600" i="1" smtClean="0">
                <a:solidFill>
                  <a:schemeClr val="tx1"/>
                </a:solidFill>
              </a:rPr>
              <a:t>Careers in Chemistry:  Farming</a:t>
            </a:r>
          </a:p>
        </p:txBody>
      </p:sp>
      <p:sp>
        <p:nvSpPr>
          <p:cNvPr id="473092" name="Rectangle 4"/>
          <p:cNvSpPr>
            <a:spLocks noChangeArrowheads="1"/>
          </p:cNvSpPr>
          <p:nvPr/>
        </p:nvSpPr>
        <p:spPr bwMode="auto">
          <a:xfrm>
            <a:off x="728663" y="1509713"/>
            <a:ext cx="5486400" cy="4956175"/>
          </a:xfrm>
          <a:prstGeom prst="rect">
            <a:avLst/>
          </a:prstGeom>
          <a:noFill/>
          <a:ln w="9525">
            <a:noFill/>
            <a:miter lim="800000"/>
            <a:headEnd/>
            <a:tailEnd/>
          </a:ln>
        </p:spPr>
        <p:txBody>
          <a:bodyPr wrap="none" lIns="0" tIns="0" rIns="0" bIns="0" anchor="ctr">
            <a:spAutoFit/>
          </a:bodyPr>
          <a:lstStyle/>
          <a:p>
            <a:r>
              <a:rPr lang="en-US">
                <a:solidFill>
                  <a:schemeClr val="accent2"/>
                </a:solidFill>
                <a:cs typeface="Times New Roman" pitchFamily="18" charset="0"/>
              </a:rPr>
              <a:t>How much fertilizer will you need?</a:t>
            </a:r>
            <a:endParaRPr lang="en-US">
              <a:solidFill>
                <a:schemeClr val="accent2"/>
              </a:solidFill>
            </a:endParaRPr>
          </a:p>
          <a:p>
            <a:pPr eaLnBrk="0" hangingPunct="0"/>
            <a:r>
              <a:rPr lang="en-US">
                <a:cs typeface="Times New Roman" pitchFamily="18" charset="0"/>
              </a:rPr>
              <a:t>	Conversion Factor:  1 acre corn  =  6 kg phosphorous</a:t>
            </a:r>
            <a:endParaRPr lang="en-US"/>
          </a:p>
          <a:p>
            <a:pPr eaLnBrk="0" hangingPunct="0"/>
            <a:r>
              <a:rPr lang="en-US">
                <a:cs typeface="Times New Roman" pitchFamily="18" charset="0"/>
              </a:rPr>
              <a:t>   </a:t>
            </a:r>
          </a:p>
          <a:p>
            <a:pPr eaLnBrk="0" hangingPunct="0"/>
            <a:endParaRPr lang="en-US">
              <a:cs typeface="Times New Roman" pitchFamily="18" charset="0"/>
            </a:endParaRPr>
          </a:p>
          <a:p>
            <a:pPr eaLnBrk="0" hangingPunct="0"/>
            <a:endParaRPr lang="en-US"/>
          </a:p>
          <a:p>
            <a:pPr eaLnBrk="0" hangingPunct="0"/>
            <a:endParaRPr lang="en-US">
              <a:solidFill>
                <a:schemeClr val="accent2"/>
              </a:solidFill>
              <a:cs typeface="Times New Roman" pitchFamily="18" charset="0"/>
            </a:endParaRPr>
          </a:p>
          <a:p>
            <a:pPr eaLnBrk="0" hangingPunct="0"/>
            <a:r>
              <a:rPr lang="en-US">
                <a:solidFill>
                  <a:schemeClr val="accent2"/>
                </a:solidFill>
                <a:cs typeface="Times New Roman" pitchFamily="18" charset="0"/>
              </a:rPr>
              <a:t>If a bag of fertilizer has the formula Ca</a:t>
            </a:r>
            <a:r>
              <a:rPr lang="en-US" baseline="-30000">
                <a:solidFill>
                  <a:schemeClr val="accent2"/>
                </a:solidFill>
                <a:cs typeface="Times New Roman" pitchFamily="18" charset="0"/>
              </a:rPr>
              <a:t>3</a:t>
            </a:r>
            <a:r>
              <a:rPr lang="en-US">
                <a:solidFill>
                  <a:schemeClr val="accent2"/>
                </a:solidFill>
                <a:cs typeface="Times New Roman" pitchFamily="18" charset="0"/>
              </a:rPr>
              <a:t>P</a:t>
            </a:r>
            <a:r>
              <a:rPr lang="en-US" baseline="-30000">
                <a:solidFill>
                  <a:schemeClr val="accent2"/>
                </a:solidFill>
                <a:cs typeface="Times New Roman" pitchFamily="18" charset="0"/>
              </a:rPr>
              <a:t>2</a:t>
            </a:r>
            <a:r>
              <a:rPr lang="en-US">
                <a:solidFill>
                  <a:schemeClr val="accent2"/>
                </a:solidFill>
                <a:cs typeface="Times New Roman" pitchFamily="18" charset="0"/>
              </a:rPr>
              <a:t>H</a:t>
            </a:r>
            <a:r>
              <a:rPr lang="en-US" baseline="-30000">
                <a:solidFill>
                  <a:schemeClr val="accent2"/>
                </a:solidFill>
                <a:cs typeface="Times New Roman" pitchFamily="18" charset="0"/>
              </a:rPr>
              <a:t>14</a:t>
            </a:r>
            <a:r>
              <a:rPr lang="en-US">
                <a:solidFill>
                  <a:schemeClr val="accent2"/>
                </a:solidFill>
                <a:cs typeface="Times New Roman" pitchFamily="18" charset="0"/>
              </a:rPr>
              <a:t>S</a:t>
            </a:r>
            <a:r>
              <a:rPr lang="en-US" baseline="-30000">
                <a:solidFill>
                  <a:schemeClr val="accent2"/>
                </a:solidFill>
                <a:cs typeface="Times New Roman" pitchFamily="18" charset="0"/>
              </a:rPr>
              <a:t>2</a:t>
            </a:r>
            <a:r>
              <a:rPr lang="en-US">
                <a:solidFill>
                  <a:schemeClr val="accent2"/>
                </a:solidFill>
                <a:cs typeface="Times New Roman" pitchFamily="18" charset="0"/>
              </a:rPr>
              <a:t>O</a:t>
            </a:r>
            <a:r>
              <a:rPr lang="en-US" baseline="-30000">
                <a:solidFill>
                  <a:schemeClr val="accent2"/>
                </a:solidFill>
                <a:cs typeface="Times New Roman" pitchFamily="18" charset="0"/>
              </a:rPr>
              <a:t>21</a:t>
            </a:r>
            <a:r>
              <a:rPr lang="en-US">
                <a:solidFill>
                  <a:schemeClr val="accent2"/>
                </a:solidFill>
                <a:cs typeface="Times New Roman" pitchFamily="18" charset="0"/>
              </a:rPr>
              <a:t>,</a:t>
            </a:r>
            <a:endParaRPr lang="en-US">
              <a:solidFill>
                <a:schemeClr val="accent2"/>
              </a:solidFill>
            </a:endParaRPr>
          </a:p>
          <a:p>
            <a:pPr eaLnBrk="0" hangingPunct="0"/>
            <a:r>
              <a:rPr lang="en-US">
                <a:solidFill>
                  <a:schemeClr val="accent2"/>
                </a:solidFill>
                <a:cs typeface="Times New Roman" pitchFamily="18" charset="0"/>
              </a:rPr>
              <a:t>	The molar mass of it is 596 g/mol.</a:t>
            </a:r>
          </a:p>
          <a:p>
            <a:pPr eaLnBrk="0" hangingPunct="0"/>
            <a:endParaRPr lang="en-US" sz="800"/>
          </a:p>
          <a:p>
            <a:pPr eaLnBrk="0" hangingPunct="0"/>
            <a:r>
              <a:rPr lang="en-US">
                <a:cs typeface="Arial" charset="0"/>
              </a:rPr>
              <a:t>	3 Ca @ 40g/mol  	=  120 g</a:t>
            </a:r>
          </a:p>
          <a:p>
            <a:pPr eaLnBrk="0" hangingPunct="0"/>
            <a:r>
              <a:rPr lang="en-US">
                <a:cs typeface="Times New Roman" pitchFamily="18" charset="0"/>
              </a:rPr>
              <a:t>	</a:t>
            </a:r>
            <a:r>
              <a:rPr lang="en-US" b="1">
                <a:cs typeface="Times New Roman" pitchFamily="18" charset="0"/>
              </a:rPr>
              <a:t>2 P@  31 g/mol	=    62 g		</a:t>
            </a:r>
            <a:r>
              <a:rPr lang="en-US">
                <a:cs typeface="Times New Roman" pitchFamily="18" charset="0"/>
              </a:rPr>
              <a:t> </a:t>
            </a:r>
            <a:r>
              <a:rPr lang="en-US" u="sng">
                <a:cs typeface="Times New Roman" pitchFamily="18" charset="0"/>
              </a:rPr>
              <a:t>   </a:t>
            </a:r>
            <a:endParaRPr lang="en-US">
              <a:cs typeface="Arial" charset="0"/>
            </a:endParaRPr>
          </a:p>
          <a:p>
            <a:pPr eaLnBrk="0" hangingPunct="0"/>
            <a:r>
              <a:rPr lang="en-US">
                <a:cs typeface="Arial" charset="0"/>
              </a:rPr>
              <a:t>	14 H@  1 g/mol	=    14 g		              </a:t>
            </a:r>
          </a:p>
          <a:p>
            <a:pPr eaLnBrk="0" hangingPunct="0"/>
            <a:r>
              <a:rPr lang="en-US">
                <a:cs typeface="Arial" charset="0"/>
              </a:rPr>
              <a:t>	2 S@  32 g/mol	=    64 g			</a:t>
            </a:r>
          </a:p>
          <a:p>
            <a:pPr eaLnBrk="0" hangingPunct="0"/>
            <a:r>
              <a:rPr lang="en-US">
                <a:cs typeface="Times New Roman" pitchFamily="18" charset="0"/>
              </a:rPr>
              <a:t>	</a:t>
            </a:r>
            <a:r>
              <a:rPr lang="en-US" u="sng">
                <a:cs typeface="Times New Roman" pitchFamily="18" charset="0"/>
              </a:rPr>
              <a:t>21 O  @  16 g/mol	=  335 </a:t>
            </a:r>
            <a:r>
              <a:rPr lang="en-US">
                <a:cs typeface="Times New Roman" pitchFamily="18" charset="0"/>
              </a:rPr>
              <a:t>g		       </a:t>
            </a:r>
            <a:endParaRPr lang="en-US"/>
          </a:p>
          <a:p>
            <a:pPr eaLnBrk="0" hangingPunct="0"/>
            <a:r>
              <a:rPr lang="en-US">
                <a:cs typeface="Times New Roman" pitchFamily="18" charset="0"/>
              </a:rPr>
              <a:t>	Ca</a:t>
            </a:r>
            <a:r>
              <a:rPr lang="en-US" baseline="-30000">
                <a:cs typeface="Times New Roman" pitchFamily="18" charset="0"/>
              </a:rPr>
              <a:t>3</a:t>
            </a:r>
            <a:r>
              <a:rPr lang="en-US">
                <a:cs typeface="Times New Roman" pitchFamily="18" charset="0"/>
              </a:rPr>
              <a:t>P</a:t>
            </a:r>
            <a:r>
              <a:rPr lang="en-US" baseline="-30000">
                <a:cs typeface="Times New Roman" pitchFamily="18" charset="0"/>
              </a:rPr>
              <a:t>2</a:t>
            </a:r>
            <a:r>
              <a:rPr lang="en-US">
                <a:cs typeface="Times New Roman" pitchFamily="18" charset="0"/>
              </a:rPr>
              <a:t>H</a:t>
            </a:r>
            <a:r>
              <a:rPr lang="en-US" baseline="-30000">
                <a:cs typeface="Times New Roman" pitchFamily="18" charset="0"/>
              </a:rPr>
              <a:t>14</a:t>
            </a:r>
            <a:r>
              <a:rPr lang="en-US">
                <a:cs typeface="Times New Roman" pitchFamily="18" charset="0"/>
              </a:rPr>
              <a:t>S</a:t>
            </a:r>
            <a:r>
              <a:rPr lang="en-US" baseline="-30000">
                <a:cs typeface="Times New Roman" pitchFamily="18" charset="0"/>
              </a:rPr>
              <a:t>2</a:t>
            </a:r>
            <a:r>
              <a:rPr lang="en-US">
                <a:cs typeface="Times New Roman" pitchFamily="18" charset="0"/>
              </a:rPr>
              <a:t>O</a:t>
            </a:r>
            <a:r>
              <a:rPr lang="en-US" baseline="-30000">
                <a:cs typeface="Times New Roman" pitchFamily="18" charset="0"/>
              </a:rPr>
              <a:t>21</a:t>
            </a:r>
            <a:r>
              <a:rPr lang="en-US">
                <a:cs typeface="Times New Roman" pitchFamily="18" charset="0"/>
              </a:rPr>
              <a:t>	</a:t>
            </a:r>
          </a:p>
          <a:p>
            <a:pPr eaLnBrk="0" hangingPunct="0"/>
            <a:endParaRPr lang="en-US" sz="800"/>
          </a:p>
          <a:p>
            <a:pPr eaLnBrk="0" hangingPunct="0"/>
            <a:r>
              <a:rPr lang="en-US">
                <a:solidFill>
                  <a:schemeClr val="accent2"/>
                </a:solidFill>
                <a:cs typeface="Times New Roman" pitchFamily="18" charset="0"/>
              </a:rPr>
              <a:t>In a bag of fertilizer you have 10.4 % (by mass) phosphorous.  </a:t>
            </a:r>
            <a:endParaRPr lang="en-US">
              <a:solidFill>
                <a:schemeClr val="accent2"/>
              </a:solidFill>
            </a:endParaRPr>
          </a:p>
          <a:p>
            <a:pPr eaLnBrk="0" hangingPunct="0"/>
            <a:r>
              <a:rPr lang="en-US">
                <a:solidFill>
                  <a:schemeClr val="accent2"/>
                </a:solidFill>
                <a:cs typeface="Times New Roman" pitchFamily="18" charset="0"/>
              </a:rPr>
              <a:t>A bag of fertilizer weighs 10,000 g (about 22 pounds).</a:t>
            </a:r>
          </a:p>
          <a:p>
            <a:pPr eaLnBrk="0" hangingPunct="0"/>
            <a:endParaRPr lang="en-US" sz="800">
              <a:solidFill>
                <a:schemeClr val="accent2"/>
              </a:solidFill>
              <a:cs typeface="Times New Roman" pitchFamily="18" charset="0"/>
            </a:endParaRPr>
          </a:p>
          <a:p>
            <a:pPr eaLnBrk="0" hangingPunct="0"/>
            <a:r>
              <a:rPr lang="en-US">
                <a:cs typeface="Times New Roman" pitchFamily="18" charset="0"/>
              </a:rPr>
              <a:t>	10.4 % of 10,000 g  =   </a:t>
            </a:r>
          </a:p>
          <a:p>
            <a:pPr eaLnBrk="0" hangingPunct="0"/>
            <a:endParaRPr lang="en-US" sz="800"/>
          </a:p>
          <a:p>
            <a:pPr eaLnBrk="0" hangingPunct="0"/>
            <a:r>
              <a:rPr lang="en-US">
                <a:cs typeface="Times New Roman" pitchFamily="18" charset="0"/>
              </a:rPr>
              <a:t>	</a:t>
            </a:r>
            <a:r>
              <a:rPr lang="en-US" u="sng">
                <a:cs typeface="Times New Roman" pitchFamily="18" charset="0"/>
              </a:rPr>
              <a:t>2.04 x 10</a:t>
            </a:r>
            <a:r>
              <a:rPr lang="en-US" u="sng" baseline="30000">
                <a:cs typeface="Times New Roman" pitchFamily="18" charset="0"/>
              </a:rPr>
              <a:t>6</a:t>
            </a:r>
            <a:r>
              <a:rPr lang="en-US" u="sng">
                <a:cs typeface="Times New Roman" pitchFamily="18" charset="0"/>
              </a:rPr>
              <a:t> g P</a:t>
            </a:r>
            <a:r>
              <a:rPr lang="en-US">
                <a:cs typeface="Times New Roman" pitchFamily="18" charset="0"/>
              </a:rPr>
              <a:t>   </a:t>
            </a:r>
            <a:endParaRPr lang="en-US"/>
          </a:p>
          <a:p>
            <a:pPr eaLnBrk="0" hangingPunct="0"/>
            <a:r>
              <a:rPr lang="en-US">
                <a:cs typeface="Times New Roman" pitchFamily="18" charset="0"/>
              </a:rPr>
              <a:t>	  1040 g/bag </a:t>
            </a:r>
            <a:endParaRPr lang="en-US"/>
          </a:p>
          <a:p>
            <a:pPr eaLnBrk="0" hangingPunct="0"/>
            <a:endParaRPr lang="en-US">
              <a:cs typeface="Arial" charset="0"/>
            </a:endParaRPr>
          </a:p>
          <a:p>
            <a:pPr eaLnBrk="0" hangingPunct="0"/>
            <a:r>
              <a:rPr lang="en-US">
                <a:solidFill>
                  <a:schemeClr val="accent2"/>
                </a:solidFill>
                <a:cs typeface="Arial" charset="0"/>
              </a:rPr>
              <a:t>Total Cost</a:t>
            </a:r>
            <a:endParaRPr lang="en-US">
              <a:solidFill>
                <a:schemeClr val="accent2"/>
              </a:solidFill>
            </a:endParaRPr>
          </a:p>
        </p:txBody>
      </p:sp>
      <p:sp>
        <p:nvSpPr>
          <p:cNvPr id="473093" name="Text Box 5"/>
          <p:cNvSpPr txBox="1">
            <a:spLocks noChangeArrowheads="1"/>
          </p:cNvSpPr>
          <p:nvPr/>
        </p:nvSpPr>
        <p:spPr bwMode="auto">
          <a:xfrm>
            <a:off x="1609725" y="2178050"/>
            <a:ext cx="1666875" cy="304800"/>
          </a:xfrm>
          <a:prstGeom prst="rect">
            <a:avLst/>
          </a:prstGeom>
          <a:noFill/>
          <a:ln w="9525">
            <a:noFill/>
            <a:miter lim="800000"/>
            <a:headEnd/>
            <a:tailEnd/>
          </a:ln>
        </p:spPr>
        <p:txBody>
          <a:bodyPr wrap="none">
            <a:spAutoFit/>
          </a:bodyPr>
          <a:lstStyle/>
          <a:p>
            <a:r>
              <a:rPr lang="en-US"/>
              <a:t>x g P  =  340 acres</a:t>
            </a:r>
          </a:p>
        </p:txBody>
      </p:sp>
      <p:grpSp>
        <p:nvGrpSpPr>
          <p:cNvPr id="2" name="Group 8"/>
          <p:cNvGrpSpPr>
            <a:grpSpLocks/>
          </p:cNvGrpSpPr>
          <p:nvPr/>
        </p:nvGrpSpPr>
        <p:grpSpPr bwMode="auto">
          <a:xfrm>
            <a:off x="3270250" y="2079625"/>
            <a:ext cx="741363" cy="519113"/>
            <a:chOff x="2443" y="703"/>
            <a:chExt cx="522" cy="358"/>
          </a:xfrm>
        </p:grpSpPr>
        <p:sp>
          <p:nvSpPr>
            <p:cNvPr id="122916" name="AutoShape 6"/>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2917" name="Line 7"/>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097" name="Text Box 9"/>
          <p:cNvSpPr txBox="1">
            <a:spLocks noChangeArrowheads="1"/>
          </p:cNvSpPr>
          <p:nvPr/>
        </p:nvSpPr>
        <p:spPr bwMode="auto">
          <a:xfrm>
            <a:off x="3294063" y="2303463"/>
            <a:ext cx="676275" cy="304800"/>
          </a:xfrm>
          <a:prstGeom prst="rect">
            <a:avLst/>
          </a:prstGeom>
          <a:noFill/>
          <a:ln w="9525">
            <a:noFill/>
            <a:miter lim="800000"/>
            <a:headEnd/>
            <a:tailEnd/>
          </a:ln>
        </p:spPr>
        <p:txBody>
          <a:bodyPr wrap="none">
            <a:spAutoFit/>
          </a:bodyPr>
          <a:lstStyle/>
          <a:p>
            <a:r>
              <a:rPr lang="en-US"/>
              <a:t>1 acre</a:t>
            </a:r>
          </a:p>
        </p:txBody>
      </p:sp>
      <p:sp>
        <p:nvSpPr>
          <p:cNvPr id="473098" name="Text Box 10"/>
          <p:cNvSpPr txBox="1">
            <a:spLocks noChangeArrowheads="1"/>
          </p:cNvSpPr>
          <p:nvPr/>
        </p:nvSpPr>
        <p:spPr bwMode="auto">
          <a:xfrm>
            <a:off x="3332163" y="2054225"/>
            <a:ext cx="687387" cy="304800"/>
          </a:xfrm>
          <a:prstGeom prst="rect">
            <a:avLst/>
          </a:prstGeom>
          <a:noFill/>
          <a:ln w="9525">
            <a:noFill/>
            <a:miter lim="800000"/>
            <a:headEnd/>
            <a:tailEnd/>
          </a:ln>
        </p:spPr>
        <p:txBody>
          <a:bodyPr wrap="none">
            <a:spAutoFit/>
          </a:bodyPr>
          <a:lstStyle/>
          <a:p>
            <a:r>
              <a:rPr lang="en-US"/>
              <a:t>6 kg P</a:t>
            </a:r>
          </a:p>
        </p:txBody>
      </p:sp>
      <p:sp>
        <p:nvSpPr>
          <p:cNvPr id="473102" name="Text Box 14"/>
          <p:cNvSpPr txBox="1">
            <a:spLocks noChangeArrowheads="1"/>
          </p:cNvSpPr>
          <p:nvPr/>
        </p:nvSpPr>
        <p:spPr bwMode="auto">
          <a:xfrm>
            <a:off x="4122738" y="2303463"/>
            <a:ext cx="687387" cy="304800"/>
          </a:xfrm>
          <a:prstGeom prst="rect">
            <a:avLst/>
          </a:prstGeom>
          <a:noFill/>
          <a:ln w="9525">
            <a:noFill/>
            <a:miter lim="800000"/>
            <a:headEnd/>
            <a:tailEnd/>
          </a:ln>
        </p:spPr>
        <p:txBody>
          <a:bodyPr wrap="none">
            <a:spAutoFit/>
          </a:bodyPr>
          <a:lstStyle/>
          <a:p>
            <a:r>
              <a:rPr lang="en-US"/>
              <a:t>1 kg P</a:t>
            </a:r>
          </a:p>
        </p:txBody>
      </p:sp>
      <p:grpSp>
        <p:nvGrpSpPr>
          <p:cNvPr id="3" name="Group 16"/>
          <p:cNvGrpSpPr>
            <a:grpSpLocks/>
          </p:cNvGrpSpPr>
          <p:nvPr/>
        </p:nvGrpSpPr>
        <p:grpSpPr bwMode="auto">
          <a:xfrm>
            <a:off x="4041775" y="2079625"/>
            <a:ext cx="866775" cy="519113"/>
            <a:chOff x="2443" y="703"/>
            <a:chExt cx="522" cy="358"/>
          </a:xfrm>
        </p:grpSpPr>
        <p:sp>
          <p:nvSpPr>
            <p:cNvPr id="122914" name="AutoShape 17"/>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2915" name="Line 18"/>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107" name="Text Box 19"/>
          <p:cNvSpPr txBox="1">
            <a:spLocks noChangeArrowheads="1"/>
          </p:cNvSpPr>
          <p:nvPr/>
        </p:nvSpPr>
        <p:spPr bwMode="auto">
          <a:xfrm>
            <a:off x="4949825" y="2178050"/>
            <a:ext cx="287338" cy="304800"/>
          </a:xfrm>
          <a:prstGeom prst="rect">
            <a:avLst/>
          </a:prstGeom>
          <a:noFill/>
          <a:ln w="9525">
            <a:noFill/>
            <a:miter lim="800000"/>
            <a:headEnd/>
            <a:tailEnd/>
          </a:ln>
        </p:spPr>
        <p:txBody>
          <a:bodyPr wrap="none">
            <a:spAutoFit/>
          </a:bodyPr>
          <a:lstStyle/>
          <a:p>
            <a:r>
              <a:rPr lang="en-US"/>
              <a:t>=</a:t>
            </a:r>
          </a:p>
        </p:txBody>
      </p:sp>
      <p:sp>
        <p:nvSpPr>
          <p:cNvPr id="473108" name="Text Box 20"/>
          <p:cNvSpPr txBox="1">
            <a:spLocks noChangeArrowheads="1"/>
          </p:cNvSpPr>
          <p:nvPr/>
        </p:nvSpPr>
        <p:spPr bwMode="auto">
          <a:xfrm>
            <a:off x="5200650" y="2178050"/>
            <a:ext cx="1292225" cy="304800"/>
          </a:xfrm>
          <a:prstGeom prst="rect">
            <a:avLst/>
          </a:prstGeom>
          <a:noFill/>
          <a:ln w="9525">
            <a:noFill/>
            <a:miter lim="800000"/>
            <a:headEnd/>
            <a:tailEnd/>
          </a:ln>
        </p:spPr>
        <p:txBody>
          <a:bodyPr wrap="none">
            <a:spAutoFit/>
          </a:bodyPr>
          <a:lstStyle/>
          <a:p>
            <a:r>
              <a:rPr lang="en-US"/>
              <a:t>2.04 x 10</a:t>
            </a:r>
            <a:r>
              <a:rPr lang="en-US" baseline="30000"/>
              <a:t>6</a:t>
            </a:r>
            <a:r>
              <a:rPr lang="en-US"/>
              <a:t> g P</a:t>
            </a:r>
          </a:p>
        </p:txBody>
      </p:sp>
      <p:sp>
        <p:nvSpPr>
          <p:cNvPr id="473109" name="Text Box 21"/>
          <p:cNvSpPr txBox="1">
            <a:spLocks noChangeArrowheads="1"/>
          </p:cNvSpPr>
          <p:nvPr/>
        </p:nvSpPr>
        <p:spPr bwMode="auto">
          <a:xfrm>
            <a:off x="5788025" y="3629025"/>
            <a:ext cx="712788" cy="304800"/>
          </a:xfrm>
          <a:prstGeom prst="rect">
            <a:avLst/>
          </a:prstGeom>
          <a:noFill/>
          <a:ln w="9525">
            <a:noFill/>
            <a:miter lim="800000"/>
            <a:headEnd/>
            <a:tailEnd/>
          </a:ln>
        </p:spPr>
        <p:txBody>
          <a:bodyPr wrap="none">
            <a:spAutoFit/>
          </a:bodyPr>
          <a:lstStyle/>
          <a:p>
            <a:r>
              <a:rPr lang="en-US"/>
              <a:t>% P  =</a:t>
            </a:r>
          </a:p>
        </p:txBody>
      </p:sp>
      <p:sp>
        <p:nvSpPr>
          <p:cNvPr id="473110" name="Line 22"/>
          <p:cNvSpPr>
            <a:spLocks noChangeShapeType="1"/>
          </p:cNvSpPr>
          <p:nvPr/>
        </p:nvSpPr>
        <p:spPr bwMode="auto">
          <a:xfrm>
            <a:off x="6448425" y="3768725"/>
            <a:ext cx="654050" cy="0"/>
          </a:xfrm>
          <a:prstGeom prst="line">
            <a:avLst/>
          </a:prstGeom>
          <a:noFill/>
          <a:ln w="9525">
            <a:solidFill>
              <a:schemeClr val="tx1"/>
            </a:solidFill>
            <a:round/>
            <a:headEnd/>
            <a:tailEnd/>
          </a:ln>
        </p:spPr>
        <p:txBody>
          <a:bodyPr/>
          <a:lstStyle/>
          <a:p>
            <a:endParaRPr lang="en-US"/>
          </a:p>
        </p:txBody>
      </p:sp>
      <p:sp>
        <p:nvSpPr>
          <p:cNvPr id="473111" name="Text Box 23"/>
          <p:cNvSpPr txBox="1">
            <a:spLocks noChangeArrowheads="1"/>
          </p:cNvSpPr>
          <p:nvPr/>
        </p:nvSpPr>
        <p:spPr bwMode="auto">
          <a:xfrm>
            <a:off x="6519863" y="3455988"/>
            <a:ext cx="488950" cy="304800"/>
          </a:xfrm>
          <a:prstGeom prst="rect">
            <a:avLst/>
          </a:prstGeom>
          <a:noFill/>
          <a:ln w="9525">
            <a:noFill/>
            <a:miter lim="800000"/>
            <a:headEnd/>
            <a:tailEnd/>
          </a:ln>
        </p:spPr>
        <p:txBody>
          <a:bodyPr wrap="none">
            <a:spAutoFit/>
          </a:bodyPr>
          <a:lstStyle/>
          <a:p>
            <a:r>
              <a:rPr lang="en-US"/>
              <a:t>part</a:t>
            </a:r>
          </a:p>
        </p:txBody>
      </p:sp>
      <p:sp>
        <p:nvSpPr>
          <p:cNvPr id="473112" name="Text Box 24"/>
          <p:cNvSpPr txBox="1">
            <a:spLocks noChangeArrowheads="1"/>
          </p:cNvSpPr>
          <p:nvPr/>
        </p:nvSpPr>
        <p:spPr bwMode="auto">
          <a:xfrm>
            <a:off x="6443663" y="3735388"/>
            <a:ext cx="647700" cy="304800"/>
          </a:xfrm>
          <a:prstGeom prst="rect">
            <a:avLst/>
          </a:prstGeom>
          <a:noFill/>
          <a:ln w="9525">
            <a:noFill/>
            <a:miter lim="800000"/>
            <a:headEnd/>
            <a:tailEnd/>
          </a:ln>
        </p:spPr>
        <p:txBody>
          <a:bodyPr wrap="none">
            <a:spAutoFit/>
          </a:bodyPr>
          <a:lstStyle/>
          <a:p>
            <a:r>
              <a:rPr lang="en-US"/>
              <a:t>whole</a:t>
            </a:r>
          </a:p>
        </p:txBody>
      </p:sp>
      <p:sp>
        <p:nvSpPr>
          <p:cNvPr id="473113" name="Text Box 25"/>
          <p:cNvSpPr txBox="1">
            <a:spLocks noChangeArrowheads="1"/>
          </p:cNvSpPr>
          <p:nvPr/>
        </p:nvSpPr>
        <p:spPr bwMode="auto">
          <a:xfrm>
            <a:off x="6538913" y="3481388"/>
            <a:ext cx="528637" cy="304800"/>
          </a:xfrm>
          <a:prstGeom prst="rect">
            <a:avLst/>
          </a:prstGeom>
          <a:noFill/>
          <a:ln w="9525">
            <a:noFill/>
            <a:miter lim="800000"/>
            <a:headEnd/>
            <a:tailEnd/>
          </a:ln>
        </p:spPr>
        <p:txBody>
          <a:bodyPr wrap="none">
            <a:spAutoFit/>
          </a:bodyPr>
          <a:lstStyle/>
          <a:p>
            <a:r>
              <a:rPr lang="en-US"/>
              <a:t>62 g</a:t>
            </a:r>
          </a:p>
        </p:txBody>
      </p:sp>
      <p:sp>
        <p:nvSpPr>
          <p:cNvPr id="473114" name="Text Box 26"/>
          <p:cNvSpPr txBox="1">
            <a:spLocks noChangeArrowheads="1"/>
          </p:cNvSpPr>
          <p:nvPr/>
        </p:nvSpPr>
        <p:spPr bwMode="auto">
          <a:xfrm>
            <a:off x="6461125" y="3735388"/>
            <a:ext cx="627063" cy="304800"/>
          </a:xfrm>
          <a:prstGeom prst="rect">
            <a:avLst/>
          </a:prstGeom>
          <a:noFill/>
          <a:ln w="9525">
            <a:noFill/>
            <a:miter lim="800000"/>
            <a:headEnd/>
            <a:tailEnd/>
          </a:ln>
        </p:spPr>
        <p:txBody>
          <a:bodyPr wrap="none">
            <a:spAutoFit/>
          </a:bodyPr>
          <a:lstStyle/>
          <a:p>
            <a:r>
              <a:rPr lang="en-US"/>
              <a:t>596 g</a:t>
            </a:r>
          </a:p>
        </p:txBody>
      </p:sp>
      <p:sp>
        <p:nvSpPr>
          <p:cNvPr id="473115" name="Text Box 27"/>
          <p:cNvSpPr txBox="1">
            <a:spLocks noChangeArrowheads="1"/>
          </p:cNvSpPr>
          <p:nvPr/>
        </p:nvSpPr>
        <p:spPr bwMode="auto">
          <a:xfrm>
            <a:off x="7069138" y="3590925"/>
            <a:ext cx="617537" cy="304800"/>
          </a:xfrm>
          <a:prstGeom prst="rect">
            <a:avLst/>
          </a:prstGeom>
          <a:noFill/>
          <a:ln w="9525">
            <a:noFill/>
            <a:miter lim="800000"/>
            <a:headEnd/>
            <a:tailEnd/>
          </a:ln>
        </p:spPr>
        <p:txBody>
          <a:bodyPr wrap="none">
            <a:spAutoFit/>
          </a:bodyPr>
          <a:lstStyle/>
          <a:p>
            <a:r>
              <a:rPr lang="en-US"/>
              <a:t>x 100</a:t>
            </a:r>
          </a:p>
        </p:txBody>
      </p:sp>
      <p:sp>
        <p:nvSpPr>
          <p:cNvPr id="473116" name="Text Box 28"/>
          <p:cNvSpPr txBox="1">
            <a:spLocks noChangeArrowheads="1"/>
          </p:cNvSpPr>
          <p:nvPr/>
        </p:nvSpPr>
        <p:spPr bwMode="auto">
          <a:xfrm>
            <a:off x="7540625" y="3589338"/>
            <a:ext cx="342900" cy="304800"/>
          </a:xfrm>
          <a:prstGeom prst="rect">
            <a:avLst/>
          </a:prstGeom>
          <a:noFill/>
          <a:ln w="9525">
            <a:noFill/>
            <a:miter lim="800000"/>
            <a:headEnd/>
            <a:tailEnd/>
          </a:ln>
        </p:spPr>
        <p:txBody>
          <a:bodyPr wrap="none">
            <a:spAutoFit/>
          </a:bodyPr>
          <a:lstStyle/>
          <a:p>
            <a:r>
              <a:rPr lang="en-US"/>
              <a:t>%</a:t>
            </a:r>
          </a:p>
        </p:txBody>
      </p:sp>
      <p:sp>
        <p:nvSpPr>
          <p:cNvPr id="473117" name="Rectangle 29"/>
          <p:cNvSpPr>
            <a:spLocks noChangeArrowheads="1"/>
          </p:cNvSpPr>
          <p:nvPr/>
        </p:nvSpPr>
        <p:spPr bwMode="auto">
          <a:xfrm>
            <a:off x="6024563" y="4176713"/>
            <a:ext cx="1830387" cy="304800"/>
          </a:xfrm>
          <a:prstGeom prst="rect">
            <a:avLst/>
          </a:prstGeom>
          <a:noFill/>
          <a:ln w="9525">
            <a:noFill/>
            <a:miter lim="800000"/>
            <a:headEnd/>
            <a:tailEnd/>
          </a:ln>
        </p:spPr>
        <p:txBody>
          <a:bodyPr wrap="none">
            <a:spAutoFit/>
          </a:bodyPr>
          <a:lstStyle/>
          <a:p>
            <a:pPr eaLnBrk="0" hangingPunct="0"/>
            <a:r>
              <a:rPr lang="en-US"/>
              <a:t>10.4 % Phosphorous</a:t>
            </a:r>
          </a:p>
        </p:txBody>
      </p:sp>
      <p:sp>
        <p:nvSpPr>
          <p:cNvPr id="473119" name="Rectangle 31"/>
          <p:cNvSpPr>
            <a:spLocks noChangeArrowheads="1"/>
          </p:cNvSpPr>
          <p:nvPr/>
        </p:nvSpPr>
        <p:spPr bwMode="auto">
          <a:xfrm>
            <a:off x="3378200" y="4354513"/>
            <a:ext cx="828675" cy="304800"/>
          </a:xfrm>
          <a:prstGeom prst="rect">
            <a:avLst/>
          </a:prstGeom>
          <a:noFill/>
          <a:ln w="9525">
            <a:noFill/>
            <a:miter lim="800000"/>
            <a:headEnd/>
            <a:tailEnd/>
          </a:ln>
        </p:spPr>
        <p:txBody>
          <a:bodyPr wrap="none">
            <a:spAutoFit/>
          </a:bodyPr>
          <a:lstStyle/>
          <a:p>
            <a:pPr eaLnBrk="0" hangingPunct="0"/>
            <a:r>
              <a:rPr lang="en-US">
                <a:cs typeface="Times New Roman" pitchFamily="18" charset="0"/>
              </a:rPr>
              <a:t>=  596 g</a:t>
            </a:r>
          </a:p>
        </p:txBody>
      </p:sp>
      <p:sp>
        <p:nvSpPr>
          <p:cNvPr id="473120" name="Rectangle 32"/>
          <p:cNvSpPr>
            <a:spLocks noChangeArrowheads="1"/>
          </p:cNvSpPr>
          <p:nvPr/>
        </p:nvSpPr>
        <p:spPr bwMode="auto">
          <a:xfrm>
            <a:off x="3333750" y="5230813"/>
            <a:ext cx="3108325" cy="304800"/>
          </a:xfrm>
          <a:prstGeom prst="rect">
            <a:avLst/>
          </a:prstGeom>
          <a:noFill/>
          <a:ln w="9525">
            <a:noFill/>
            <a:miter lim="800000"/>
            <a:headEnd/>
            <a:tailEnd/>
          </a:ln>
        </p:spPr>
        <p:txBody>
          <a:bodyPr wrap="none">
            <a:spAutoFit/>
          </a:bodyPr>
          <a:lstStyle/>
          <a:p>
            <a:r>
              <a:rPr lang="en-US"/>
              <a:t>1040 g phosphorous / bag of fertilizer</a:t>
            </a:r>
          </a:p>
        </p:txBody>
      </p:sp>
      <p:sp>
        <p:nvSpPr>
          <p:cNvPr id="473121" name="Rectangle 33"/>
          <p:cNvSpPr>
            <a:spLocks noChangeArrowheads="1"/>
          </p:cNvSpPr>
          <p:nvPr/>
        </p:nvSpPr>
        <p:spPr bwMode="auto">
          <a:xfrm>
            <a:off x="2781300" y="5654675"/>
            <a:ext cx="2079625" cy="304800"/>
          </a:xfrm>
          <a:prstGeom prst="rect">
            <a:avLst/>
          </a:prstGeom>
          <a:noFill/>
          <a:ln w="9525">
            <a:noFill/>
            <a:miter lim="800000"/>
            <a:headEnd/>
            <a:tailEnd/>
          </a:ln>
        </p:spPr>
        <p:txBody>
          <a:bodyPr wrap="none">
            <a:spAutoFit/>
          </a:bodyPr>
          <a:lstStyle/>
          <a:p>
            <a:pPr eaLnBrk="0" hangingPunct="0"/>
            <a:r>
              <a:rPr lang="en-US"/>
              <a:t>=  1962 bags of fertilizer</a:t>
            </a:r>
          </a:p>
        </p:txBody>
      </p:sp>
      <p:sp>
        <p:nvSpPr>
          <p:cNvPr id="473122" name="Rectangle 34"/>
          <p:cNvSpPr>
            <a:spLocks noChangeArrowheads="1"/>
          </p:cNvSpPr>
          <p:nvPr/>
        </p:nvSpPr>
        <p:spPr bwMode="auto">
          <a:xfrm>
            <a:off x="4699000" y="6213475"/>
            <a:ext cx="922338" cy="304800"/>
          </a:xfrm>
          <a:prstGeom prst="rect">
            <a:avLst/>
          </a:prstGeom>
          <a:noFill/>
          <a:ln w="9525">
            <a:noFill/>
            <a:miter lim="800000"/>
            <a:headEnd/>
            <a:tailEnd/>
          </a:ln>
        </p:spPr>
        <p:txBody>
          <a:bodyPr wrap="none">
            <a:spAutoFit/>
          </a:bodyPr>
          <a:lstStyle/>
          <a:p>
            <a:pPr eaLnBrk="0" hangingPunct="0"/>
            <a:r>
              <a:rPr lang="en-US">
                <a:solidFill>
                  <a:schemeClr val="accent2"/>
                </a:solidFill>
              </a:rPr>
              <a:t>$107,380</a:t>
            </a:r>
          </a:p>
        </p:txBody>
      </p:sp>
      <p:sp>
        <p:nvSpPr>
          <p:cNvPr id="473123" name="Line 35"/>
          <p:cNvSpPr>
            <a:spLocks noChangeShapeType="1"/>
          </p:cNvSpPr>
          <p:nvPr/>
        </p:nvSpPr>
        <p:spPr bwMode="auto">
          <a:xfrm flipV="1">
            <a:off x="2762250" y="2319338"/>
            <a:ext cx="404813" cy="77787"/>
          </a:xfrm>
          <a:prstGeom prst="line">
            <a:avLst/>
          </a:prstGeom>
          <a:noFill/>
          <a:ln w="9525">
            <a:solidFill>
              <a:srgbClr val="FF0000"/>
            </a:solidFill>
            <a:round/>
            <a:headEnd/>
            <a:tailEnd/>
          </a:ln>
        </p:spPr>
        <p:txBody>
          <a:bodyPr/>
          <a:lstStyle/>
          <a:p>
            <a:endParaRPr lang="en-US"/>
          </a:p>
        </p:txBody>
      </p:sp>
      <p:sp>
        <p:nvSpPr>
          <p:cNvPr id="473124" name="Line 36"/>
          <p:cNvSpPr>
            <a:spLocks noChangeShapeType="1"/>
          </p:cNvSpPr>
          <p:nvPr/>
        </p:nvSpPr>
        <p:spPr bwMode="auto">
          <a:xfrm flipV="1">
            <a:off x="3495675" y="2433638"/>
            <a:ext cx="404813" cy="77787"/>
          </a:xfrm>
          <a:prstGeom prst="line">
            <a:avLst/>
          </a:prstGeom>
          <a:noFill/>
          <a:ln w="9525">
            <a:solidFill>
              <a:srgbClr val="FF0000"/>
            </a:solidFill>
            <a:round/>
            <a:headEnd/>
            <a:tailEnd/>
          </a:ln>
        </p:spPr>
        <p:txBody>
          <a:bodyPr/>
          <a:lstStyle/>
          <a:p>
            <a:endParaRPr lang="en-US"/>
          </a:p>
        </p:txBody>
      </p:sp>
      <p:sp>
        <p:nvSpPr>
          <p:cNvPr id="473125" name="Line 37"/>
          <p:cNvSpPr>
            <a:spLocks noChangeShapeType="1"/>
          </p:cNvSpPr>
          <p:nvPr/>
        </p:nvSpPr>
        <p:spPr bwMode="auto">
          <a:xfrm flipV="1">
            <a:off x="3562350" y="2185988"/>
            <a:ext cx="404813" cy="77787"/>
          </a:xfrm>
          <a:prstGeom prst="line">
            <a:avLst/>
          </a:prstGeom>
          <a:noFill/>
          <a:ln w="9525">
            <a:solidFill>
              <a:srgbClr val="FF0000"/>
            </a:solidFill>
            <a:round/>
            <a:headEnd/>
            <a:tailEnd/>
          </a:ln>
        </p:spPr>
        <p:txBody>
          <a:bodyPr/>
          <a:lstStyle/>
          <a:p>
            <a:endParaRPr lang="en-US"/>
          </a:p>
        </p:txBody>
      </p:sp>
      <p:sp>
        <p:nvSpPr>
          <p:cNvPr id="473126" name="Line 38"/>
          <p:cNvSpPr>
            <a:spLocks noChangeShapeType="1"/>
          </p:cNvSpPr>
          <p:nvPr/>
        </p:nvSpPr>
        <p:spPr bwMode="auto">
          <a:xfrm flipV="1">
            <a:off x="4324350" y="2433638"/>
            <a:ext cx="404813" cy="77787"/>
          </a:xfrm>
          <a:prstGeom prst="line">
            <a:avLst/>
          </a:prstGeom>
          <a:noFill/>
          <a:ln w="9525">
            <a:solidFill>
              <a:srgbClr val="FF0000"/>
            </a:solidFill>
            <a:round/>
            <a:headEnd/>
            <a:tailEnd/>
          </a:ln>
        </p:spPr>
        <p:txBody>
          <a:bodyPr/>
          <a:lstStyle/>
          <a:p>
            <a:endParaRPr lang="en-US"/>
          </a:p>
        </p:txBody>
      </p:sp>
      <p:sp>
        <p:nvSpPr>
          <p:cNvPr id="473127" name="Rectangle 39"/>
          <p:cNvSpPr>
            <a:spLocks noChangeArrowheads="1"/>
          </p:cNvSpPr>
          <p:nvPr/>
        </p:nvSpPr>
        <p:spPr bwMode="auto">
          <a:xfrm>
            <a:off x="1541463" y="6213475"/>
            <a:ext cx="3249612" cy="304800"/>
          </a:xfrm>
          <a:prstGeom prst="rect">
            <a:avLst/>
          </a:prstGeom>
          <a:noFill/>
          <a:ln w="9525">
            <a:noFill/>
            <a:miter lim="800000"/>
            <a:headEnd/>
            <a:tailEnd/>
          </a:ln>
        </p:spPr>
        <p:txBody>
          <a:bodyPr wrap="none">
            <a:spAutoFit/>
          </a:bodyPr>
          <a:lstStyle/>
          <a:p>
            <a:r>
              <a:rPr lang="en-US">
                <a:solidFill>
                  <a:schemeClr val="accent2"/>
                </a:solidFill>
              </a:rPr>
              <a:t>(1962 bags of fertilizer)($54.73 / bag) =</a:t>
            </a:r>
          </a:p>
        </p:txBody>
      </p:sp>
      <p:pic>
        <p:nvPicPr>
          <p:cNvPr id="473131" name="Picture 43" descr="NutriPlacr_2800_7"/>
          <p:cNvPicPr>
            <a:picLocks noChangeAspect="1" noChangeArrowheads="1"/>
          </p:cNvPicPr>
          <p:nvPr/>
        </p:nvPicPr>
        <p:blipFill>
          <a:blip r:embed="rId4" cstate="print">
            <a:lum bright="-6000"/>
          </a:blip>
          <a:srcRect/>
          <a:stretch>
            <a:fillRect/>
          </a:stretch>
        </p:blipFill>
        <p:spPr bwMode="auto">
          <a:xfrm>
            <a:off x="6627813" y="1600200"/>
            <a:ext cx="2514600" cy="1666875"/>
          </a:xfrm>
          <a:prstGeom prst="rect">
            <a:avLst/>
          </a:prstGeom>
          <a:noFill/>
          <a:ln w="9525">
            <a:noFill/>
            <a:miter lim="800000"/>
            <a:headEnd/>
            <a:tailEnd/>
          </a:ln>
        </p:spPr>
      </p:pic>
      <p:pic>
        <p:nvPicPr>
          <p:cNvPr id="473133" name="Picture 45" descr="yard-picture"/>
          <p:cNvPicPr>
            <a:picLocks noChangeAspect="1" noChangeArrowheads="1"/>
          </p:cNvPicPr>
          <p:nvPr/>
        </p:nvPicPr>
        <p:blipFill>
          <a:blip r:embed="rId5" cstate="print"/>
          <a:srcRect/>
          <a:stretch>
            <a:fillRect/>
          </a:stretch>
        </p:blipFill>
        <p:spPr bwMode="auto">
          <a:xfrm>
            <a:off x="6800850" y="4900613"/>
            <a:ext cx="2343150" cy="19764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73092">
                                            <p:txEl>
                                              <p:pRg st="0" end="0"/>
                                            </p:txEl>
                                          </p:spTgt>
                                        </p:tgtEl>
                                        <p:attrNameLst>
                                          <p:attrName>style.visibility</p:attrName>
                                        </p:attrNameLst>
                                      </p:cBhvr>
                                      <p:to>
                                        <p:strVal val="visible"/>
                                      </p:to>
                                    </p:set>
                                    <p:animEffect transition="in" filter="fade">
                                      <p:cBhvr>
                                        <p:cTn id="7" dur="1000"/>
                                        <p:tgtEl>
                                          <p:spTgt spid="473092">
                                            <p:txEl>
                                              <p:pRg st="0" end="0"/>
                                            </p:txEl>
                                          </p:spTgt>
                                        </p:tgtEl>
                                      </p:cBhvr>
                                    </p:animEffect>
                                    <p:anim calcmode="lin" valueType="num">
                                      <p:cBhvr>
                                        <p:cTn id="8" dur="1000" fill="hold"/>
                                        <p:tgtEl>
                                          <p:spTgt spid="47309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730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73092">
                                            <p:txEl>
                                              <p:pRg st="1" end="1"/>
                                            </p:txEl>
                                          </p:spTgt>
                                        </p:tgtEl>
                                        <p:attrNameLst>
                                          <p:attrName>style.visibility</p:attrName>
                                        </p:attrNameLst>
                                      </p:cBhvr>
                                      <p:to>
                                        <p:strVal val="visible"/>
                                      </p:to>
                                    </p:set>
                                    <p:anim calcmode="lin" valueType="num">
                                      <p:cBhvr>
                                        <p:cTn id="14" dur="500" fill="hold"/>
                                        <p:tgtEl>
                                          <p:spTgt spid="47309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309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30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73093"/>
                                        </p:tgtEl>
                                        <p:attrNameLst>
                                          <p:attrName>style.visibility</p:attrName>
                                        </p:attrNameLst>
                                      </p:cBhvr>
                                      <p:to>
                                        <p:strVal val="visible"/>
                                      </p:to>
                                    </p:set>
                                    <p:animEffect transition="in" filter="fade">
                                      <p:cBhvr>
                                        <p:cTn id="21" dur="1000"/>
                                        <p:tgtEl>
                                          <p:spTgt spid="473093"/>
                                        </p:tgtEl>
                                      </p:cBhvr>
                                    </p:animEffect>
                                    <p:anim calcmode="lin" valueType="num">
                                      <p:cBhvr>
                                        <p:cTn id="22" dur="1000" fill="hold"/>
                                        <p:tgtEl>
                                          <p:spTgt spid="473093"/>
                                        </p:tgtEl>
                                        <p:attrNameLst>
                                          <p:attrName>ppt_x</p:attrName>
                                        </p:attrNameLst>
                                      </p:cBhvr>
                                      <p:tavLst>
                                        <p:tav tm="0">
                                          <p:val>
                                            <p:strVal val="#ppt_x-.1"/>
                                          </p:val>
                                        </p:tav>
                                        <p:tav tm="100000">
                                          <p:val>
                                            <p:strVal val="#ppt_x"/>
                                          </p:val>
                                        </p:tav>
                                      </p:tavLst>
                                    </p:anim>
                                    <p:anim calcmode="lin" valueType="num">
                                      <p:cBhvr>
                                        <p:cTn id="23" dur="1000" fill="hold"/>
                                        <p:tgtEl>
                                          <p:spTgt spid="47309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3097"/>
                                        </p:tgtEl>
                                        <p:attrNameLst>
                                          <p:attrName>style.visibility</p:attrName>
                                        </p:attrNameLst>
                                      </p:cBhvr>
                                      <p:to>
                                        <p:strVal val="visible"/>
                                      </p:to>
                                    </p:set>
                                    <p:animEffect transition="in" filter="dissolve">
                                      <p:cBhvr>
                                        <p:cTn id="33" dur="500"/>
                                        <p:tgtEl>
                                          <p:spTgt spid="47309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73098"/>
                                        </p:tgtEl>
                                        <p:attrNameLst>
                                          <p:attrName>style.visibility</p:attrName>
                                        </p:attrNameLst>
                                      </p:cBhvr>
                                      <p:to>
                                        <p:strVal val="visible"/>
                                      </p:to>
                                    </p:set>
                                    <p:animEffect transition="in" filter="dissolve">
                                      <p:cBhvr>
                                        <p:cTn id="38" dur="500"/>
                                        <p:tgtEl>
                                          <p:spTgt spid="4730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73123"/>
                                        </p:tgtEl>
                                        <p:attrNameLst>
                                          <p:attrName>style.visibility</p:attrName>
                                        </p:attrNameLst>
                                      </p:cBhvr>
                                      <p:to>
                                        <p:strVal val="visible"/>
                                      </p:to>
                                    </p:set>
                                    <p:animEffect transition="in" filter="wipe(down)">
                                      <p:cBhvr>
                                        <p:cTn id="43" dur="500"/>
                                        <p:tgtEl>
                                          <p:spTgt spid="473123"/>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473124"/>
                                        </p:tgtEl>
                                        <p:attrNameLst>
                                          <p:attrName>style.visibility</p:attrName>
                                        </p:attrNameLst>
                                      </p:cBhvr>
                                      <p:to>
                                        <p:strVal val="visible"/>
                                      </p:to>
                                    </p:set>
                                    <p:animEffect transition="in" filter="wipe(down)">
                                      <p:cBhvr>
                                        <p:cTn id="47" dur="500"/>
                                        <p:tgtEl>
                                          <p:spTgt spid="4731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73102"/>
                                        </p:tgtEl>
                                        <p:attrNameLst>
                                          <p:attrName>style.visibility</p:attrName>
                                        </p:attrNameLst>
                                      </p:cBhvr>
                                      <p:to>
                                        <p:strVal val="visible"/>
                                      </p:to>
                                    </p:set>
                                    <p:animEffect transition="in" filter="dissolve">
                                      <p:cBhvr>
                                        <p:cTn id="57" dur="500"/>
                                        <p:tgtEl>
                                          <p:spTgt spid="47310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3103"/>
                                        </p:tgtEl>
                                        <p:attrNameLst>
                                          <p:attrName>style.visibility</p:attrName>
                                        </p:attrNameLst>
                                      </p:cBhvr>
                                      <p:to>
                                        <p:strVal val="visible"/>
                                      </p:to>
                                    </p:set>
                                    <p:animEffect transition="in" filter="dissolve">
                                      <p:cBhvr>
                                        <p:cTn id="62" dur="500"/>
                                        <p:tgtEl>
                                          <p:spTgt spid="4731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3125"/>
                                        </p:tgtEl>
                                        <p:attrNameLst>
                                          <p:attrName>style.visibility</p:attrName>
                                        </p:attrNameLst>
                                      </p:cBhvr>
                                      <p:to>
                                        <p:strVal val="visible"/>
                                      </p:to>
                                    </p:set>
                                    <p:animEffect transition="in" filter="wipe(down)">
                                      <p:cBhvr>
                                        <p:cTn id="67" dur="500"/>
                                        <p:tgtEl>
                                          <p:spTgt spid="473125"/>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73126"/>
                                        </p:tgtEl>
                                        <p:attrNameLst>
                                          <p:attrName>style.visibility</p:attrName>
                                        </p:attrNameLst>
                                      </p:cBhvr>
                                      <p:to>
                                        <p:strVal val="visible"/>
                                      </p:to>
                                    </p:set>
                                    <p:animEffect transition="in" filter="wipe(down)">
                                      <p:cBhvr>
                                        <p:cTn id="71" dur="500"/>
                                        <p:tgtEl>
                                          <p:spTgt spid="47312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73107"/>
                                        </p:tgtEl>
                                        <p:attrNameLst>
                                          <p:attrName>style.visibility</p:attrName>
                                        </p:attrNameLst>
                                      </p:cBhvr>
                                      <p:to>
                                        <p:strVal val="visible"/>
                                      </p:to>
                                    </p:set>
                                    <p:animEffect transition="in" filter="fade">
                                      <p:cBhvr>
                                        <p:cTn id="75" dur="2000"/>
                                        <p:tgtEl>
                                          <p:spTgt spid="473107"/>
                                        </p:tgtEl>
                                      </p:cBhvr>
                                    </p:animEffect>
                                  </p:childTnLst>
                                </p:cTn>
                              </p:par>
                            </p:childTnLst>
                          </p:cTn>
                        </p:par>
                      </p:childTnLst>
                    </p:cTn>
                  </p:par>
                  <p:par>
                    <p:cTn id="76" fill="hold">
                      <p:stCondLst>
                        <p:cond delay="indefinite"/>
                      </p:stCondLst>
                      <p:childTnLst>
                        <p:par>
                          <p:cTn id="77" fill="hold">
                            <p:stCondLst>
                              <p:cond delay="0"/>
                            </p:stCondLst>
                            <p:childTnLst>
                              <p:par>
                                <p:cTn id="78" presetID="39" presetClass="entr" presetSubtype="0" accel="100000" fill="hold" grpId="0" nodeType="clickEffect">
                                  <p:stCondLst>
                                    <p:cond delay="0"/>
                                  </p:stCondLst>
                                  <p:childTnLst>
                                    <p:set>
                                      <p:cBhvr>
                                        <p:cTn id="79" dur="1" fill="hold">
                                          <p:stCondLst>
                                            <p:cond delay="0"/>
                                          </p:stCondLst>
                                        </p:cTn>
                                        <p:tgtEl>
                                          <p:spTgt spid="473108"/>
                                        </p:tgtEl>
                                        <p:attrNameLst>
                                          <p:attrName>style.visibility</p:attrName>
                                        </p:attrNameLst>
                                      </p:cBhvr>
                                      <p:to>
                                        <p:strVal val="visible"/>
                                      </p:to>
                                    </p:set>
                                    <p:anim calcmode="lin" valueType="num">
                                      <p:cBhvr>
                                        <p:cTn id="80" dur="500" fill="hold"/>
                                        <p:tgtEl>
                                          <p:spTgt spid="473108"/>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473108"/>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473108"/>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47310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nodeType="clickEffect">
                                  <p:stCondLst>
                                    <p:cond delay="0"/>
                                  </p:stCondLst>
                                  <p:iterate type="lt">
                                    <p:tmPct val="10000"/>
                                  </p:iterate>
                                  <p:childTnLst>
                                    <p:set>
                                      <p:cBhvr>
                                        <p:cTn id="87" dur="1" fill="hold">
                                          <p:stCondLst>
                                            <p:cond delay="0"/>
                                          </p:stCondLst>
                                        </p:cTn>
                                        <p:tgtEl>
                                          <p:spTgt spid="473092">
                                            <p:txEl>
                                              <p:pRg st="6" end="6"/>
                                            </p:txEl>
                                          </p:spTgt>
                                        </p:tgtEl>
                                        <p:attrNameLst>
                                          <p:attrName>style.visibility</p:attrName>
                                        </p:attrNameLst>
                                      </p:cBhvr>
                                      <p:to>
                                        <p:strVal val="visible"/>
                                      </p:to>
                                    </p:set>
                                    <p:animEffect transition="in" filter="fade">
                                      <p:cBhvr>
                                        <p:cTn id="88" dur="1000"/>
                                        <p:tgtEl>
                                          <p:spTgt spid="473092">
                                            <p:txEl>
                                              <p:pRg st="6" end="6"/>
                                            </p:txEl>
                                          </p:spTgt>
                                        </p:tgtEl>
                                      </p:cBhvr>
                                    </p:animEffect>
                                    <p:anim calcmode="lin" valueType="num">
                                      <p:cBhvr>
                                        <p:cTn id="89" dur="1000" fill="hold"/>
                                        <p:tgtEl>
                                          <p:spTgt spid="473092">
                                            <p:txEl>
                                              <p:pRg st="6" end="6"/>
                                            </p:txEl>
                                          </p:spTgt>
                                        </p:tgtEl>
                                        <p:attrNameLst>
                                          <p:attrName>ppt_x</p:attrName>
                                        </p:attrNameLst>
                                      </p:cBhvr>
                                      <p:tavLst>
                                        <p:tav tm="0">
                                          <p:val>
                                            <p:strVal val="#ppt_x-.1"/>
                                          </p:val>
                                        </p:tav>
                                        <p:tav tm="100000">
                                          <p:val>
                                            <p:strVal val="#ppt_x"/>
                                          </p:val>
                                        </p:tav>
                                      </p:tavLst>
                                    </p:anim>
                                    <p:anim calcmode="lin" valueType="num">
                                      <p:cBhvr>
                                        <p:cTn id="90" dur="1000" fill="hold"/>
                                        <p:tgtEl>
                                          <p:spTgt spid="4730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473092">
                                            <p:txEl>
                                              <p:pRg st="9" end="9"/>
                                            </p:txEl>
                                          </p:spTgt>
                                        </p:tgtEl>
                                        <p:attrNameLst>
                                          <p:attrName>style.visibility</p:attrName>
                                        </p:attrNameLst>
                                      </p:cBhvr>
                                      <p:to>
                                        <p:strVal val="visible"/>
                                      </p:to>
                                    </p:set>
                                    <p:animEffect transition="in" filter="dissolve">
                                      <p:cBhvr>
                                        <p:cTn id="95" dur="500"/>
                                        <p:tgtEl>
                                          <p:spTgt spid="473092">
                                            <p:txEl>
                                              <p:pRg st="9" end="9"/>
                                            </p:txEl>
                                          </p:spTgt>
                                        </p:tgtEl>
                                      </p:cBhvr>
                                    </p:animEffect>
                                  </p:childTnLst>
                                </p:cTn>
                              </p:par>
                              <p:par>
                                <p:cTn id="96" presetID="9" presetClass="entr" presetSubtype="0" fill="hold" nodeType="withEffect">
                                  <p:stCondLst>
                                    <p:cond delay="0"/>
                                  </p:stCondLst>
                                  <p:childTnLst>
                                    <p:set>
                                      <p:cBhvr>
                                        <p:cTn id="97" dur="1" fill="hold">
                                          <p:stCondLst>
                                            <p:cond delay="0"/>
                                          </p:stCondLst>
                                        </p:cTn>
                                        <p:tgtEl>
                                          <p:spTgt spid="473092">
                                            <p:txEl>
                                              <p:pRg st="10" end="10"/>
                                            </p:txEl>
                                          </p:spTgt>
                                        </p:tgtEl>
                                        <p:attrNameLst>
                                          <p:attrName>style.visibility</p:attrName>
                                        </p:attrNameLst>
                                      </p:cBhvr>
                                      <p:to>
                                        <p:strVal val="visible"/>
                                      </p:to>
                                    </p:set>
                                    <p:animEffect transition="in" filter="dissolve">
                                      <p:cBhvr>
                                        <p:cTn id="98" dur="500"/>
                                        <p:tgtEl>
                                          <p:spTgt spid="473092">
                                            <p:txEl>
                                              <p:pRg st="10" end="10"/>
                                            </p:txEl>
                                          </p:spTgt>
                                        </p:tgtEl>
                                      </p:cBhvr>
                                    </p:animEffect>
                                  </p:childTnLst>
                                </p:cTn>
                              </p:par>
                              <p:par>
                                <p:cTn id="99" presetID="9" presetClass="entr" presetSubtype="0" fill="hold" nodeType="withEffect">
                                  <p:stCondLst>
                                    <p:cond delay="0"/>
                                  </p:stCondLst>
                                  <p:childTnLst>
                                    <p:set>
                                      <p:cBhvr>
                                        <p:cTn id="100" dur="1" fill="hold">
                                          <p:stCondLst>
                                            <p:cond delay="0"/>
                                          </p:stCondLst>
                                        </p:cTn>
                                        <p:tgtEl>
                                          <p:spTgt spid="473092">
                                            <p:txEl>
                                              <p:pRg st="11" end="11"/>
                                            </p:txEl>
                                          </p:spTgt>
                                        </p:tgtEl>
                                        <p:attrNameLst>
                                          <p:attrName>style.visibility</p:attrName>
                                        </p:attrNameLst>
                                      </p:cBhvr>
                                      <p:to>
                                        <p:strVal val="visible"/>
                                      </p:to>
                                    </p:set>
                                    <p:animEffect transition="in" filter="dissolve">
                                      <p:cBhvr>
                                        <p:cTn id="101" dur="500"/>
                                        <p:tgtEl>
                                          <p:spTgt spid="473092">
                                            <p:txEl>
                                              <p:pRg st="11" end="11"/>
                                            </p:txEl>
                                          </p:spTgt>
                                        </p:tgtEl>
                                      </p:cBhvr>
                                    </p:animEffect>
                                  </p:childTnLst>
                                </p:cTn>
                              </p:par>
                              <p:par>
                                <p:cTn id="102" presetID="9" presetClass="entr" presetSubtype="0" fill="hold" nodeType="withEffect">
                                  <p:stCondLst>
                                    <p:cond delay="0"/>
                                  </p:stCondLst>
                                  <p:childTnLst>
                                    <p:set>
                                      <p:cBhvr>
                                        <p:cTn id="103" dur="1" fill="hold">
                                          <p:stCondLst>
                                            <p:cond delay="0"/>
                                          </p:stCondLst>
                                        </p:cTn>
                                        <p:tgtEl>
                                          <p:spTgt spid="473092">
                                            <p:txEl>
                                              <p:pRg st="12" end="12"/>
                                            </p:txEl>
                                          </p:spTgt>
                                        </p:tgtEl>
                                        <p:attrNameLst>
                                          <p:attrName>style.visibility</p:attrName>
                                        </p:attrNameLst>
                                      </p:cBhvr>
                                      <p:to>
                                        <p:strVal val="visible"/>
                                      </p:to>
                                    </p:set>
                                    <p:animEffect transition="in" filter="dissolve">
                                      <p:cBhvr>
                                        <p:cTn id="104" dur="500"/>
                                        <p:tgtEl>
                                          <p:spTgt spid="473092">
                                            <p:txEl>
                                              <p:pRg st="12" end="12"/>
                                            </p:txEl>
                                          </p:spTgt>
                                        </p:tgtEl>
                                      </p:cBhvr>
                                    </p:animEffect>
                                  </p:childTnLst>
                                </p:cTn>
                              </p:par>
                              <p:par>
                                <p:cTn id="105" presetID="9" presetClass="entr" presetSubtype="0" fill="hold" nodeType="withEffect">
                                  <p:stCondLst>
                                    <p:cond delay="0"/>
                                  </p:stCondLst>
                                  <p:childTnLst>
                                    <p:set>
                                      <p:cBhvr>
                                        <p:cTn id="106" dur="1" fill="hold">
                                          <p:stCondLst>
                                            <p:cond delay="0"/>
                                          </p:stCondLst>
                                        </p:cTn>
                                        <p:tgtEl>
                                          <p:spTgt spid="473092">
                                            <p:txEl>
                                              <p:pRg st="13" end="13"/>
                                            </p:txEl>
                                          </p:spTgt>
                                        </p:tgtEl>
                                        <p:attrNameLst>
                                          <p:attrName>style.visibility</p:attrName>
                                        </p:attrNameLst>
                                      </p:cBhvr>
                                      <p:to>
                                        <p:strVal val="visible"/>
                                      </p:to>
                                    </p:set>
                                    <p:animEffect transition="in" filter="dissolve">
                                      <p:cBhvr>
                                        <p:cTn id="107" dur="500"/>
                                        <p:tgtEl>
                                          <p:spTgt spid="473092">
                                            <p:txEl>
                                              <p:pRg st="13" end="13"/>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473092">
                                            <p:txEl>
                                              <p:pRg st="14" end="14"/>
                                            </p:txEl>
                                          </p:spTgt>
                                        </p:tgtEl>
                                        <p:attrNameLst>
                                          <p:attrName>style.visibility</p:attrName>
                                        </p:attrNameLst>
                                      </p:cBhvr>
                                      <p:to>
                                        <p:strVal val="visible"/>
                                      </p:to>
                                    </p:set>
                                    <p:animEffect transition="in" filter="dissolve">
                                      <p:cBhvr>
                                        <p:cTn id="110" dur="500"/>
                                        <p:tgtEl>
                                          <p:spTgt spid="473092">
                                            <p:txEl>
                                              <p:pRg st="14" end="1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3119"/>
                                        </p:tgtEl>
                                        <p:attrNameLst>
                                          <p:attrName>style.visibility</p:attrName>
                                        </p:attrNameLst>
                                      </p:cBhvr>
                                      <p:to>
                                        <p:strVal val="visible"/>
                                      </p:to>
                                    </p:set>
                                    <p:animEffect transition="in" filter="dissolve">
                                      <p:cBhvr>
                                        <p:cTn id="115" dur="500"/>
                                        <p:tgtEl>
                                          <p:spTgt spid="473119"/>
                                        </p:tgtEl>
                                      </p:cBhvr>
                                    </p:animEffect>
                                  </p:childTnLst>
                                </p:cTn>
                              </p:par>
                            </p:childTnLst>
                          </p:cTn>
                        </p:par>
                        <p:par>
                          <p:cTn id="116" fill="hold">
                            <p:stCondLst>
                              <p:cond delay="500"/>
                            </p:stCondLst>
                            <p:childTnLst>
                              <p:par>
                                <p:cTn id="117" presetID="42" presetClass="entr" presetSubtype="0" fill="hold" nodeType="afterEffect">
                                  <p:stCondLst>
                                    <p:cond delay="0"/>
                                  </p:stCondLst>
                                  <p:childTnLst>
                                    <p:set>
                                      <p:cBhvr>
                                        <p:cTn id="118" dur="1" fill="hold">
                                          <p:stCondLst>
                                            <p:cond delay="0"/>
                                          </p:stCondLst>
                                        </p:cTn>
                                        <p:tgtEl>
                                          <p:spTgt spid="473092">
                                            <p:txEl>
                                              <p:pRg st="7" end="7"/>
                                            </p:txEl>
                                          </p:spTgt>
                                        </p:tgtEl>
                                        <p:attrNameLst>
                                          <p:attrName>style.visibility</p:attrName>
                                        </p:attrNameLst>
                                      </p:cBhvr>
                                      <p:to>
                                        <p:strVal val="visible"/>
                                      </p:to>
                                    </p:set>
                                    <p:animEffect transition="in" filter="fade">
                                      <p:cBhvr>
                                        <p:cTn id="119" dur="1000"/>
                                        <p:tgtEl>
                                          <p:spTgt spid="473092">
                                            <p:txEl>
                                              <p:pRg st="7" end="7"/>
                                            </p:txEl>
                                          </p:spTgt>
                                        </p:tgtEl>
                                      </p:cBhvr>
                                    </p:animEffect>
                                    <p:anim calcmode="lin" valueType="num">
                                      <p:cBhvr>
                                        <p:cTn id="120" dur="1000" fill="hold"/>
                                        <p:tgtEl>
                                          <p:spTgt spid="473092">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730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7" presetClass="entr" presetSubtype="8" fill="hold" grpId="0" nodeType="clickEffect">
                                  <p:stCondLst>
                                    <p:cond delay="0"/>
                                  </p:stCondLst>
                                  <p:childTnLst>
                                    <p:set>
                                      <p:cBhvr>
                                        <p:cTn id="125" dur="1" fill="hold">
                                          <p:stCondLst>
                                            <p:cond delay="0"/>
                                          </p:stCondLst>
                                        </p:cTn>
                                        <p:tgtEl>
                                          <p:spTgt spid="473109"/>
                                        </p:tgtEl>
                                        <p:attrNameLst>
                                          <p:attrName>style.visibility</p:attrName>
                                        </p:attrNameLst>
                                      </p:cBhvr>
                                      <p:to>
                                        <p:strVal val="visible"/>
                                      </p:to>
                                    </p:set>
                                    <p:anim calcmode="lin" valueType="num">
                                      <p:cBhvr additive="base">
                                        <p:cTn id="126" dur="5000" fill="hold"/>
                                        <p:tgtEl>
                                          <p:spTgt spid="473109"/>
                                        </p:tgtEl>
                                        <p:attrNameLst>
                                          <p:attrName>ppt_x</p:attrName>
                                        </p:attrNameLst>
                                      </p:cBhvr>
                                      <p:tavLst>
                                        <p:tav tm="0">
                                          <p:val>
                                            <p:strVal val="0-#ppt_w/2"/>
                                          </p:val>
                                        </p:tav>
                                        <p:tav tm="100000">
                                          <p:val>
                                            <p:strVal val="#ppt_x"/>
                                          </p:val>
                                        </p:tav>
                                      </p:tavLst>
                                    </p:anim>
                                    <p:anim calcmode="lin" valueType="num">
                                      <p:cBhvr additive="base">
                                        <p:cTn id="127" dur="5000" fill="hold"/>
                                        <p:tgtEl>
                                          <p:spTgt spid="473109"/>
                                        </p:tgtEl>
                                        <p:attrNameLst>
                                          <p:attrName>ppt_y</p:attrName>
                                        </p:attrNameLst>
                                      </p:cBhvr>
                                      <p:tavLst>
                                        <p:tav tm="0">
                                          <p:val>
                                            <p:strVal val="#ppt_y"/>
                                          </p:val>
                                        </p:tav>
                                        <p:tav tm="100000">
                                          <p:val>
                                            <p:strVal val="#ppt_y"/>
                                          </p:val>
                                        </p:tav>
                                      </p:tavLst>
                                    </p:anim>
                                  </p:childTnLst>
                                </p:cTn>
                              </p:par>
                            </p:childTnLst>
                          </p:cTn>
                        </p:par>
                        <p:par>
                          <p:cTn id="128" fill="hold">
                            <p:stCondLst>
                              <p:cond delay="5000"/>
                            </p:stCondLst>
                            <p:childTnLst>
                              <p:par>
                                <p:cTn id="129" presetID="17" presetClass="entr" presetSubtype="10" fill="hold" grpId="0" nodeType="afterEffect">
                                  <p:stCondLst>
                                    <p:cond delay="0"/>
                                  </p:stCondLst>
                                  <p:childTnLst>
                                    <p:set>
                                      <p:cBhvr>
                                        <p:cTn id="130" dur="1" fill="hold">
                                          <p:stCondLst>
                                            <p:cond delay="0"/>
                                          </p:stCondLst>
                                        </p:cTn>
                                        <p:tgtEl>
                                          <p:spTgt spid="473110"/>
                                        </p:tgtEl>
                                        <p:attrNameLst>
                                          <p:attrName>style.visibility</p:attrName>
                                        </p:attrNameLst>
                                      </p:cBhvr>
                                      <p:to>
                                        <p:strVal val="visible"/>
                                      </p:to>
                                    </p:set>
                                    <p:anim calcmode="lin" valueType="num">
                                      <p:cBhvr>
                                        <p:cTn id="131" dur="500" fill="hold"/>
                                        <p:tgtEl>
                                          <p:spTgt spid="473110"/>
                                        </p:tgtEl>
                                        <p:attrNameLst>
                                          <p:attrName>ppt_w</p:attrName>
                                        </p:attrNameLst>
                                      </p:cBhvr>
                                      <p:tavLst>
                                        <p:tav tm="0">
                                          <p:val>
                                            <p:fltVal val="0"/>
                                          </p:val>
                                        </p:tav>
                                        <p:tav tm="100000">
                                          <p:val>
                                            <p:strVal val="#ppt_w"/>
                                          </p:val>
                                        </p:tav>
                                      </p:tavLst>
                                    </p:anim>
                                    <p:anim calcmode="lin" valueType="num">
                                      <p:cBhvr>
                                        <p:cTn id="132" dur="500" fill="hold"/>
                                        <p:tgtEl>
                                          <p:spTgt spid="473110"/>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73111"/>
                                        </p:tgtEl>
                                        <p:attrNameLst>
                                          <p:attrName>style.visibility</p:attrName>
                                        </p:attrNameLst>
                                      </p:cBhvr>
                                      <p:to>
                                        <p:strVal val="visible"/>
                                      </p:to>
                                    </p:set>
                                    <p:animEffect transition="in" filter="fade">
                                      <p:cBhvr>
                                        <p:cTn id="137" dur="2000"/>
                                        <p:tgtEl>
                                          <p:spTgt spid="47311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73112"/>
                                        </p:tgtEl>
                                        <p:attrNameLst>
                                          <p:attrName>style.visibility</p:attrName>
                                        </p:attrNameLst>
                                      </p:cBhvr>
                                      <p:to>
                                        <p:strVal val="visible"/>
                                      </p:to>
                                    </p:set>
                                    <p:animEffect transition="in" filter="fade">
                                      <p:cBhvr>
                                        <p:cTn id="140" dur="2000"/>
                                        <p:tgtEl>
                                          <p:spTgt spid="473112"/>
                                        </p:tgtEl>
                                      </p:cBhvr>
                                    </p:animEffect>
                                  </p:childTnLst>
                                </p:cTn>
                              </p:par>
                            </p:childTnLst>
                          </p:cTn>
                        </p:par>
                      </p:childTnLst>
                    </p:cTn>
                  </p:par>
                  <p:par>
                    <p:cTn id="141" fill="hold">
                      <p:stCondLst>
                        <p:cond delay="indefinite"/>
                      </p:stCondLst>
                      <p:childTnLst>
                        <p:par>
                          <p:cTn id="142" fill="hold">
                            <p:stCondLst>
                              <p:cond delay="0"/>
                            </p:stCondLst>
                            <p:childTnLst>
                              <p:par>
                                <p:cTn id="143" presetID="40" presetClass="entr" presetSubtype="0" fill="hold" grpId="0" nodeType="clickEffect">
                                  <p:stCondLst>
                                    <p:cond delay="0"/>
                                  </p:stCondLst>
                                  <p:iterate type="lt">
                                    <p:tmPct val="10000"/>
                                  </p:iterate>
                                  <p:childTnLst>
                                    <p:set>
                                      <p:cBhvr>
                                        <p:cTn id="144" dur="1" fill="hold">
                                          <p:stCondLst>
                                            <p:cond delay="0"/>
                                          </p:stCondLst>
                                        </p:cTn>
                                        <p:tgtEl>
                                          <p:spTgt spid="473115"/>
                                        </p:tgtEl>
                                        <p:attrNameLst>
                                          <p:attrName>style.visibility</p:attrName>
                                        </p:attrNameLst>
                                      </p:cBhvr>
                                      <p:to>
                                        <p:strVal val="visible"/>
                                      </p:to>
                                    </p:set>
                                    <p:animEffect transition="in" filter="fade">
                                      <p:cBhvr>
                                        <p:cTn id="145" dur="1000"/>
                                        <p:tgtEl>
                                          <p:spTgt spid="473115"/>
                                        </p:tgtEl>
                                      </p:cBhvr>
                                    </p:animEffect>
                                    <p:anim calcmode="lin" valueType="num">
                                      <p:cBhvr>
                                        <p:cTn id="146" dur="1000" fill="hold"/>
                                        <p:tgtEl>
                                          <p:spTgt spid="473115"/>
                                        </p:tgtEl>
                                        <p:attrNameLst>
                                          <p:attrName>ppt_x</p:attrName>
                                        </p:attrNameLst>
                                      </p:cBhvr>
                                      <p:tavLst>
                                        <p:tav tm="0">
                                          <p:val>
                                            <p:strVal val="#ppt_x-.1"/>
                                          </p:val>
                                        </p:tav>
                                        <p:tav tm="100000">
                                          <p:val>
                                            <p:strVal val="#ppt_x"/>
                                          </p:val>
                                        </p:tav>
                                      </p:tavLst>
                                    </p:anim>
                                    <p:anim calcmode="lin" valueType="num">
                                      <p:cBhvr>
                                        <p:cTn id="147" dur="1000" fill="hold"/>
                                        <p:tgtEl>
                                          <p:spTgt spid="473115"/>
                                        </p:tgtEl>
                                        <p:attrNameLst>
                                          <p:attrName>ppt_y</p:attrName>
                                        </p:attrNameLst>
                                      </p:cBhvr>
                                      <p:tavLst>
                                        <p:tav tm="0">
                                          <p:val>
                                            <p:strVal val="#ppt_y"/>
                                          </p:val>
                                        </p:tav>
                                        <p:tav tm="100000">
                                          <p:val>
                                            <p:strVal val="#ppt_y"/>
                                          </p:val>
                                        </p:tav>
                                      </p:tavLst>
                                    </p:anim>
                                  </p:childTnLst>
                                </p:cTn>
                              </p:par>
                            </p:childTnLst>
                          </p:cTn>
                        </p:par>
                        <p:par>
                          <p:cTn id="148" fill="hold">
                            <p:stCondLst>
                              <p:cond delay="1300"/>
                            </p:stCondLst>
                            <p:childTnLst>
                              <p:par>
                                <p:cTn id="149" presetID="53" presetClass="entr" presetSubtype="0" fill="hold" grpId="0" nodeType="afterEffect">
                                  <p:stCondLst>
                                    <p:cond delay="0"/>
                                  </p:stCondLst>
                                  <p:childTnLst>
                                    <p:set>
                                      <p:cBhvr>
                                        <p:cTn id="150" dur="1" fill="hold">
                                          <p:stCondLst>
                                            <p:cond delay="0"/>
                                          </p:stCondLst>
                                        </p:cTn>
                                        <p:tgtEl>
                                          <p:spTgt spid="473116"/>
                                        </p:tgtEl>
                                        <p:attrNameLst>
                                          <p:attrName>style.visibility</p:attrName>
                                        </p:attrNameLst>
                                      </p:cBhvr>
                                      <p:to>
                                        <p:strVal val="visible"/>
                                      </p:to>
                                    </p:set>
                                    <p:anim calcmode="lin" valueType="num">
                                      <p:cBhvr>
                                        <p:cTn id="151" dur="500" fill="hold"/>
                                        <p:tgtEl>
                                          <p:spTgt spid="473116"/>
                                        </p:tgtEl>
                                        <p:attrNameLst>
                                          <p:attrName>ppt_w</p:attrName>
                                        </p:attrNameLst>
                                      </p:cBhvr>
                                      <p:tavLst>
                                        <p:tav tm="0">
                                          <p:val>
                                            <p:fltVal val="0"/>
                                          </p:val>
                                        </p:tav>
                                        <p:tav tm="100000">
                                          <p:val>
                                            <p:strVal val="#ppt_w"/>
                                          </p:val>
                                        </p:tav>
                                      </p:tavLst>
                                    </p:anim>
                                    <p:anim calcmode="lin" valueType="num">
                                      <p:cBhvr>
                                        <p:cTn id="152" dur="500" fill="hold"/>
                                        <p:tgtEl>
                                          <p:spTgt spid="473116"/>
                                        </p:tgtEl>
                                        <p:attrNameLst>
                                          <p:attrName>ppt_h</p:attrName>
                                        </p:attrNameLst>
                                      </p:cBhvr>
                                      <p:tavLst>
                                        <p:tav tm="0">
                                          <p:val>
                                            <p:fltVal val="0"/>
                                          </p:val>
                                        </p:tav>
                                        <p:tav tm="100000">
                                          <p:val>
                                            <p:strVal val="#ppt_h"/>
                                          </p:val>
                                        </p:tav>
                                      </p:tavLst>
                                    </p:anim>
                                    <p:animEffect transition="in" filter="fade">
                                      <p:cBhvr>
                                        <p:cTn id="153" dur="500"/>
                                        <p:tgtEl>
                                          <p:spTgt spid="473116"/>
                                        </p:tgtEl>
                                      </p:cBhvr>
                                    </p:animEffect>
                                  </p:childTnLst>
                                </p:cTn>
                              </p:par>
                            </p:childTnLst>
                          </p:cTn>
                        </p:par>
                      </p:childTnLst>
                    </p:cTn>
                  </p:par>
                  <p:par>
                    <p:cTn id="154" fill="hold">
                      <p:stCondLst>
                        <p:cond delay="indefinite"/>
                      </p:stCondLst>
                      <p:childTnLst>
                        <p:par>
                          <p:cTn id="155" fill="hold">
                            <p:stCondLst>
                              <p:cond delay="0"/>
                            </p:stCondLst>
                            <p:childTnLst>
                              <p:par>
                                <p:cTn id="156" presetID="55" presetClass="exit" presetSubtype="0" fill="hold" grpId="1" nodeType="clickEffect">
                                  <p:stCondLst>
                                    <p:cond delay="0"/>
                                  </p:stCondLst>
                                  <p:childTnLst>
                                    <p:anim calcmode="lin" valueType="num">
                                      <p:cBhvr>
                                        <p:cTn id="157" dur="1000"/>
                                        <p:tgtEl>
                                          <p:spTgt spid="473111"/>
                                        </p:tgtEl>
                                        <p:attrNameLst>
                                          <p:attrName>ppt_w</p:attrName>
                                        </p:attrNameLst>
                                      </p:cBhvr>
                                      <p:tavLst>
                                        <p:tav tm="0">
                                          <p:val>
                                            <p:strVal val="ppt_w"/>
                                          </p:val>
                                        </p:tav>
                                        <p:tav tm="100000">
                                          <p:val>
                                            <p:strVal val="ppt_w*0.70"/>
                                          </p:val>
                                        </p:tav>
                                      </p:tavLst>
                                    </p:anim>
                                    <p:anim calcmode="lin" valueType="num">
                                      <p:cBhvr>
                                        <p:cTn id="158" dur="1000"/>
                                        <p:tgtEl>
                                          <p:spTgt spid="473111"/>
                                        </p:tgtEl>
                                        <p:attrNameLst>
                                          <p:attrName>ppt_h</p:attrName>
                                        </p:attrNameLst>
                                      </p:cBhvr>
                                      <p:tavLst>
                                        <p:tav tm="0">
                                          <p:val>
                                            <p:strVal val="ppt_h"/>
                                          </p:val>
                                        </p:tav>
                                        <p:tav tm="100000">
                                          <p:val>
                                            <p:strVal val="ppt_h"/>
                                          </p:val>
                                        </p:tav>
                                      </p:tavLst>
                                    </p:anim>
                                    <p:animEffect transition="out" filter="fade">
                                      <p:cBhvr>
                                        <p:cTn id="159" dur="1000"/>
                                        <p:tgtEl>
                                          <p:spTgt spid="473111"/>
                                        </p:tgtEl>
                                      </p:cBhvr>
                                    </p:animEffect>
                                    <p:set>
                                      <p:cBhvr>
                                        <p:cTn id="160" dur="1" fill="hold">
                                          <p:stCondLst>
                                            <p:cond delay="999"/>
                                          </p:stCondLst>
                                        </p:cTn>
                                        <p:tgtEl>
                                          <p:spTgt spid="473111"/>
                                        </p:tgtEl>
                                        <p:attrNameLst>
                                          <p:attrName>style.visibility</p:attrName>
                                        </p:attrNameLst>
                                      </p:cBhvr>
                                      <p:to>
                                        <p:strVal val="hidden"/>
                                      </p:to>
                                    </p:set>
                                  </p:childTnLst>
                                </p:cTn>
                              </p:par>
                              <p:par>
                                <p:cTn id="161" presetID="9" presetClass="entr" presetSubtype="0" fill="hold" grpId="0" nodeType="withEffect">
                                  <p:stCondLst>
                                    <p:cond delay="0"/>
                                  </p:stCondLst>
                                  <p:childTnLst>
                                    <p:set>
                                      <p:cBhvr>
                                        <p:cTn id="162" dur="1" fill="hold">
                                          <p:stCondLst>
                                            <p:cond delay="0"/>
                                          </p:stCondLst>
                                        </p:cTn>
                                        <p:tgtEl>
                                          <p:spTgt spid="473113"/>
                                        </p:tgtEl>
                                        <p:attrNameLst>
                                          <p:attrName>style.visibility</p:attrName>
                                        </p:attrNameLst>
                                      </p:cBhvr>
                                      <p:to>
                                        <p:strVal val="visible"/>
                                      </p:to>
                                    </p:set>
                                    <p:animEffect transition="in" filter="dissolve">
                                      <p:cBhvr>
                                        <p:cTn id="163" dur="500"/>
                                        <p:tgtEl>
                                          <p:spTgt spid="473113"/>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xit" presetSubtype="0" fill="hold" grpId="1" nodeType="clickEffect">
                                  <p:stCondLst>
                                    <p:cond delay="0"/>
                                  </p:stCondLst>
                                  <p:childTnLst>
                                    <p:anim calcmode="lin" valueType="num">
                                      <p:cBhvr>
                                        <p:cTn id="167" dur="1000"/>
                                        <p:tgtEl>
                                          <p:spTgt spid="473112"/>
                                        </p:tgtEl>
                                        <p:attrNameLst>
                                          <p:attrName>ppt_w</p:attrName>
                                        </p:attrNameLst>
                                      </p:cBhvr>
                                      <p:tavLst>
                                        <p:tav tm="0">
                                          <p:val>
                                            <p:strVal val="ppt_w"/>
                                          </p:val>
                                        </p:tav>
                                        <p:tav tm="100000">
                                          <p:val>
                                            <p:strVal val="ppt_w*0.70"/>
                                          </p:val>
                                        </p:tav>
                                      </p:tavLst>
                                    </p:anim>
                                    <p:anim calcmode="lin" valueType="num">
                                      <p:cBhvr>
                                        <p:cTn id="168" dur="1000"/>
                                        <p:tgtEl>
                                          <p:spTgt spid="473112"/>
                                        </p:tgtEl>
                                        <p:attrNameLst>
                                          <p:attrName>ppt_h</p:attrName>
                                        </p:attrNameLst>
                                      </p:cBhvr>
                                      <p:tavLst>
                                        <p:tav tm="0">
                                          <p:val>
                                            <p:strVal val="ppt_h"/>
                                          </p:val>
                                        </p:tav>
                                        <p:tav tm="100000">
                                          <p:val>
                                            <p:strVal val="ppt_h"/>
                                          </p:val>
                                        </p:tav>
                                      </p:tavLst>
                                    </p:anim>
                                    <p:animEffect transition="out" filter="fade">
                                      <p:cBhvr>
                                        <p:cTn id="169" dur="1000"/>
                                        <p:tgtEl>
                                          <p:spTgt spid="473112"/>
                                        </p:tgtEl>
                                      </p:cBhvr>
                                    </p:animEffect>
                                    <p:set>
                                      <p:cBhvr>
                                        <p:cTn id="170" dur="1" fill="hold">
                                          <p:stCondLst>
                                            <p:cond delay="999"/>
                                          </p:stCondLst>
                                        </p:cTn>
                                        <p:tgtEl>
                                          <p:spTgt spid="473112"/>
                                        </p:tgtEl>
                                        <p:attrNameLst>
                                          <p:attrName>style.visibility</p:attrName>
                                        </p:attrNameLst>
                                      </p:cBhvr>
                                      <p:to>
                                        <p:strVal val="hidden"/>
                                      </p:to>
                                    </p:set>
                                  </p:childTnLst>
                                </p:cTn>
                              </p:par>
                              <p:par>
                                <p:cTn id="171" presetID="9" presetClass="entr" presetSubtype="0" fill="hold" grpId="0" nodeType="withEffect">
                                  <p:stCondLst>
                                    <p:cond delay="0"/>
                                  </p:stCondLst>
                                  <p:childTnLst>
                                    <p:set>
                                      <p:cBhvr>
                                        <p:cTn id="172" dur="1" fill="hold">
                                          <p:stCondLst>
                                            <p:cond delay="0"/>
                                          </p:stCondLst>
                                        </p:cTn>
                                        <p:tgtEl>
                                          <p:spTgt spid="473114"/>
                                        </p:tgtEl>
                                        <p:attrNameLst>
                                          <p:attrName>style.visibility</p:attrName>
                                        </p:attrNameLst>
                                      </p:cBhvr>
                                      <p:to>
                                        <p:strVal val="visible"/>
                                      </p:to>
                                    </p:set>
                                    <p:animEffect transition="in" filter="dissolve">
                                      <p:cBhvr>
                                        <p:cTn id="173" dur="500"/>
                                        <p:tgtEl>
                                          <p:spTgt spid="473114"/>
                                        </p:tgtEl>
                                      </p:cBhvr>
                                    </p:animEffect>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473117"/>
                                        </p:tgtEl>
                                        <p:attrNameLst>
                                          <p:attrName>style.visibility</p:attrName>
                                        </p:attrNameLst>
                                      </p:cBhvr>
                                      <p:to>
                                        <p:strVal val="visible"/>
                                      </p:to>
                                    </p:set>
                                    <p:animEffect transition="in" filter="fade">
                                      <p:cBhvr>
                                        <p:cTn id="178" dur="1000"/>
                                        <p:tgtEl>
                                          <p:spTgt spid="473117"/>
                                        </p:tgtEl>
                                      </p:cBhvr>
                                    </p:animEffect>
                                    <p:anim calcmode="lin" valueType="num">
                                      <p:cBhvr>
                                        <p:cTn id="179" dur="1000" fill="hold"/>
                                        <p:tgtEl>
                                          <p:spTgt spid="473117"/>
                                        </p:tgtEl>
                                        <p:attrNameLst>
                                          <p:attrName>ppt_x</p:attrName>
                                        </p:attrNameLst>
                                      </p:cBhvr>
                                      <p:tavLst>
                                        <p:tav tm="0">
                                          <p:val>
                                            <p:strVal val="#ppt_x"/>
                                          </p:val>
                                        </p:tav>
                                        <p:tav tm="100000">
                                          <p:val>
                                            <p:strVal val="#ppt_x"/>
                                          </p:val>
                                        </p:tav>
                                      </p:tavLst>
                                    </p:anim>
                                    <p:anim calcmode="lin" valueType="num">
                                      <p:cBhvr>
                                        <p:cTn id="180" dur="1000" fill="hold"/>
                                        <p:tgtEl>
                                          <p:spTgt spid="473117"/>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nodeType="clickEffect">
                                  <p:stCondLst>
                                    <p:cond delay="0"/>
                                  </p:stCondLst>
                                  <p:childTnLst>
                                    <p:set>
                                      <p:cBhvr>
                                        <p:cTn id="184" dur="1" fill="hold">
                                          <p:stCondLst>
                                            <p:cond delay="0"/>
                                          </p:stCondLst>
                                        </p:cTn>
                                        <p:tgtEl>
                                          <p:spTgt spid="473092">
                                            <p:txEl>
                                              <p:pRg st="16" end="16"/>
                                            </p:txEl>
                                          </p:spTgt>
                                        </p:tgtEl>
                                        <p:attrNameLst>
                                          <p:attrName>style.visibility</p:attrName>
                                        </p:attrNameLst>
                                      </p:cBhvr>
                                      <p:to>
                                        <p:strVal val="visible"/>
                                      </p:to>
                                    </p:set>
                                    <p:animEffect transition="in" filter="fade">
                                      <p:cBhvr>
                                        <p:cTn id="185" dur="1000"/>
                                        <p:tgtEl>
                                          <p:spTgt spid="473092">
                                            <p:txEl>
                                              <p:pRg st="16" end="16"/>
                                            </p:txEl>
                                          </p:spTgt>
                                        </p:tgtEl>
                                      </p:cBhvr>
                                    </p:animEffect>
                                    <p:anim calcmode="lin" valueType="num">
                                      <p:cBhvr>
                                        <p:cTn id="186" dur="1000" fill="hold"/>
                                        <p:tgtEl>
                                          <p:spTgt spid="473092">
                                            <p:txEl>
                                              <p:pRg st="16" end="16"/>
                                            </p:txEl>
                                          </p:spTgt>
                                        </p:tgtEl>
                                        <p:attrNameLst>
                                          <p:attrName>ppt_x</p:attrName>
                                        </p:attrNameLst>
                                      </p:cBhvr>
                                      <p:tavLst>
                                        <p:tav tm="0">
                                          <p:val>
                                            <p:strVal val="#ppt_x"/>
                                          </p:val>
                                        </p:tav>
                                        <p:tav tm="100000">
                                          <p:val>
                                            <p:strVal val="#ppt_x"/>
                                          </p:val>
                                        </p:tav>
                                      </p:tavLst>
                                    </p:anim>
                                    <p:anim calcmode="lin" valueType="num">
                                      <p:cBhvr>
                                        <p:cTn id="187" dur="1000" fill="hold"/>
                                        <p:tgtEl>
                                          <p:spTgt spid="47309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7" presetClass="entr" presetSubtype="10" fill="hold" nodeType="clickEffect">
                                  <p:stCondLst>
                                    <p:cond delay="0"/>
                                  </p:stCondLst>
                                  <p:childTnLst>
                                    <p:set>
                                      <p:cBhvr>
                                        <p:cTn id="191" dur="1" fill="hold">
                                          <p:stCondLst>
                                            <p:cond delay="0"/>
                                          </p:stCondLst>
                                        </p:cTn>
                                        <p:tgtEl>
                                          <p:spTgt spid="473092">
                                            <p:txEl>
                                              <p:pRg st="17" end="17"/>
                                            </p:txEl>
                                          </p:spTgt>
                                        </p:tgtEl>
                                        <p:attrNameLst>
                                          <p:attrName>style.visibility</p:attrName>
                                        </p:attrNameLst>
                                      </p:cBhvr>
                                      <p:to>
                                        <p:strVal val="visible"/>
                                      </p:to>
                                    </p:set>
                                    <p:anim calcmode="lin" valueType="num">
                                      <p:cBhvr>
                                        <p:cTn id="192" dur="500" fill="hold"/>
                                        <p:tgtEl>
                                          <p:spTgt spid="473092">
                                            <p:txEl>
                                              <p:pRg st="17" end="17"/>
                                            </p:txEl>
                                          </p:spTgt>
                                        </p:tgtEl>
                                        <p:attrNameLst>
                                          <p:attrName>ppt_w</p:attrName>
                                        </p:attrNameLst>
                                      </p:cBhvr>
                                      <p:tavLst>
                                        <p:tav tm="0">
                                          <p:val>
                                            <p:fltVal val="0"/>
                                          </p:val>
                                        </p:tav>
                                        <p:tav tm="100000">
                                          <p:val>
                                            <p:strVal val="#ppt_w"/>
                                          </p:val>
                                        </p:tav>
                                      </p:tavLst>
                                    </p:anim>
                                    <p:anim calcmode="lin" valueType="num">
                                      <p:cBhvr>
                                        <p:cTn id="193" dur="500" fill="hold"/>
                                        <p:tgtEl>
                                          <p:spTgt spid="473092">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nodeType="clickEffect">
                                  <p:stCondLst>
                                    <p:cond delay="0"/>
                                  </p:stCondLst>
                                  <p:childTnLst>
                                    <p:set>
                                      <p:cBhvr>
                                        <p:cTn id="197" dur="1" fill="hold">
                                          <p:stCondLst>
                                            <p:cond delay="0"/>
                                          </p:stCondLst>
                                        </p:cTn>
                                        <p:tgtEl>
                                          <p:spTgt spid="473092">
                                            <p:txEl>
                                              <p:pRg st="19" end="19"/>
                                            </p:txEl>
                                          </p:spTgt>
                                        </p:tgtEl>
                                        <p:attrNameLst>
                                          <p:attrName>style.visibility</p:attrName>
                                        </p:attrNameLst>
                                      </p:cBhvr>
                                      <p:to>
                                        <p:strVal val="visible"/>
                                      </p:to>
                                    </p:set>
                                    <p:anim calcmode="lin" valueType="num">
                                      <p:cBhvr>
                                        <p:cTn id="198" dur="500" fill="hold"/>
                                        <p:tgtEl>
                                          <p:spTgt spid="473092">
                                            <p:txEl>
                                              <p:pRg st="19" end="1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73092">
                                            <p:txEl>
                                              <p:pRg st="19" end="1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73092">
                                            <p:txEl>
                                              <p:pRg st="19" end="19"/>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73092">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3120"/>
                                        </p:tgtEl>
                                        <p:attrNameLst>
                                          <p:attrName>style.visibility</p:attrName>
                                        </p:attrNameLst>
                                      </p:cBhvr>
                                      <p:to>
                                        <p:strVal val="visible"/>
                                      </p:to>
                                    </p:set>
                                    <p:animEffect transition="in" filter="dissolve">
                                      <p:cBhvr>
                                        <p:cTn id="206" dur="500"/>
                                        <p:tgtEl>
                                          <p:spTgt spid="473120"/>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0" fill="hold" nodeType="clickEffect">
                                  <p:stCondLst>
                                    <p:cond delay="0"/>
                                  </p:stCondLst>
                                  <p:childTnLst>
                                    <p:set>
                                      <p:cBhvr>
                                        <p:cTn id="210" dur="1" fill="hold">
                                          <p:stCondLst>
                                            <p:cond delay="0"/>
                                          </p:stCondLst>
                                        </p:cTn>
                                        <p:tgtEl>
                                          <p:spTgt spid="473092">
                                            <p:txEl>
                                              <p:pRg st="21" end="21"/>
                                            </p:txEl>
                                          </p:spTgt>
                                        </p:tgtEl>
                                        <p:attrNameLst>
                                          <p:attrName>style.visibility</p:attrName>
                                        </p:attrNameLst>
                                      </p:cBhvr>
                                      <p:to>
                                        <p:strVal val="visible"/>
                                      </p:to>
                                    </p:set>
                                    <p:anim calcmode="lin" valueType="num">
                                      <p:cBhvr>
                                        <p:cTn id="211" dur="500" fill="hold"/>
                                        <p:tgtEl>
                                          <p:spTgt spid="473092">
                                            <p:txEl>
                                              <p:pRg st="21" end="21"/>
                                            </p:txEl>
                                          </p:spTgt>
                                        </p:tgtEl>
                                        <p:attrNameLst>
                                          <p:attrName>ppt_w</p:attrName>
                                        </p:attrNameLst>
                                      </p:cBhvr>
                                      <p:tavLst>
                                        <p:tav tm="0">
                                          <p:val>
                                            <p:fltVal val="0"/>
                                          </p:val>
                                        </p:tav>
                                        <p:tav tm="100000">
                                          <p:val>
                                            <p:strVal val="#ppt_w"/>
                                          </p:val>
                                        </p:tav>
                                      </p:tavLst>
                                    </p:anim>
                                    <p:anim calcmode="lin" valueType="num">
                                      <p:cBhvr>
                                        <p:cTn id="212" dur="500" fill="hold"/>
                                        <p:tgtEl>
                                          <p:spTgt spid="473092">
                                            <p:txEl>
                                              <p:pRg st="21" end="21"/>
                                            </p:txEl>
                                          </p:spTgt>
                                        </p:tgtEl>
                                        <p:attrNameLst>
                                          <p:attrName>ppt_h</p:attrName>
                                        </p:attrNameLst>
                                      </p:cBhvr>
                                      <p:tavLst>
                                        <p:tav tm="0">
                                          <p:val>
                                            <p:fltVal val="0"/>
                                          </p:val>
                                        </p:tav>
                                        <p:tav tm="100000">
                                          <p:val>
                                            <p:strVal val="#ppt_h"/>
                                          </p:val>
                                        </p:tav>
                                      </p:tavLst>
                                    </p:anim>
                                    <p:animEffect transition="in" filter="fade">
                                      <p:cBhvr>
                                        <p:cTn id="213" dur="500"/>
                                        <p:tgtEl>
                                          <p:spTgt spid="473092">
                                            <p:txEl>
                                              <p:pRg st="21" end="21"/>
                                            </p:txEl>
                                          </p:spTgt>
                                        </p:tgtEl>
                                      </p:cBhvr>
                                    </p:animEffect>
                                  </p:childTnLst>
                                </p:cTn>
                              </p:par>
                              <p:par>
                                <p:cTn id="214" presetID="53" presetClass="entr" presetSubtype="0" fill="hold" nodeType="withEffect">
                                  <p:stCondLst>
                                    <p:cond delay="0"/>
                                  </p:stCondLst>
                                  <p:childTnLst>
                                    <p:set>
                                      <p:cBhvr>
                                        <p:cTn id="215" dur="1" fill="hold">
                                          <p:stCondLst>
                                            <p:cond delay="0"/>
                                          </p:stCondLst>
                                        </p:cTn>
                                        <p:tgtEl>
                                          <p:spTgt spid="473092">
                                            <p:txEl>
                                              <p:pRg st="22" end="22"/>
                                            </p:txEl>
                                          </p:spTgt>
                                        </p:tgtEl>
                                        <p:attrNameLst>
                                          <p:attrName>style.visibility</p:attrName>
                                        </p:attrNameLst>
                                      </p:cBhvr>
                                      <p:to>
                                        <p:strVal val="visible"/>
                                      </p:to>
                                    </p:set>
                                    <p:anim calcmode="lin" valueType="num">
                                      <p:cBhvr>
                                        <p:cTn id="216" dur="500" fill="hold"/>
                                        <p:tgtEl>
                                          <p:spTgt spid="473092">
                                            <p:txEl>
                                              <p:pRg st="22" end="22"/>
                                            </p:txEl>
                                          </p:spTgt>
                                        </p:tgtEl>
                                        <p:attrNameLst>
                                          <p:attrName>ppt_w</p:attrName>
                                        </p:attrNameLst>
                                      </p:cBhvr>
                                      <p:tavLst>
                                        <p:tav tm="0">
                                          <p:val>
                                            <p:fltVal val="0"/>
                                          </p:val>
                                        </p:tav>
                                        <p:tav tm="100000">
                                          <p:val>
                                            <p:strVal val="#ppt_w"/>
                                          </p:val>
                                        </p:tav>
                                      </p:tavLst>
                                    </p:anim>
                                    <p:anim calcmode="lin" valueType="num">
                                      <p:cBhvr>
                                        <p:cTn id="217" dur="500" fill="hold"/>
                                        <p:tgtEl>
                                          <p:spTgt spid="473092">
                                            <p:txEl>
                                              <p:pRg st="22" end="22"/>
                                            </p:txEl>
                                          </p:spTgt>
                                        </p:tgtEl>
                                        <p:attrNameLst>
                                          <p:attrName>ppt_h</p:attrName>
                                        </p:attrNameLst>
                                      </p:cBhvr>
                                      <p:tavLst>
                                        <p:tav tm="0">
                                          <p:val>
                                            <p:fltVal val="0"/>
                                          </p:val>
                                        </p:tav>
                                        <p:tav tm="100000">
                                          <p:val>
                                            <p:strVal val="#ppt_h"/>
                                          </p:val>
                                        </p:tav>
                                      </p:tavLst>
                                    </p:anim>
                                    <p:animEffect transition="in" filter="fade">
                                      <p:cBhvr>
                                        <p:cTn id="218" dur="500"/>
                                        <p:tgtEl>
                                          <p:spTgt spid="473092">
                                            <p:txEl>
                                              <p:pRg st="22" end="22"/>
                                            </p:txEl>
                                          </p:spTgt>
                                        </p:tgtEl>
                                      </p:cBhvr>
                                    </p:animEffect>
                                  </p:childTnLst>
                                </p:cTn>
                              </p:par>
                            </p:childTnLst>
                          </p:cTn>
                        </p:par>
                      </p:childTnLst>
                    </p:cTn>
                  </p:par>
                  <p:par>
                    <p:cTn id="219" fill="hold">
                      <p:stCondLst>
                        <p:cond delay="indefinite"/>
                      </p:stCondLst>
                      <p:childTnLst>
                        <p:par>
                          <p:cTn id="220" fill="hold">
                            <p:stCondLst>
                              <p:cond delay="0"/>
                            </p:stCondLst>
                            <p:childTnLst>
                              <p:par>
                                <p:cTn id="221" presetID="40" presetClass="entr" presetSubtype="0" fill="hold" grpId="0" nodeType="clickEffect">
                                  <p:stCondLst>
                                    <p:cond delay="0"/>
                                  </p:stCondLst>
                                  <p:iterate type="lt">
                                    <p:tmPct val="10000"/>
                                  </p:iterate>
                                  <p:childTnLst>
                                    <p:set>
                                      <p:cBhvr>
                                        <p:cTn id="222" dur="1" fill="hold">
                                          <p:stCondLst>
                                            <p:cond delay="0"/>
                                          </p:stCondLst>
                                        </p:cTn>
                                        <p:tgtEl>
                                          <p:spTgt spid="473121"/>
                                        </p:tgtEl>
                                        <p:attrNameLst>
                                          <p:attrName>style.visibility</p:attrName>
                                        </p:attrNameLst>
                                      </p:cBhvr>
                                      <p:to>
                                        <p:strVal val="visible"/>
                                      </p:to>
                                    </p:set>
                                    <p:animEffect transition="in" filter="fade">
                                      <p:cBhvr>
                                        <p:cTn id="223" dur="1000"/>
                                        <p:tgtEl>
                                          <p:spTgt spid="473121"/>
                                        </p:tgtEl>
                                      </p:cBhvr>
                                    </p:animEffect>
                                    <p:anim calcmode="lin" valueType="num">
                                      <p:cBhvr>
                                        <p:cTn id="224" dur="1000" fill="hold"/>
                                        <p:tgtEl>
                                          <p:spTgt spid="473121"/>
                                        </p:tgtEl>
                                        <p:attrNameLst>
                                          <p:attrName>ppt_x</p:attrName>
                                        </p:attrNameLst>
                                      </p:cBhvr>
                                      <p:tavLst>
                                        <p:tav tm="0">
                                          <p:val>
                                            <p:strVal val="#ppt_x-.1"/>
                                          </p:val>
                                        </p:tav>
                                        <p:tav tm="100000">
                                          <p:val>
                                            <p:strVal val="#ppt_x"/>
                                          </p:val>
                                        </p:tav>
                                      </p:tavLst>
                                    </p:anim>
                                    <p:anim calcmode="lin" valueType="num">
                                      <p:cBhvr>
                                        <p:cTn id="225" dur="1000" fill="hold"/>
                                        <p:tgtEl>
                                          <p:spTgt spid="473121"/>
                                        </p:tgtEl>
                                        <p:attrNameLst>
                                          <p:attrName>ppt_y</p:attrName>
                                        </p:attrNameLst>
                                      </p:cBhvr>
                                      <p:tavLst>
                                        <p:tav tm="0">
                                          <p:val>
                                            <p:strVal val="#ppt_y"/>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19" presetClass="entr" presetSubtype="10" fill="hold" nodeType="clickEffect">
                                  <p:stCondLst>
                                    <p:cond delay="0"/>
                                  </p:stCondLst>
                                  <p:childTnLst>
                                    <p:set>
                                      <p:cBhvr>
                                        <p:cTn id="229" dur="1" fill="hold">
                                          <p:stCondLst>
                                            <p:cond delay="0"/>
                                          </p:stCondLst>
                                        </p:cTn>
                                        <p:tgtEl>
                                          <p:spTgt spid="473092">
                                            <p:txEl>
                                              <p:pRg st="24" end="24"/>
                                            </p:txEl>
                                          </p:spTgt>
                                        </p:tgtEl>
                                        <p:attrNameLst>
                                          <p:attrName>style.visibility</p:attrName>
                                        </p:attrNameLst>
                                      </p:cBhvr>
                                      <p:to>
                                        <p:strVal val="visible"/>
                                      </p:to>
                                    </p:set>
                                    <p:anim calcmode="lin" valueType="num">
                                      <p:cBhvr>
                                        <p:cTn id="230" dur="2000" fill="hold"/>
                                        <p:tgtEl>
                                          <p:spTgt spid="473092">
                                            <p:txEl>
                                              <p:pRg st="24" end="24"/>
                                            </p:txEl>
                                          </p:spTgt>
                                        </p:tgtEl>
                                        <p:attrNameLst>
                                          <p:attrName>ppt_w</p:attrName>
                                        </p:attrNameLst>
                                      </p:cBhvr>
                                      <p:tavLst>
                                        <p:tav tm="0" fmla="#ppt_w*sin(2.5*pi*$)">
                                          <p:val>
                                            <p:fltVal val="0"/>
                                          </p:val>
                                        </p:tav>
                                        <p:tav tm="100000">
                                          <p:val>
                                            <p:fltVal val="1"/>
                                          </p:val>
                                        </p:tav>
                                      </p:tavLst>
                                    </p:anim>
                                    <p:anim calcmode="lin" valueType="num">
                                      <p:cBhvr>
                                        <p:cTn id="231" dur="2000" fill="hold"/>
                                        <p:tgtEl>
                                          <p:spTgt spid="473092">
                                            <p:txEl>
                                              <p:pRg st="24" end="24"/>
                                            </p:txEl>
                                          </p:spTgt>
                                        </p:tgtEl>
                                        <p:attrNameLst>
                                          <p:attrName>ppt_h</p:attrName>
                                        </p:attrNameLst>
                                      </p:cBhvr>
                                      <p:tavLst>
                                        <p:tav tm="0">
                                          <p:val>
                                            <p:strVal val="#ppt_h"/>
                                          </p:val>
                                        </p:tav>
                                        <p:tav tm="100000">
                                          <p:val>
                                            <p:strVal val="#ppt_h"/>
                                          </p:val>
                                        </p:tav>
                                      </p:tavLst>
                                    </p:anim>
                                  </p:childTnLst>
                                </p:cTn>
                              </p:par>
                            </p:childTnLst>
                          </p:cTn>
                        </p:par>
                      </p:childTnLst>
                    </p:cTn>
                  </p:par>
                  <p:par>
                    <p:cTn id="232" fill="hold">
                      <p:stCondLst>
                        <p:cond delay="indefinite"/>
                      </p:stCondLst>
                      <p:childTnLst>
                        <p:par>
                          <p:cTn id="233" fill="hold">
                            <p:stCondLst>
                              <p:cond delay="0"/>
                            </p:stCondLst>
                            <p:childTnLst>
                              <p:par>
                                <p:cTn id="234" presetID="54" presetClass="entr" presetSubtype="0" accel="100000" fill="hold" grpId="0" nodeType="clickEffect">
                                  <p:stCondLst>
                                    <p:cond delay="0"/>
                                  </p:stCondLst>
                                  <p:childTnLst>
                                    <p:set>
                                      <p:cBhvr>
                                        <p:cTn id="235" dur="1" fill="hold">
                                          <p:stCondLst>
                                            <p:cond delay="0"/>
                                          </p:stCondLst>
                                        </p:cTn>
                                        <p:tgtEl>
                                          <p:spTgt spid="473127"/>
                                        </p:tgtEl>
                                        <p:attrNameLst>
                                          <p:attrName>style.visibility</p:attrName>
                                        </p:attrNameLst>
                                      </p:cBhvr>
                                      <p:to>
                                        <p:strVal val="visible"/>
                                      </p:to>
                                    </p:set>
                                    <p:anim calcmode="lin" valueType="num">
                                      <p:cBhvr>
                                        <p:cTn id="236" dur="500" fill="hold"/>
                                        <p:tgtEl>
                                          <p:spTgt spid="473127"/>
                                        </p:tgtEl>
                                        <p:attrNameLst>
                                          <p:attrName>ppt_w</p:attrName>
                                        </p:attrNameLst>
                                      </p:cBhvr>
                                      <p:tavLst>
                                        <p:tav tm="0">
                                          <p:val>
                                            <p:strVal val="#ppt_w*0.05"/>
                                          </p:val>
                                        </p:tav>
                                        <p:tav tm="100000">
                                          <p:val>
                                            <p:strVal val="#ppt_w"/>
                                          </p:val>
                                        </p:tav>
                                      </p:tavLst>
                                    </p:anim>
                                    <p:anim calcmode="lin" valueType="num">
                                      <p:cBhvr>
                                        <p:cTn id="237" dur="500" fill="hold"/>
                                        <p:tgtEl>
                                          <p:spTgt spid="473127"/>
                                        </p:tgtEl>
                                        <p:attrNameLst>
                                          <p:attrName>ppt_h</p:attrName>
                                        </p:attrNameLst>
                                      </p:cBhvr>
                                      <p:tavLst>
                                        <p:tav tm="0">
                                          <p:val>
                                            <p:strVal val="#ppt_h"/>
                                          </p:val>
                                        </p:tav>
                                        <p:tav tm="100000">
                                          <p:val>
                                            <p:strVal val="#ppt_h"/>
                                          </p:val>
                                        </p:tav>
                                      </p:tavLst>
                                    </p:anim>
                                    <p:anim calcmode="lin" valueType="num">
                                      <p:cBhvr>
                                        <p:cTn id="238" dur="500" fill="hold"/>
                                        <p:tgtEl>
                                          <p:spTgt spid="473127"/>
                                        </p:tgtEl>
                                        <p:attrNameLst>
                                          <p:attrName>ppt_x</p:attrName>
                                        </p:attrNameLst>
                                      </p:cBhvr>
                                      <p:tavLst>
                                        <p:tav tm="0">
                                          <p:val>
                                            <p:strVal val="#ppt_x-.2"/>
                                          </p:val>
                                        </p:tav>
                                        <p:tav tm="100000">
                                          <p:val>
                                            <p:strVal val="#ppt_x"/>
                                          </p:val>
                                        </p:tav>
                                      </p:tavLst>
                                    </p:anim>
                                    <p:anim calcmode="lin" valueType="num">
                                      <p:cBhvr>
                                        <p:cTn id="239" dur="500" fill="hold"/>
                                        <p:tgtEl>
                                          <p:spTgt spid="473127"/>
                                        </p:tgtEl>
                                        <p:attrNameLst>
                                          <p:attrName>ppt_y</p:attrName>
                                        </p:attrNameLst>
                                      </p:cBhvr>
                                      <p:tavLst>
                                        <p:tav tm="0">
                                          <p:val>
                                            <p:strVal val="#ppt_y"/>
                                          </p:val>
                                        </p:tav>
                                        <p:tav tm="100000">
                                          <p:val>
                                            <p:strVal val="#ppt_y"/>
                                          </p:val>
                                        </p:tav>
                                      </p:tavLst>
                                    </p:anim>
                                    <p:animEffect transition="in" filter="fade">
                                      <p:cBhvr>
                                        <p:cTn id="240" dur="500"/>
                                        <p:tgtEl>
                                          <p:spTgt spid="473127"/>
                                        </p:tgtEl>
                                      </p:cBhvr>
                                    </p:animEffect>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473122"/>
                                        </p:tgtEl>
                                        <p:attrNameLst>
                                          <p:attrName>style.visibility</p:attrName>
                                        </p:attrNameLst>
                                      </p:cBhvr>
                                      <p:to>
                                        <p:strVal val="visible"/>
                                      </p:to>
                                    </p:set>
                                    <p:animEffect transition="in" filter="wipe(down)">
                                      <p:cBhvr>
                                        <p:cTn id="245" dur="580">
                                          <p:stCondLst>
                                            <p:cond delay="0"/>
                                          </p:stCondLst>
                                        </p:cTn>
                                        <p:tgtEl>
                                          <p:spTgt spid="473122"/>
                                        </p:tgtEl>
                                      </p:cBhvr>
                                    </p:animEffect>
                                    <p:anim calcmode="lin" valueType="num">
                                      <p:cBhvr>
                                        <p:cTn id="246" dur="1822" tmFilter="0,0; 0.14,0.36; 0.43,0.73; 0.71,0.91; 1.0,1.0">
                                          <p:stCondLst>
                                            <p:cond delay="0"/>
                                          </p:stCondLst>
                                        </p:cTn>
                                        <p:tgtEl>
                                          <p:spTgt spid="473122"/>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73122"/>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73122"/>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73122"/>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73122"/>
                                        </p:tgtEl>
                                        <p:attrNameLst>
                                          <p:attrName>ppt_y</p:attrName>
                                        </p:attrNameLst>
                                      </p:cBhvr>
                                      <p:tavLst>
                                        <p:tav tm="0" fmla="#ppt_y-sin(pi*$)/81">
                                          <p:val>
                                            <p:fltVal val="0"/>
                                          </p:val>
                                        </p:tav>
                                        <p:tav tm="100000">
                                          <p:val>
                                            <p:fltVal val="1"/>
                                          </p:val>
                                        </p:tav>
                                      </p:tavLst>
                                    </p:anim>
                                    <p:animScale>
                                      <p:cBhvr>
                                        <p:cTn id="251" dur="26">
                                          <p:stCondLst>
                                            <p:cond delay="650"/>
                                          </p:stCondLst>
                                        </p:cTn>
                                        <p:tgtEl>
                                          <p:spTgt spid="473122"/>
                                        </p:tgtEl>
                                      </p:cBhvr>
                                      <p:to x="100000" y="60000"/>
                                    </p:animScale>
                                    <p:animScale>
                                      <p:cBhvr>
                                        <p:cTn id="252" dur="166" decel="50000">
                                          <p:stCondLst>
                                            <p:cond delay="676"/>
                                          </p:stCondLst>
                                        </p:cTn>
                                        <p:tgtEl>
                                          <p:spTgt spid="473122"/>
                                        </p:tgtEl>
                                      </p:cBhvr>
                                      <p:to x="100000" y="100000"/>
                                    </p:animScale>
                                    <p:animScale>
                                      <p:cBhvr>
                                        <p:cTn id="253" dur="26">
                                          <p:stCondLst>
                                            <p:cond delay="1312"/>
                                          </p:stCondLst>
                                        </p:cTn>
                                        <p:tgtEl>
                                          <p:spTgt spid="473122"/>
                                        </p:tgtEl>
                                      </p:cBhvr>
                                      <p:to x="100000" y="80000"/>
                                    </p:animScale>
                                    <p:animScale>
                                      <p:cBhvr>
                                        <p:cTn id="254" dur="166" decel="50000">
                                          <p:stCondLst>
                                            <p:cond delay="1338"/>
                                          </p:stCondLst>
                                        </p:cTn>
                                        <p:tgtEl>
                                          <p:spTgt spid="473122"/>
                                        </p:tgtEl>
                                      </p:cBhvr>
                                      <p:to x="100000" y="100000"/>
                                    </p:animScale>
                                    <p:animScale>
                                      <p:cBhvr>
                                        <p:cTn id="255" dur="26">
                                          <p:stCondLst>
                                            <p:cond delay="1642"/>
                                          </p:stCondLst>
                                        </p:cTn>
                                        <p:tgtEl>
                                          <p:spTgt spid="473122"/>
                                        </p:tgtEl>
                                      </p:cBhvr>
                                      <p:to x="100000" y="90000"/>
                                    </p:animScale>
                                    <p:animScale>
                                      <p:cBhvr>
                                        <p:cTn id="256" dur="166" decel="50000">
                                          <p:stCondLst>
                                            <p:cond delay="1668"/>
                                          </p:stCondLst>
                                        </p:cTn>
                                        <p:tgtEl>
                                          <p:spTgt spid="473122"/>
                                        </p:tgtEl>
                                      </p:cBhvr>
                                      <p:to x="100000" y="100000"/>
                                    </p:animScale>
                                    <p:animScale>
                                      <p:cBhvr>
                                        <p:cTn id="257" dur="26">
                                          <p:stCondLst>
                                            <p:cond delay="1808"/>
                                          </p:stCondLst>
                                        </p:cTn>
                                        <p:tgtEl>
                                          <p:spTgt spid="473122"/>
                                        </p:tgtEl>
                                      </p:cBhvr>
                                      <p:to x="100000" y="95000"/>
                                    </p:animScale>
                                    <p:animScale>
                                      <p:cBhvr>
                                        <p:cTn id="258" dur="166" decel="50000">
                                          <p:stCondLst>
                                            <p:cond delay="1834"/>
                                          </p:stCondLst>
                                        </p:cTn>
                                        <p:tgtEl>
                                          <p:spTgt spid="473122"/>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39" presetClass="entr" presetSubtype="0" accel="100000" fill="hold" nodeType="clickEffect">
                                  <p:stCondLst>
                                    <p:cond delay="0"/>
                                  </p:stCondLst>
                                  <p:childTnLst>
                                    <p:set>
                                      <p:cBhvr>
                                        <p:cTn id="262" dur="1" fill="hold">
                                          <p:stCondLst>
                                            <p:cond delay="0"/>
                                          </p:stCondLst>
                                        </p:cTn>
                                        <p:tgtEl>
                                          <p:spTgt spid="473133"/>
                                        </p:tgtEl>
                                        <p:attrNameLst>
                                          <p:attrName>style.visibility</p:attrName>
                                        </p:attrNameLst>
                                      </p:cBhvr>
                                      <p:to>
                                        <p:strVal val="visible"/>
                                      </p:to>
                                    </p:set>
                                    <p:anim calcmode="lin" valueType="num">
                                      <p:cBhvr>
                                        <p:cTn id="263" dur="500" fill="hold"/>
                                        <p:tgtEl>
                                          <p:spTgt spid="473133"/>
                                        </p:tgtEl>
                                        <p:attrNameLst>
                                          <p:attrName>ppt_h</p:attrName>
                                        </p:attrNameLst>
                                      </p:cBhvr>
                                      <p:tavLst>
                                        <p:tav tm="0">
                                          <p:val>
                                            <p:strVal val="#ppt_h/20"/>
                                          </p:val>
                                        </p:tav>
                                        <p:tav tm="50000">
                                          <p:val>
                                            <p:strVal val="#ppt_h/20"/>
                                          </p:val>
                                        </p:tav>
                                        <p:tav tm="100000">
                                          <p:val>
                                            <p:strVal val="#ppt_h"/>
                                          </p:val>
                                        </p:tav>
                                      </p:tavLst>
                                    </p:anim>
                                    <p:anim calcmode="lin" valueType="num">
                                      <p:cBhvr>
                                        <p:cTn id="264" dur="500" fill="hold"/>
                                        <p:tgtEl>
                                          <p:spTgt spid="473133"/>
                                        </p:tgtEl>
                                        <p:attrNameLst>
                                          <p:attrName>ppt_w</p:attrName>
                                        </p:attrNameLst>
                                      </p:cBhvr>
                                      <p:tavLst>
                                        <p:tav tm="0">
                                          <p:val>
                                            <p:strVal val="#ppt_w+.3"/>
                                          </p:val>
                                        </p:tav>
                                        <p:tav tm="50000">
                                          <p:val>
                                            <p:strVal val="#ppt_w+.3"/>
                                          </p:val>
                                        </p:tav>
                                        <p:tav tm="100000">
                                          <p:val>
                                            <p:strVal val="#ppt_w"/>
                                          </p:val>
                                        </p:tav>
                                      </p:tavLst>
                                    </p:anim>
                                    <p:anim calcmode="lin" valueType="num">
                                      <p:cBhvr>
                                        <p:cTn id="265" dur="500" fill="hold"/>
                                        <p:tgtEl>
                                          <p:spTgt spid="473133"/>
                                        </p:tgtEl>
                                        <p:attrNameLst>
                                          <p:attrName>ppt_x</p:attrName>
                                        </p:attrNameLst>
                                      </p:cBhvr>
                                      <p:tavLst>
                                        <p:tav tm="0">
                                          <p:val>
                                            <p:strVal val="#ppt_x-.3"/>
                                          </p:val>
                                        </p:tav>
                                        <p:tav tm="50000">
                                          <p:val>
                                            <p:strVal val="#ppt_x"/>
                                          </p:val>
                                        </p:tav>
                                        <p:tav tm="100000">
                                          <p:val>
                                            <p:strVal val="#ppt_x"/>
                                          </p:val>
                                        </p:tav>
                                      </p:tavLst>
                                    </p:anim>
                                    <p:anim calcmode="lin" valueType="num">
                                      <p:cBhvr>
                                        <p:cTn id="266" dur="500" fill="hold"/>
                                        <p:tgtEl>
                                          <p:spTgt spid="473133"/>
                                        </p:tgtEl>
                                        <p:attrNameLst>
                                          <p:attrName>ppt_y</p:attrName>
                                        </p:attrNameLst>
                                      </p:cBhvr>
                                      <p:tavLst>
                                        <p:tav tm="0">
                                          <p:val>
                                            <p:strVal val="#ppt_y"/>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55" presetClass="exit" presetSubtype="0" fill="hold" nodeType="clickEffect">
                                  <p:stCondLst>
                                    <p:cond delay="0"/>
                                  </p:stCondLst>
                                  <p:childTnLst>
                                    <p:anim calcmode="lin" valueType="num">
                                      <p:cBhvr>
                                        <p:cTn id="270" dur="1000"/>
                                        <p:tgtEl>
                                          <p:spTgt spid="473131"/>
                                        </p:tgtEl>
                                        <p:attrNameLst>
                                          <p:attrName>ppt_w</p:attrName>
                                        </p:attrNameLst>
                                      </p:cBhvr>
                                      <p:tavLst>
                                        <p:tav tm="0">
                                          <p:val>
                                            <p:strVal val="ppt_w"/>
                                          </p:val>
                                        </p:tav>
                                        <p:tav tm="100000">
                                          <p:val>
                                            <p:strVal val="ppt_w*0.70"/>
                                          </p:val>
                                        </p:tav>
                                      </p:tavLst>
                                    </p:anim>
                                    <p:anim calcmode="lin" valueType="num">
                                      <p:cBhvr>
                                        <p:cTn id="271" dur="1000"/>
                                        <p:tgtEl>
                                          <p:spTgt spid="473131"/>
                                        </p:tgtEl>
                                        <p:attrNameLst>
                                          <p:attrName>ppt_h</p:attrName>
                                        </p:attrNameLst>
                                      </p:cBhvr>
                                      <p:tavLst>
                                        <p:tav tm="0">
                                          <p:val>
                                            <p:strVal val="ppt_h"/>
                                          </p:val>
                                        </p:tav>
                                        <p:tav tm="100000">
                                          <p:val>
                                            <p:strVal val="ppt_h"/>
                                          </p:val>
                                        </p:tav>
                                      </p:tavLst>
                                    </p:anim>
                                    <p:animEffect transition="out" filter="fade">
                                      <p:cBhvr>
                                        <p:cTn id="272" dur="1000"/>
                                        <p:tgtEl>
                                          <p:spTgt spid="473131"/>
                                        </p:tgtEl>
                                      </p:cBhvr>
                                    </p:animEffect>
                                    <p:set>
                                      <p:cBhvr>
                                        <p:cTn id="273" dur="1" fill="hold">
                                          <p:stCondLst>
                                            <p:cond delay="999"/>
                                          </p:stCondLst>
                                        </p:cTn>
                                        <p:tgtEl>
                                          <p:spTgt spid="473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3" grpId="0"/>
      <p:bldP spid="473093" grpId="0"/>
      <p:bldP spid="473097" grpId="0"/>
      <p:bldP spid="473098" grpId="0"/>
      <p:bldP spid="473102" grpId="0"/>
      <p:bldP spid="473107" grpId="0"/>
      <p:bldP spid="473108" grpId="0"/>
      <p:bldP spid="473109" grpId="0"/>
      <p:bldP spid="473110" grpId="0" animBg="1"/>
      <p:bldP spid="473111" grpId="0"/>
      <p:bldP spid="473111" grpId="1"/>
      <p:bldP spid="473112" grpId="0"/>
      <p:bldP spid="473112" grpId="1"/>
      <p:bldP spid="473113" grpId="0"/>
      <p:bldP spid="473114" grpId="0"/>
      <p:bldP spid="473115" grpId="0"/>
      <p:bldP spid="473116" grpId="0"/>
      <p:bldP spid="473117" grpId="0"/>
      <p:bldP spid="473119" grpId="0"/>
      <p:bldP spid="473120" grpId="0"/>
      <p:bldP spid="473121" grpId="0"/>
      <p:bldP spid="473122" grpId="0"/>
      <p:bldP spid="473123" grpId="0" animBg="1"/>
      <p:bldP spid="473124" grpId="0" animBg="1"/>
      <p:bldP spid="473125" grpId="0" animBg="1"/>
      <p:bldP spid="473126" grpId="0" animBg="1"/>
      <p:bldP spid="473127"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p:txBody>
          <a:bodyPr/>
          <a:lstStyle/>
          <a:p>
            <a:pPr eaLnBrk="1" hangingPunct="1"/>
            <a:r>
              <a:rPr lang="en-US" sz="2800" i="1" smtClean="0">
                <a:solidFill>
                  <a:schemeClr val="tx1"/>
                </a:solidFill>
              </a:rPr>
              <a:t>Careers in Chemistry:  Dentistry</a:t>
            </a:r>
          </a:p>
        </p:txBody>
      </p:sp>
      <p:sp>
        <p:nvSpPr>
          <p:cNvPr id="474118" name="Rectangle 6"/>
          <p:cNvSpPr>
            <a:spLocks noChangeArrowheads="1"/>
          </p:cNvSpPr>
          <p:nvPr/>
        </p:nvSpPr>
        <p:spPr bwMode="auto">
          <a:xfrm>
            <a:off x="1065213" y="1208088"/>
            <a:ext cx="7404100" cy="5218112"/>
          </a:xfrm>
          <a:prstGeom prst="rect">
            <a:avLst/>
          </a:prstGeom>
          <a:noFill/>
          <a:ln w="9525">
            <a:noFill/>
            <a:miter lim="800000"/>
            <a:headEnd/>
            <a:tailEnd/>
          </a:ln>
        </p:spPr>
        <p:txBody>
          <a:bodyPr wrap="none" lIns="0" tIns="0" rIns="0" bIns="0" anchor="ctr">
            <a:spAutoFit/>
          </a:bodyPr>
          <a:lstStyle/>
          <a:p>
            <a:pPr eaLnBrk="0" hangingPunct="0"/>
            <a:r>
              <a:rPr lang="en-US" sz="1800">
                <a:solidFill>
                  <a:srgbClr val="0000FF"/>
                </a:solidFill>
                <a:cs typeface="Times New Roman" pitchFamily="18" charset="0"/>
              </a:rPr>
              <a:t>     </a:t>
            </a:r>
            <a:r>
              <a:rPr lang="en-US" sz="1800">
                <a:cs typeface="Times New Roman" pitchFamily="18" charset="0"/>
              </a:rPr>
              <a:t>We learned that fluoride is an essential element to be taken to reduce </a:t>
            </a:r>
          </a:p>
          <a:p>
            <a:pPr eaLnBrk="0" hangingPunct="0"/>
            <a:r>
              <a:rPr lang="en-US" sz="1800">
                <a:cs typeface="Times New Roman" pitchFamily="18" charset="0"/>
              </a:rPr>
              <a:t>teeth cavities.  Too much fluoride can produce yellow spots on the teeth </a:t>
            </a:r>
          </a:p>
          <a:p>
            <a:pPr eaLnBrk="0" hangingPunct="0"/>
            <a:r>
              <a:rPr lang="en-US" sz="1800">
                <a:cs typeface="Times New Roman" pitchFamily="18" charset="0"/>
              </a:rPr>
              <a:t>and too little will have no effect.  After years of study it was determined </a:t>
            </a:r>
          </a:p>
          <a:p>
            <a:pPr eaLnBrk="0" hangingPunct="0"/>
            <a:r>
              <a:rPr lang="en-US" sz="1800">
                <a:cs typeface="Times New Roman" pitchFamily="18" charset="0"/>
              </a:rPr>
              <a:t>that a quantity of 1 part per million (ppm) fluoride in the water supply is </a:t>
            </a:r>
          </a:p>
          <a:p>
            <a:pPr eaLnBrk="0" hangingPunct="0"/>
            <a:r>
              <a:rPr lang="en-US" sz="1800">
                <a:cs typeface="Times New Roman" pitchFamily="18" charset="0"/>
              </a:rPr>
              <a:t>enough to significantly reduce cavities and not stain teeth yellow.</a:t>
            </a:r>
          </a:p>
          <a:p>
            <a:pPr eaLnBrk="0" hangingPunct="0"/>
            <a:endParaRPr lang="en-US" sz="1800">
              <a:solidFill>
                <a:srgbClr val="0000FF"/>
              </a:solidFill>
              <a:cs typeface="Times New Roman" pitchFamily="18" charset="0"/>
            </a:endParaRPr>
          </a:p>
          <a:p>
            <a:pPr eaLnBrk="0" hangingPunct="0"/>
            <a:r>
              <a:rPr lang="en-US" sz="1800">
                <a:cs typeface="Times New Roman" pitchFamily="18" charset="0"/>
              </a:rPr>
              <a:t>     Measure the mass of the mineral </a:t>
            </a:r>
            <a:r>
              <a:rPr lang="en-US" sz="1800" i="1">
                <a:cs typeface="Times New Roman" pitchFamily="18" charset="0"/>
              </a:rPr>
              <a:t>fluorite</a:t>
            </a:r>
            <a:r>
              <a:rPr lang="en-US" sz="1800">
                <a:cs typeface="Times New Roman" pitchFamily="18" charset="0"/>
              </a:rPr>
              <a:t> (chemically, CaF</a:t>
            </a:r>
            <a:r>
              <a:rPr lang="en-US" sz="1800" baseline="-30000">
                <a:cs typeface="Times New Roman" pitchFamily="18" charset="0"/>
              </a:rPr>
              <a:t>2</a:t>
            </a:r>
            <a:r>
              <a:rPr lang="en-US" sz="1800">
                <a:cs typeface="Times New Roman" pitchFamily="18" charset="0"/>
              </a:rPr>
              <a:t>). Use this </a:t>
            </a:r>
          </a:p>
          <a:p>
            <a:pPr eaLnBrk="0" hangingPunct="0"/>
            <a:r>
              <a:rPr lang="en-US" sz="1800">
                <a:cs typeface="Times New Roman" pitchFamily="18" charset="0"/>
              </a:rPr>
              <a:t>sample to determine how much water must be added to yield a 1 ppm </a:t>
            </a:r>
          </a:p>
          <a:p>
            <a:pPr eaLnBrk="0" hangingPunct="0"/>
            <a:r>
              <a:rPr lang="en-US" sz="1800">
                <a:cs typeface="Times New Roman" pitchFamily="18" charset="0"/>
              </a:rPr>
              <a:t>fluoride solution.  Sounds difficult?  Lets apply what we’ve learned this </a:t>
            </a:r>
          </a:p>
          <a:p>
            <a:pPr eaLnBrk="0" hangingPunct="0"/>
            <a:r>
              <a:rPr lang="en-US" sz="1800">
                <a:cs typeface="Times New Roman" pitchFamily="18" charset="0"/>
              </a:rPr>
              <a:t>unit to solve this problem.</a:t>
            </a:r>
          </a:p>
          <a:p>
            <a:pPr eaLnBrk="0" hangingPunct="0"/>
            <a:endParaRPr lang="en-US" sz="1800"/>
          </a:p>
          <a:p>
            <a:pPr eaLnBrk="0" hangingPunct="0"/>
            <a:r>
              <a:rPr lang="en-US" sz="1800">
                <a:solidFill>
                  <a:srgbClr val="0000FF"/>
                </a:solidFill>
                <a:cs typeface="Times New Roman" pitchFamily="18" charset="0"/>
              </a:rPr>
              <a:t>1 part per million  =  1 atom of fluorine per 999,999 water molecules</a:t>
            </a:r>
          </a:p>
          <a:p>
            <a:pPr eaLnBrk="0" hangingPunct="0"/>
            <a:endParaRPr lang="en-US" sz="1800"/>
          </a:p>
          <a:p>
            <a:pPr eaLnBrk="0" hangingPunct="0"/>
            <a:r>
              <a:rPr lang="en-US" sz="1800" b="1">
                <a:cs typeface="Times New Roman" pitchFamily="18" charset="0"/>
              </a:rPr>
              <a:t>What information do we know:</a:t>
            </a:r>
            <a:endParaRPr lang="en-US" sz="1800"/>
          </a:p>
          <a:p>
            <a:pPr lvl="1" eaLnBrk="0" hangingPunct="0"/>
            <a:r>
              <a:rPr lang="en-US" sz="1800">
                <a:solidFill>
                  <a:srgbClr val="0000FF"/>
                </a:solidFill>
                <a:cs typeface="Times New Roman" pitchFamily="18" charset="0"/>
              </a:rPr>
              <a:t>1 mol CaF</a:t>
            </a:r>
            <a:r>
              <a:rPr lang="en-US" sz="1800" baseline="-30000">
                <a:solidFill>
                  <a:srgbClr val="0000FF"/>
                </a:solidFill>
                <a:cs typeface="Times New Roman" pitchFamily="18" charset="0"/>
              </a:rPr>
              <a:t>2</a:t>
            </a:r>
            <a:r>
              <a:rPr lang="en-US" sz="1800">
                <a:solidFill>
                  <a:srgbClr val="0000FF"/>
                </a:solidFill>
                <a:cs typeface="Times New Roman" pitchFamily="18" charset="0"/>
              </a:rPr>
              <a:t>  =  78.08 g CaF</a:t>
            </a:r>
            <a:r>
              <a:rPr lang="en-US" sz="1800" baseline="-30000">
                <a:solidFill>
                  <a:srgbClr val="0000FF"/>
                </a:solidFill>
                <a:cs typeface="Times New Roman" pitchFamily="18" charset="0"/>
              </a:rPr>
              <a:t>2</a:t>
            </a:r>
            <a:r>
              <a:rPr lang="en-US" sz="1800">
                <a:solidFill>
                  <a:srgbClr val="0000FF"/>
                </a:solidFill>
                <a:cs typeface="Times New Roman" pitchFamily="18" charset="0"/>
              </a:rPr>
              <a:t>  =  6.02 x 10</a:t>
            </a:r>
            <a:r>
              <a:rPr lang="en-US" sz="1800" baseline="30000">
                <a:solidFill>
                  <a:srgbClr val="0000FF"/>
                </a:solidFill>
                <a:cs typeface="Times New Roman" pitchFamily="18" charset="0"/>
              </a:rPr>
              <a:t>23</a:t>
            </a:r>
            <a:r>
              <a:rPr lang="en-US" sz="1800">
                <a:solidFill>
                  <a:srgbClr val="0000FF"/>
                </a:solidFill>
                <a:cs typeface="Times New Roman" pitchFamily="18" charset="0"/>
              </a:rPr>
              <a:t> molecules of CaF</a:t>
            </a:r>
            <a:r>
              <a:rPr lang="en-US" sz="1800" baseline="-30000">
                <a:solidFill>
                  <a:srgbClr val="0000FF"/>
                </a:solidFill>
                <a:cs typeface="Times New Roman" pitchFamily="18" charset="0"/>
              </a:rPr>
              <a:t>2</a:t>
            </a:r>
            <a:endParaRPr lang="en-US" sz="1800"/>
          </a:p>
          <a:p>
            <a:pPr lvl="1" eaLnBrk="0" hangingPunct="0"/>
            <a:r>
              <a:rPr lang="en-US" sz="1800">
                <a:solidFill>
                  <a:srgbClr val="0000FF"/>
                </a:solidFill>
                <a:cs typeface="Times New Roman" pitchFamily="18" charset="0"/>
              </a:rPr>
              <a:t>1 molecules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2 atoms of F</a:t>
            </a:r>
            <a:endParaRPr lang="en-US" sz="1800"/>
          </a:p>
          <a:p>
            <a:pPr lvl="1" eaLnBrk="0" hangingPunct="0"/>
            <a:r>
              <a:rPr lang="en-US" sz="1800">
                <a:solidFill>
                  <a:srgbClr val="0000FF"/>
                </a:solidFill>
                <a:cs typeface="Times New Roman" pitchFamily="18" charset="0"/>
              </a:rPr>
              <a:t>1 mol H</a:t>
            </a:r>
            <a:r>
              <a:rPr lang="en-US" sz="1800" baseline="-30000">
                <a:solidFill>
                  <a:srgbClr val="0000FF"/>
                </a:solidFill>
                <a:cs typeface="Times New Roman" pitchFamily="18" charset="0"/>
              </a:rPr>
              <a:t>2</a:t>
            </a:r>
            <a:r>
              <a:rPr lang="en-US" sz="1800">
                <a:solidFill>
                  <a:srgbClr val="0000FF"/>
                </a:solidFill>
                <a:cs typeface="Times New Roman" pitchFamily="18" charset="0"/>
              </a:rPr>
              <a:t>O  =  18 g H</a:t>
            </a:r>
            <a:r>
              <a:rPr lang="en-US" sz="1800" baseline="-30000">
                <a:solidFill>
                  <a:srgbClr val="0000FF"/>
                </a:solidFill>
                <a:cs typeface="Times New Roman" pitchFamily="18" charset="0"/>
              </a:rPr>
              <a:t>2</a:t>
            </a:r>
            <a:r>
              <a:rPr lang="en-US" sz="1800">
                <a:solidFill>
                  <a:srgbClr val="0000FF"/>
                </a:solidFill>
                <a:cs typeface="Times New Roman" pitchFamily="18" charset="0"/>
              </a:rPr>
              <a:t>O     Density of water is 1 g/mL</a:t>
            </a:r>
            <a:endParaRPr lang="en-US" sz="1800"/>
          </a:p>
          <a:p>
            <a:pPr lvl="1" eaLnBrk="0" hangingPunct="0"/>
            <a:r>
              <a:rPr lang="en-US" sz="1800">
                <a:solidFill>
                  <a:srgbClr val="0000FF"/>
                </a:solidFill>
                <a:cs typeface="Times New Roman" pitchFamily="18" charset="0"/>
              </a:rPr>
              <a:t>1000 mL  =  1 L       and    3.78 L  =  1 gallon</a:t>
            </a:r>
            <a:endParaRPr lang="en-US" sz="1800"/>
          </a:p>
          <a:p>
            <a:pPr lvl="1" eaLnBrk="0" hangingPunct="0"/>
            <a:r>
              <a:rPr lang="en-US" sz="1800">
                <a:solidFill>
                  <a:srgbClr val="0000FF"/>
                </a:solidFill>
                <a:cs typeface="Times New Roman" pitchFamily="18" charset="0"/>
              </a:rPr>
              <a:t>mass of sample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92.135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4118">
                                            <p:txEl>
                                              <p:pRg st="0" end="0"/>
                                            </p:txEl>
                                          </p:spTgt>
                                        </p:tgtEl>
                                        <p:attrNameLst>
                                          <p:attrName>style.visibility</p:attrName>
                                        </p:attrNameLst>
                                      </p:cBhvr>
                                      <p:to>
                                        <p:strVal val="visible"/>
                                      </p:to>
                                    </p:set>
                                    <p:animEffect transition="in" filter="dissolve">
                                      <p:cBhvr>
                                        <p:cTn id="7" dur="500"/>
                                        <p:tgtEl>
                                          <p:spTgt spid="4741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4118">
                                            <p:txEl>
                                              <p:pRg st="1" end="1"/>
                                            </p:txEl>
                                          </p:spTgt>
                                        </p:tgtEl>
                                        <p:attrNameLst>
                                          <p:attrName>style.visibility</p:attrName>
                                        </p:attrNameLst>
                                      </p:cBhvr>
                                      <p:to>
                                        <p:strVal val="visible"/>
                                      </p:to>
                                    </p:set>
                                    <p:animEffect transition="in" filter="dissolve">
                                      <p:cBhvr>
                                        <p:cTn id="10" dur="500"/>
                                        <p:tgtEl>
                                          <p:spTgt spid="47411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4118">
                                            <p:txEl>
                                              <p:pRg st="2" end="2"/>
                                            </p:txEl>
                                          </p:spTgt>
                                        </p:tgtEl>
                                        <p:attrNameLst>
                                          <p:attrName>style.visibility</p:attrName>
                                        </p:attrNameLst>
                                      </p:cBhvr>
                                      <p:to>
                                        <p:strVal val="visible"/>
                                      </p:to>
                                    </p:set>
                                    <p:animEffect transition="in" filter="dissolve">
                                      <p:cBhvr>
                                        <p:cTn id="13" dur="500"/>
                                        <p:tgtEl>
                                          <p:spTgt spid="47411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4118">
                                            <p:txEl>
                                              <p:pRg st="3" end="3"/>
                                            </p:txEl>
                                          </p:spTgt>
                                        </p:tgtEl>
                                        <p:attrNameLst>
                                          <p:attrName>style.visibility</p:attrName>
                                        </p:attrNameLst>
                                      </p:cBhvr>
                                      <p:to>
                                        <p:strVal val="visible"/>
                                      </p:to>
                                    </p:set>
                                    <p:animEffect transition="in" filter="dissolve">
                                      <p:cBhvr>
                                        <p:cTn id="16" dur="500"/>
                                        <p:tgtEl>
                                          <p:spTgt spid="47411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4118">
                                            <p:txEl>
                                              <p:pRg st="4" end="4"/>
                                            </p:txEl>
                                          </p:spTgt>
                                        </p:tgtEl>
                                        <p:attrNameLst>
                                          <p:attrName>style.visibility</p:attrName>
                                        </p:attrNameLst>
                                      </p:cBhvr>
                                      <p:to>
                                        <p:strVal val="visible"/>
                                      </p:to>
                                    </p:set>
                                    <p:animEffect transition="in" filter="dissolve">
                                      <p:cBhvr>
                                        <p:cTn id="19" dur="500"/>
                                        <p:tgtEl>
                                          <p:spTgt spid="47411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74118">
                                            <p:txEl>
                                              <p:pRg st="6" end="6"/>
                                            </p:txEl>
                                          </p:spTgt>
                                        </p:tgtEl>
                                        <p:attrNameLst>
                                          <p:attrName>style.visibility</p:attrName>
                                        </p:attrNameLst>
                                      </p:cBhvr>
                                      <p:to>
                                        <p:strVal val="visible"/>
                                      </p:to>
                                    </p:set>
                                    <p:animEffect transition="in" filter="randombar(horizontal)">
                                      <p:cBhvr>
                                        <p:cTn id="24" dur="500"/>
                                        <p:tgtEl>
                                          <p:spTgt spid="474118">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74118">
                                            <p:txEl>
                                              <p:pRg st="7" end="7"/>
                                            </p:txEl>
                                          </p:spTgt>
                                        </p:tgtEl>
                                        <p:attrNameLst>
                                          <p:attrName>style.visibility</p:attrName>
                                        </p:attrNameLst>
                                      </p:cBhvr>
                                      <p:to>
                                        <p:strVal val="visible"/>
                                      </p:to>
                                    </p:set>
                                    <p:animEffect transition="in" filter="randombar(horizontal)">
                                      <p:cBhvr>
                                        <p:cTn id="27" dur="500"/>
                                        <p:tgtEl>
                                          <p:spTgt spid="474118">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74118">
                                            <p:txEl>
                                              <p:pRg st="8" end="8"/>
                                            </p:txEl>
                                          </p:spTgt>
                                        </p:tgtEl>
                                        <p:attrNameLst>
                                          <p:attrName>style.visibility</p:attrName>
                                        </p:attrNameLst>
                                      </p:cBhvr>
                                      <p:to>
                                        <p:strVal val="visible"/>
                                      </p:to>
                                    </p:set>
                                    <p:animEffect transition="in" filter="randombar(horizontal)">
                                      <p:cBhvr>
                                        <p:cTn id="30" dur="500"/>
                                        <p:tgtEl>
                                          <p:spTgt spid="474118">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74118">
                                            <p:txEl>
                                              <p:pRg st="9" end="9"/>
                                            </p:txEl>
                                          </p:spTgt>
                                        </p:tgtEl>
                                        <p:attrNameLst>
                                          <p:attrName>style.visibility</p:attrName>
                                        </p:attrNameLst>
                                      </p:cBhvr>
                                      <p:to>
                                        <p:strVal val="visible"/>
                                      </p:to>
                                    </p:set>
                                    <p:animEffect transition="in" filter="randombar(horizontal)">
                                      <p:cBhvr>
                                        <p:cTn id="33" dur="500"/>
                                        <p:tgtEl>
                                          <p:spTgt spid="474118">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474118">
                                            <p:txEl>
                                              <p:pRg st="11" end="11"/>
                                            </p:txEl>
                                          </p:spTgt>
                                        </p:tgtEl>
                                        <p:attrNameLst>
                                          <p:attrName>style.visibility</p:attrName>
                                        </p:attrNameLst>
                                      </p:cBhvr>
                                      <p:to>
                                        <p:strVal val="visible"/>
                                      </p:to>
                                    </p:set>
                                    <p:anim by="(-#ppt_w*2)" calcmode="lin" valueType="num">
                                      <p:cBhvr rctx="PPT">
                                        <p:cTn id="38" dur="500" autoRev="1" fill="hold">
                                          <p:stCondLst>
                                            <p:cond delay="0"/>
                                          </p:stCondLst>
                                        </p:cTn>
                                        <p:tgtEl>
                                          <p:spTgt spid="474118">
                                            <p:txEl>
                                              <p:pRg st="11" end="11"/>
                                            </p:txEl>
                                          </p:spTgt>
                                        </p:tgtEl>
                                        <p:attrNameLst>
                                          <p:attrName>ppt_w</p:attrName>
                                        </p:attrNameLst>
                                      </p:cBhvr>
                                    </p:anim>
                                    <p:anim by="(#ppt_w*0.50)" calcmode="lin" valueType="num">
                                      <p:cBhvr>
                                        <p:cTn id="39" dur="500" decel="50000" autoRev="1" fill="hold">
                                          <p:stCondLst>
                                            <p:cond delay="0"/>
                                          </p:stCondLst>
                                        </p:cTn>
                                        <p:tgtEl>
                                          <p:spTgt spid="474118">
                                            <p:txEl>
                                              <p:pRg st="11" end="11"/>
                                            </p:txEl>
                                          </p:spTgt>
                                        </p:tgtEl>
                                        <p:attrNameLst>
                                          <p:attrName>ppt_x</p:attrName>
                                        </p:attrNameLst>
                                      </p:cBhvr>
                                    </p:anim>
                                    <p:anim from="(-#ppt_h/2)" to="(#ppt_y)" calcmode="lin" valueType="num">
                                      <p:cBhvr>
                                        <p:cTn id="40" dur="1000" fill="hold">
                                          <p:stCondLst>
                                            <p:cond delay="0"/>
                                          </p:stCondLst>
                                        </p:cTn>
                                        <p:tgtEl>
                                          <p:spTgt spid="474118">
                                            <p:txEl>
                                              <p:pRg st="11" end="11"/>
                                            </p:txEl>
                                          </p:spTgt>
                                        </p:tgtEl>
                                        <p:attrNameLst>
                                          <p:attrName>ppt_y</p:attrName>
                                        </p:attrNameLst>
                                      </p:cBhvr>
                                    </p:anim>
                                    <p:animRot by="21600000">
                                      <p:cBhvr>
                                        <p:cTn id="41" dur="1000" fill="hold">
                                          <p:stCondLst>
                                            <p:cond delay="0"/>
                                          </p:stCondLst>
                                        </p:cTn>
                                        <p:tgtEl>
                                          <p:spTgt spid="474118">
                                            <p:txEl>
                                              <p:pRg st="11" end="1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474118">
                                            <p:txEl>
                                              <p:pRg st="13" end="13"/>
                                            </p:txEl>
                                          </p:spTgt>
                                        </p:tgtEl>
                                        <p:attrNameLst>
                                          <p:attrName>style.visibility</p:attrName>
                                        </p:attrNameLst>
                                      </p:cBhvr>
                                      <p:to>
                                        <p:strVal val="visible"/>
                                      </p:to>
                                    </p:set>
                                    <p:animEffect transition="in" filter="fade">
                                      <p:cBhvr>
                                        <p:cTn id="46" dur="1000"/>
                                        <p:tgtEl>
                                          <p:spTgt spid="474118">
                                            <p:txEl>
                                              <p:pRg st="13" end="13"/>
                                            </p:txEl>
                                          </p:spTgt>
                                        </p:tgtEl>
                                      </p:cBhvr>
                                    </p:animEffect>
                                    <p:anim calcmode="lin" valueType="num">
                                      <p:cBhvr>
                                        <p:cTn id="47" dur="1000" fill="hold"/>
                                        <p:tgtEl>
                                          <p:spTgt spid="474118">
                                            <p:txEl>
                                              <p:pRg st="13" end="13"/>
                                            </p:txEl>
                                          </p:spTgt>
                                        </p:tgtEl>
                                        <p:attrNameLst>
                                          <p:attrName>ppt_x</p:attrName>
                                        </p:attrNameLst>
                                      </p:cBhvr>
                                      <p:tavLst>
                                        <p:tav tm="0">
                                          <p:val>
                                            <p:strVal val="#ppt_x-.1"/>
                                          </p:val>
                                        </p:tav>
                                        <p:tav tm="100000">
                                          <p:val>
                                            <p:strVal val="#ppt_x"/>
                                          </p:val>
                                        </p:tav>
                                      </p:tavLst>
                                    </p:anim>
                                    <p:anim calcmode="lin" valueType="num">
                                      <p:cBhvr>
                                        <p:cTn id="48" dur="1000" fill="hold"/>
                                        <p:tgtEl>
                                          <p:spTgt spid="474118">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74118">
                                            <p:txEl>
                                              <p:pRg st="14" end="14"/>
                                            </p:txEl>
                                          </p:spTgt>
                                        </p:tgtEl>
                                        <p:attrNameLst>
                                          <p:attrName>style.visibility</p:attrName>
                                        </p:attrNameLst>
                                      </p:cBhvr>
                                      <p:to>
                                        <p:strVal val="visible"/>
                                      </p:to>
                                    </p:set>
                                    <p:anim calcmode="lin" valueType="num">
                                      <p:cBhvr>
                                        <p:cTn id="53" dur="500" fill="hold"/>
                                        <p:tgtEl>
                                          <p:spTgt spid="474118">
                                            <p:txEl>
                                              <p:pRg st="14" end="14"/>
                                            </p:txEl>
                                          </p:spTgt>
                                        </p:tgtEl>
                                        <p:attrNameLst>
                                          <p:attrName>ppt_w</p:attrName>
                                        </p:attrNameLst>
                                      </p:cBhvr>
                                      <p:tavLst>
                                        <p:tav tm="0">
                                          <p:val>
                                            <p:fltVal val="0"/>
                                          </p:val>
                                        </p:tav>
                                        <p:tav tm="100000">
                                          <p:val>
                                            <p:strVal val="#ppt_w"/>
                                          </p:val>
                                        </p:tav>
                                      </p:tavLst>
                                    </p:anim>
                                    <p:anim calcmode="lin" valueType="num">
                                      <p:cBhvr>
                                        <p:cTn id="54" dur="500" fill="hold"/>
                                        <p:tgtEl>
                                          <p:spTgt spid="474118">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474118">
                                            <p:txEl>
                                              <p:pRg st="15" end="15"/>
                                            </p:txEl>
                                          </p:spTgt>
                                        </p:tgtEl>
                                        <p:attrNameLst>
                                          <p:attrName>style.visibility</p:attrName>
                                        </p:attrNameLst>
                                      </p:cBhvr>
                                      <p:to>
                                        <p:strVal val="visible"/>
                                      </p:to>
                                    </p:set>
                                    <p:anim calcmode="lin" valueType="num">
                                      <p:cBhvr>
                                        <p:cTn id="59" dur="500" fill="hold"/>
                                        <p:tgtEl>
                                          <p:spTgt spid="474118">
                                            <p:txEl>
                                              <p:pRg st="15" end="15"/>
                                            </p:txEl>
                                          </p:spTgt>
                                        </p:tgtEl>
                                        <p:attrNameLst>
                                          <p:attrName>ppt_w</p:attrName>
                                        </p:attrNameLst>
                                      </p:cBhvr>
                                      <p:tavLst>
                                        <p:tav tm="0">
                                          <p:val>
                                            <p:strVal val="#ppt_w*0.05"/>
                                          </p:val>
                                        </p:tav>
                                        <p:tav tm="100000">
                                          <p:val>
                                            <p:strVal val="#ppt_w"/>
                                          </p:val>
                                        </p:tav>
                                      </p:tavLst>
                                    </p:anim>
                                    <p:anim calcmode="lin" valueType="num">
                                      <p:cBhvr>
                                        <p:cTn id="60" dur="500" fill="hold"/>
                                        <p:tgtEl>
                                          <p:spTgt spid="474118">
                                            <p:txEl>
                                              <p:pRg st="15" end="15"/>
                                            </p:txEl>
                                          </p:spTgt>
                                        </p:tgtEl>
                                        <p:attrNameLst>
                                          <p:attrName>ppt_h</p:attrName>
                                        </p:attrNameLst>
                                      </p:cBhvr>
                                      <p:tavLst>
                                        <p:tav tm="0">
                                          <p:val>
                                            <p:strVal val="#ppt_h"/>
                                          </p:val>
                                        </p:tav>
                                        <p:tav tm="100000">
                                          <p:val>
                                            <p:strVal val="#ppt_h"/>
                                          </p:val>
                                        </p:tav>
                                      </p:tavLst>
                                    </p:anim>
                                    <p:anim calcmode="lin" valueType="num">
                                      <p:cBhvr>
                                        <p:cTn id="61" dur="500" fill="hold"/>
                                        <p:tgtEl>
                                          <p:spTgt spid="474118">
                                            <p:txEl>
                                              <p:pRg st="15" end="15"/>
                                            </p:txEl>
                                          </p:spTgt>
                                        </p:tgtEl>
                                        <p:attrNameLst>
                                          <p:attrName>ppt_x</p:attrName>
                                        </p:attrNameLst>
                                      </p:cBhvr>
                                      <p:tavLst>
                                        <p:tav tm="0">
                                          <p:val>
                                            <p:strVal val="#ppt_x-.2"/>
                                          </p:val>
                                        </p:tav>
                                        <p:tav tm="100000">
                                          <p:val>
                                            <p:strVal val="#ppt_x"/>
                                          </p:val>
                                        </p:tav>
                                      </p:tavLst>
                                    </p:anim>
                                    <p:anim calcmode="lin" valueType="num">
                                      <p:cBhvr>
                                        <p:cTn id="62" dur="500" fill="hold"/>
                                        <p:tgtEl>
                                          <p:spTgt spid="474118">
                                            <p:txEl>
                                              <p:pRg st="15" end="15"/>
                                            </p:txEl>
                                          </p:spTgt>
                                        </p:tgtEl>
                                        <p:attrNameLst>
                                          <p:attrName>ppt_y</p:attrName>
                                        </p:attrNameLst>
                                      </p:cBhvr>
                                      <p:tavLst>
                                        <p:tav tm="0">
                                          <p:val>
                                            <p:strVal val="#ppt_y"/>
                                          </p:val>
                                        </p:tav>
                                        <p:tav tm="100000">
                                          <p:val>
                                            <p:strVal val="#ppt_y"/>
                                          </p:val>
                                        </p:tav>
                                      </p:tavLst>
                                    </p:anim>
                                    <p:animEffect transition="in" filter="fade">
                                      <p:cBhvr>
                                        <p:cTn id="63" dur="500"/>
                                        <p:tgtEl>
                                          <p:spTgt spid="474118">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nodeType="clickEffect">
                                  <p:stCondLst>
                                    <p:cond delay="0"/>
                                  </p:stCondLst>
                                  <p:iterate type="lt">
                                    <p:tmPct val="10000"/>
                                  </p:iterate>
                                  <p:childTnLst>
                                    <p:set>
                                      <p:cBhvr>
                                        <p:cTn id="67" dur="1" fill="hold">
                                          <p:stCondLst>
                                            <p:cond delay="0"/>
                                          </p:stCondLst>
                                        </p:cTn>
                                        <p:tgtEl>
                                          <p:spTgt spid="474118">
                                            <p:txEl>
                                              <p:pRg st="16" end="16"/>
                                            </p:txEl>
                                          </p:spTgt>
                                        </p:tgtEl>
                                        <p:attrNameLst>
                                          <p:attrName>style.visibility</p:attrName>
                                        </p:attrNameLst>
                                      </p:cBhvr>
                                      <p:to>
                                        <p:strVal val="visible"/>
                                      </p:to>
                                    </p:set>
                                    <p:animEffect transition="in" filter="fade">
                                      <p:cBhvr>
                                        <p:cTn id="68" dur="1000"/>
                                        <p:tgtEl>
                                          <p:spTgt spid="474118">
                                            <p:txEl>
                                              <p:pRg st="16" end="16"/>
                                            </p:txEl>
                                          </p:spTgt>
                                        </p:tgtEl>
                                      </p:cBhvr>
                                    </p:animEffect>
                                    <p:anim calcmode="lin" valueType="num">
                                      <p:cBhvr>
                                        <p:cTn id="69" dur="1000" fill="hold"/>
                                        <p:tgtEl>
                                          <p:spTgt spid="474118">
                                            <p:txEl>
                                              <p:pRg st="16" end="16"/>
                                            </p:txEl>
                                          </p:spTgt>
                                        </p:tgtEl>
                                        <p:attrNameLst>
                                          <p:attrName>ppt_x</p:attrName>
                                        </p:attrNameLst>
                                      </p:cBhvr>
                                      <p:tavLst>
                                        <p:tav tm="0">
                                          <p:val>
                                            <p:strVal val="#ppt_x-.1"/>
                                          </p:val>
                                        </p:tav>
                                        <p:tav tm="100000">
                                          <p:val>
                                            <p:strVal val="#ppt_x"/>
                                          </p:val>
                                        </p:tav>
                                      </p:tavLst>
                                    </p:anim>
                                    <p:anim calcmode="lin" valueType="num">
                                      <p:cBhvr>
                                        <p:cTn id="70" dur="1000" fill="hold"/>
                                        <p:tgtEl>
                                          <p:spTgt spid="47411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74118">
                                            <p:txEl>
                                              <p:pRg st="17" end="17"/>
                                            </p:txEl>
                                          </p:spTgt>
                                        </p:tgtEl>
                                        <p:attrNameLst>
                                          <p:attrName>style.visibility</p:attrName>
                                        </p:attrNameLst>
                                      </p:cBhvr>
                                      <p:to>
                                        <p:strVal val="visible"/>
                                      </p:to>
                                    </p:set>
                                    <p:animEffect transition="in" filter="dissolve">
                                      <p:cBhvr>
                                        <p:cTn id="75" dur="500"/>
                                        <p:tgtEl>
                                          <p:spTgt spid="474118">
                                            <p:txEl>
                                              <p:pRg st="17" end="1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74118">
                                            <p:txEl>
                                              <p:pRg st="18" end="18"/>
                                            </p:txEl>
                                          </p:spTgt>
                                        </p:tgtEl>
                                        <p:attrNameLst>
                                          <p:attrName>style.visibility</p:attrName>
                                        </p:attrNameLst>
                                      </p:cBhvr>
                                      <p:to>
                                        <p:strVal val="visible"/>
                                      </p:to>
                                    </p:set>
                                    <p:animEffect transition="in" filter="fade">
                                      <p:cBhvr>
                                        <p:cTn id="80" dur="1000"/>
                                        <p:tgtEl>
                                          <p:spTgt spid="474118">
                                            <p:txEl>
                                              <p:pRg st="18" end="18"/>
                                            </p:txEl>
                                          </p:spTgt>
                                        </p:tgtEl>
                                      </p:cBhvr>
                                    </p:animEffect>
                                    <p:anim calcmode="lin" valueType="num">
                                      <p:cBhvr>
                                        <p:cTn id="81" dur="1000" fill="hold"/>
                                        <p:tgtEl>
                                          <p:spTgt spid="474118">
                                            <p:txEl>
                                              <p:pRg st="18" end="18"/>
                                            </p:txEl>
                                          </p:spTgt>
                                        </p:tgtEl>
                                        <p:attrNameLst>
                                          <p:attrName>ppt_x</p:attrName>
                                        </p:attrNameLst>
                                      </p:cBhvr>
                                      <p:tavLst>
                                        <p:tav tm="0">
                                          <p:val>
                                            <p:strVal val="#ppt_x"/>
                                          </p:val>
                                        </p:tav>
                                        <p:tav tm="100000">
                                          <p:val>
                                            <p:strVal val="#ppt_x"/>
                                          </p:val>
                                        </p:tav>
                                      </p:tavLst>
                                    </p:anim>
                                    <p:anim calcmode="lin" valueType="num">
                                      <p:cBhvr>
                                        <p:cTn id="82" dur="1000" fill="hold"/>
                                        <p:tgtEl>
                                          <p:spTgt spid="474118">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p:txBody>
          <a:bodyPr/>
          <a:lstStyle/>
          <a:p>
            <a:pPr eaLnBrk="1" hangingPunct="1"/>
            <a:r>
              <a:rPr lang="en-US" sz="3200" i="1" smtClean="0">
                <a:solidFill>
                  <a:schemeClr val="tx1"/>
                </a:solidFill>
              </a:rPr>
              <a:t>Careers in Chemistry:  Dentistry</a:t>
            </a:r>
            <a:r>
              <a:rPr lang="en-US" i="1" smtClean="0">
                <a:solidFill>
                  <a:schemeClr val="tx1"/>
                </a:solidFill>
              </a:rPr>
              <a:t>	</a:t>
            </a:r>
          </a:p>
        </p:txBody>
      </p:sp>
      <p:pic>
        <p:nvPicPr>
          <p:cNvPr id="124931" name="Picture 7" descr="http://www.bluejohnstone.co.uk/images/pw3c.gif"/>
          <p:cNvPicPr>
            <a:picLocks noChangeAspect="1" noChangeArrowheads="1"/>
          </p:cNvPicPr>
          <p:nvPr/>
        </p:nvPicPr>
        <p:blipFill>
          <a:blip r:embed="rId3" r:link="rId4" cstate="print"/>
          <a:srcRect/>
          <a:stretch>
            <a:fillRect/>
          </a:stretch>
        </p:blipFill>
        <p:spPr bwMode="auto">
          <a:xfrm>
            <a:off x="7740650" y="488950"/>
            <a:ext cx="914400" cy="1009650"/>
          </a:xfrm>
          <a:prstGeom prst="rect">
            <a:avLst/>
          </a:prstGeom>
          <a:noFill/>
          <a:ln w="9525">
            <a:noFill/>
            <a:miter lim="800000"/>
            <a:headEnd/>
            <a:tailEnd/>
          </a:ln>
        </p:spPr>
      </p:pic>
      <p:sp>
        <p:nvSpPr>
          <p:cNvPr id="124932" name="Rectangle 10"/>
          <p:cNvSpPr>
            <a:spLocks noChangeArrowheads="1"/>
          </p:cNvSpPr>
          <p:nvPr/>
        </p:nvSpPr>
        <p:spPr bwMode="auto">
          <a:xfrm>
            <a:off x="-431800" y="3670300"/>
            <a:ext cx="184150" cy="776288"/>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r>
            <a:br>
              <a:rPr lang="en-US" sz="1200">
                <a:latin typeface="Times New Roman" pitchFamily="18" charset="0"/>
                <a:cs typeface="Times New Roman" pitchFamily="18" charset="0"/>
              </a:rPr>
            </a:br>
            <a:endParaRPr lang="en-US" sz="900">
              <a:latin typeface="Times New Roman" pitchFamily="18" charset="0"/>
            </a:endParaRPr>
          </a:p>
          <a:p>
            <a:pPr eaLnBrk="0" hangingPunct="0"/>
            <a:endParaRPr lang="en-US" sz="2400">
              <a:latin typeface="Times New Roman" pitchFamily="18" charset="0"/>
            </a:endParaRPr>
          </a:p>
        </p:txBody>
      </p:sp>
      <p:sp>
        <p:nvSpPr>
          <p:cNvPr id="476171" name="Rectangle 11"/>
          <p:cNvSpPr>
            <a:spLocks noChangeArrowheads="1"/>
          </p:cNvSpPr>
          <p:nvPr/>
        </p:nvSpPr>
        <p:spPr bwMode="auto">
          <a:xfrm>
            <a:off x="663575" y="5200650"/>
            <a:ext cx="7791450" cy="336550"/>
          </a:xfrm>
          <a:prstGeom prst="rect">
            <a:avLst/>
          </a:prstGeom>
          <a:noFill/>
          <a:ln w="9525">
            <a:noFill/>
            <a:miter lim="800000"/>
            <a:headEnd/>
            <a:tailEnd/>
          </a:ln>
        </p:spPr>
        <p:txBody>
          <a:bodyPr wrap="none" anchor="ctr">
            <a:spAutoFit/>
          </a:bodyPr>
          <a:lstStyle/>
          <a:p>
            <a:pPr algn="ctr"/>
            <a:r>
              <a:rPr lang="en-US" sz="1200">
                <a:cs typeface="Times New Roman" pitchFamily="18" charset="0"/>
              </a:rPr>
              <a:t>Need  </a:t>
            </a:r>
            <a:r>
              <a:rPr lang="en-US" sz="1600">
                <a:cs typeface="Times New Roman" pitchFamily="18" charset="0"/>
              </a:rPr>
              <a:t>11,238 gallons of water </a:t>
            </a:r>
            <a:r>
              <a:rPr lang="en-US" sz="1200">
                <a:cs typeface="Times New Roman" pitchFamily="18" charset="0"/>
              </a:rPr>
              <a:t> needed to dissolve  </a:t>
            </a:r>
            <a:r>
              <a:rPr lang="en-US" sz="1600">
                <a:cs typeface="Times New Roman" pitchFamily="18" charset="0"/>
              </a:rPr>
              <a:t>91.235 g CaF</a:t>
            </a:r>
            <a:r>
              <a:rPr lang="en-US" sz="1600" baseline="-30000">
                <a:cs typeface="Times New Roman" pitchFamily="18" charset="0"/>
              </a:rPr>
              <a:t>2</a:t>
            </a:r>
            <a:r>
              <a:rPr lang="en-US" sz="1200">
                <a:cs typeface="Times New Roman" pitchFamily="18" charset="0"/>
              </a:rPr>
              <a:t>  to yield a  </a:t>
            </a:r>
            <a:r>
              <a:rPr lang="en-US" sz="1600">
                <a:cs typeface="Times New Roman" pitchFamily="18" charset="0"/>
              </a:rPr>
              <a:t>1 ppm F</a:t>
            </a:r>
            <a:r>
              <a:rPr lang="en-US" sz="1600" baseline="30000">
                <a:cs typeface="Times New Roman" pitchFamily="18" charset="0"/>
              </a:rPr>
              <a:t>1-</a:t>
            </a:r>
            <a:r>
              <a:rPr lang="en-US" sz="1200">
                <a:cs typeface="Times New Roman" pitchFamily="18" charset="0"/>
              </a:rPr>
              <a:t>  solution.</a:t>
            </a:r>
            <a:endParaRPr lang="en-US" sz="2400"/>
          </a:p>
        </p:txBody>
      </p:sp>
      <p:sp>
        <p:nvSpPr>
          <p:cNvPr id="124934" name="Rectangle 12"/>
          <p:cNvSpPr>
            <a:spLocks noChangeArrowheads="1"/>
          </p:cNvSpPr>
          <p:nvPr/>
        </p:nvSpPr>
        <p:spPr bwMode="auto">
          <a:xfrm>
            <a:off x="7635875" y="1554163"/>
            <a:ext cx="1135063" cy="244475"/>
          </a:xfrm>
          <a:prstGeom prst="rect">
            <a:avLst/>
          </a:prstGeom>
          <a:noFill/>
          <a:ln w="9525">
            <a:noFill/>
            <a:miter lim="800000"/>
            <a:headEnd/>
            <a:tailEnd/>
          </a:ln>
        </p:spPr>
        <p:txBody>
          <a:bodyPr wrap="none">
            <a:spAutoFit/>
          </a:bodyPr>
          <a:lstStyle/>
          <a:p>
            <a:r>
              <a:rPr lang="en-US" sz="1000"/>
              <a:t>Calcium Fluoride</a:t>
            </a:r>
          </a:p>
        </p:txBody>
      </p:sp>
      <p:sp>
        <p:nvSpPr>
          <p:cNvPr id="476173" name="Text Box 13"/>
          <p:cNvSpPr txBox="1">
            <a:spLocks noChangeArrowheads="1"/>
          </p:cNvSpPr>
          <p:nvPr/>
        </p:nvSpPr>
        <p:spPr bwMode="auto">
          <a:xfrm>
            <a:off x="582613" y="2528888"/>
            <a:ext cx="2092325" cy="274637"/>
          </a:xfrm>
          <a:prstGeom prst="rect">
            <a:avLst/>
          </a:prstGeom>
          <a:noFill/>
          <a:ln w="9525">
            <a:noFill/>
            <a:miter lim="800000"/>
            <a:headEnd/>
            <a:tailEnd/>
          </a:ln>
        </p:spPr>
        <p:txBody>
          <a:bodyPr wrap="none">
            <a:spAutoFit/>
          </a:bodyPr>
          <a:lstStyle/>
          <a:p>
            <a:r>
              <a:rPr lang="en-US" sz="1200"/>
              <a:t>x atoms F  =  92.135 g CaF</a:t>
            </a:r>
            <a:r>
              <a:rPr lang="en-US" sz="1200" baseline="-25000"/>
              <a:t>2</a:t>
            </a:r>
          </a:p>
        </p:txBody>
      </p:sp>
      <p:sp>
        <p:nvSpPr>
          <p:cNvPr id="476174" name="Text Box 14"/>
          <p:cNvSpPr txBox="1">
            <a:spLocks noChangeArrowheads="1"/>
          </p:cNvSpPr>
          <p:nvPr/>
        </p:nvSpPr>
        <p:spPr bwMode="auto">
          <a:xfrm>
            <a:off x="2700338" y="2397125"/>
            <a:ext cx="942975" cy="274638"/>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5" name="Text Box 15"/>
          <p:cNvSpPr txBox="1">
            <a:spLocks noChangeArrowheads="1"/>
          </p:cNvSpPr>
          <p:nvPr/>
        </p:nvSpPr>
        <p:spPr bwMode="auto">
          <a:xfrm>
            <a:off x="2724150" y="2687638"/>
            <a:ext cx="866775" cy="274637"/>
          </a:xfrm>
          <a:prstGeom prst="rect">
            <a:avLst/>
          </a:prstGeom>
          <a:noFill/>
          <a:ln w="9525">
            <a:noFill/>
            <a:miter lim="800000"/>
            <a:headEnd/>
            <a:tailEnd/>
          </a:ln>
        </p:spPr>
        <p:txBody>
          <a:bodyPr wrap="none">
            <a:spAutoFit/>
          </a:bodyPr>
          <a:lstStyle/>
          <a:p>
            <a:r>
              <a:rPr lang="en-US" sz="1200"/>
              <a:t>78 g CaF</a:t>
            </a:r>
            <a:r>
              <a:rPr lang="en-US" sz="1200" baseline="-25000"/>
              <a:t>2</a:t>
            </a:r>
            <a:endParaRPr lang="en-US" sz="1200"/>
          </a:p>
        </p:txBody>
      </p:sp>
      <p:sp>
        <p:nvSpPr>
          <p:cNvPr id="476176" name="Text Box 16"/>
          <p:cNvSpPr txBox="1">
            <a:spLocks noChangeArrowheads="1"/>
          </p:cNvSpPr>
          <p:nvPr/>
        </p:nvSpPr>
        <p:spPr bwMode="auto">
          <a:xfrm>
            <a:off x="4252913" y="2687638"/>
            <a:ext cx="942975" cy="274637"/>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7" name="Text Box 17"/>
          <p:cNvSpPr txBox="1">
            <a:spLocks noChangeArrowheads="1"/>
          </p:cNvSpPr>
          <p:nvPr/>
        </p:nvSpPr>
        <p:spPr bwMode="auto">
          <a:xfrm>
            <a:off x="3719513" y="2397125"/>
            <a:ext cx="2036762" cy="274638"/>
          </a:xfrm>
          <a:prstGeom prst="rect">
            <a:avLst/>
          </a:prstGeom>
          <a:noFill/>
          <a:ln w="9525">
            <a:noFill/>
            <a:miter lim="800000"/>
            <a:headEnd/>
            <a:tailEnd/>
          </a:ln>
        </p:spPr>
        <p:txBody>
          <a:bodyPr wrap="none">
            <a:spAutoFit/>
          </a:bodyPr>
          <a:lstStyle/>
          <a:p>
            <a:r>
              <a:rPr lang="en-US" sz="1200"/>
              <a:t>6.02 x 10</a:t>
            </a:r>
            <a:r>
              <a:rPr lang="en-US" sz="1200" baseline="30000"/>
              <a:t>23</a:t>
            </a:r>
            <a:r>
              <a:rPr lang="en-US" sz="1200"/>
              <a:t> molecules CaF</a:t>
            </a:r>
            <a:r>
              <a:rPr lang="en-US" sz="1200" baseline="-25000"/>
              <a:t>2</a:t>
            </a:r>
          </a:p>
        </p:txBody>
      </p:sp>
      <p:sp>
        <p:nvSpPr>
          <p:cNvPr id="476178" name="Text Box 18"/>
          <p:cNvSpPr txBox="1">
            <a:spLocks noChangeArrowheads="1"/>
          </p:cNvSpPr>
          <p:nvPr/>
        </p:nvSpPr>
        <p:spPr bwMode="auto">
          <a:xfrm>
            <a:off x="5995988" y="2401888"/>
            <a:ext cx="862012" cy="274637"/>
          </a:xfrm>
          <a:prstGeom prst="rect">
            <a:avLst/>
          </a:prstGeom>
          <a:noFill/>
          <a:ln w="9525">
            <a:noFill/>
            <a:miter lim="800000"/>
            <a:headEnd/>
            <a:tailEnd/>
          </a:ln>
        </p:spPr>
        <p:txBody>
          <a:bodyPr wrap="none">
            <a:spAutoFit/>
          </a:bodyPr>
          <a:lstStyle/>
          <a:p>
            <a:r>
              <a:rPr lang="en-US" sz="1200"/>
              <a:t>2 atoms F</a:t>
            </a:r>
            <a:endParaRPr lang="en-US" sz="1200" baseline="-25000"/>
          </a:p>
        </p:txBody>
      </p:sp>
      <p:sp>
        <p:nvSpPr>
          <p:cNvPr id="476179" name="Text Box 19"/>
          <p:cNvSpPr txBox="1">
            <a:spLocks noChangeArrowheads="1"/>
          </p:cNvSpPr>
          <p:nvPr/>
        </p:nvSpPr>
        <p:spPr bwMode="auto">
          <a:xfrm>
            <a:off x="5743575" y="2687638"/>
            <a:ext cx="1381125" cy="274637"/>
          </a:xfrm>
          <a:prstGeom prst="rect">
            <a:avLst/>
          </a:prstGeom>
          <a:noFill/>
          <a:ln w="9525">
            <a:noFill/>
            <a:miter lim="800000"/>
            <a:headEnd/>
            <a:tailEnd/>
          </a:ln>
        </p:spPr>
        <p:txBody>
          <a:bodyPr wrap="none">
            <a:spAutoFit/>
          </a:bodyPr>
          <a:lstStyle/>
          <a:p>
            <a:r>
              <a:rPr lang="en-US" sz="1200"/>
              <a:t>1 molecules CaF</a:t>
            </a:r>
            <a:r>
              <a:rPr lang="en-US" sz="1200" baseline="-25000"/>
              <a:t>2</a:t>
            </a:r>
          </a:p>
        </p:txBody>
      </p:sp>
      <p:grpSp>
        <p:nvGrpSpPr>
          <p:cNvPr id="2" name="Group 20"/>
          <p:cNvGrpSpPr>
            <a:grpSpLocks/>
          </p:cNvGrpSpPr>
          <p:nvPr/>
        </p:nvGrpSpPr>
        <p:grpSpPr bwMode="auto">
          <a:xfrm>
            <a:off x="2682875" y="2325688"/>
            <a:ext cx="1028700" cy="676275"/>
            <a:chOff x="1872" y="2730"/>
            <a:chExt cx="816" cy="438"/>
          </a:xfrm>
        </p:grpSpPr>
        <p:sp>
          <p:nvSpPr>
            <p:cNvPr id="125003"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4"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3749675" y="2325688"/>
            <a:ext cx="1960563" cy="676275"/>
            <a:chOff x="1872" y="2730"/>
            <a:chExt cx="816" cy="438"/>
          </a:xfrm>
        </p:grpSpPr>
        <p:sp>
          <p:nvSpPr>
            <p:cNvPr id="125001"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2"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6"/>
          <p:cNvGrpSpPr>
            <a:grpSpLocks/>
          </p:cNvGrpSpPr>
          <p:nvPr/>
        </p:nvGrpSpPr>
        <p:grpSpPr bwMode="auto">
          <a:xfrm>
            <a:off x="5749925" y="2325688"/>
            <a:ext cx="1381125" cy="676275"/>
            <a:chOff x="1872" y="2730"/>
            <a:chExt cx="816" cy="438"/>
          </a:xfrm>
        </p:grpSpPr>
        <p:sp>
          <p:nvSpPr>
            <p:cNvPr id="124999"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0"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189" name="Line 29"/>
          <p:cNvSpPr>
            <a:spLocks noChangeShapeType="1"/>
          </p:cNvSpPr>
          <p:nvPr/>
        </p:nvSpPr>
        <p:spPr bwMode="auto">
          <a:xfrm flipV="1">
            <a:off x="2130425" y="2640013"/>
            <a:ext cx="457200" cy="85725"/>
          </a:xfrm>
          <a:prstGeom prst="line">
            <a:avLst/>
          </a:prstGeom>
          <a:noFill/>
          <a:ln w="9525">
            <a:solidFill>
              <a:srgbClr val="FF0000"/>
            </a:solidFill>
            <a:round/>
            <a:headEnd/>
            <a:tailEnd/>
          </a:ln>
        </p:spPr>
        <p:txBody>
          <a:bodyPr/>
          <a:lstStyle/>
          <a:p>
            <a:endParaRPr lang="en-US"/>
          </a:p>
        </p:txBody>
      </p:sp>
      <p:sp>
        <p:nvSpPr>
          <p:cNvPr id="476190" name="Line 30"/>
          <p:cNvSpPr>
            <a:spLocks noChangeShapeType="1"/>
          </p:cNvSpPr>
          <p:nvPr/>
        </p:nvSpPr>
        <p:spPr bwMode="auto">
          <a:xfrm flipV="1">
            <a:off x="3063875" y="2797175"/>
            <a:ext cx="485775" cy="95250"/>
          </a:xfrm>
          <a:prstGeom prst="line">
            <a:avLst/>
          </a:prstGeom>
          <a:noFill/>
          <a:ln w="9525">
            <a:solidFill>
              <a:srgbClr val="FF0000"/>
            </a:solidFill>
            <a:round/>
            <a:headEnd/>
            <a:tailEnd/>
          </a:ln>
        </p:spPr>
        <p:txBody>
          <a:bodyPr/>
          <a:lstStyle/>
          <a:p>
            <a:endParaRPr lang="en-US"/>
          </a:p>
        </p:txBody>
      </p:sp>
      <p:sp>
        <p:nvSpPr>
          <p:cNvPr id="476191" name="Line 31"/>
          <p:cNvSpPr>
            <a:spLocks noChangeShapeType="1"/>
          </p:cNvSpPr>
          <p:nvPr/>
        </p:nvSpPr>
        <p:spPr bwMode="auto">
          <a:xfrm flipV="1">
            <a:off x="2911475" y="2487613"/>
            <a:ext cx="614363" cy="114300"/>
          </a:xfrm>
          <a:prstGeom prst="line">
            <a:avLst/>
          </a:prstGeom>
          <a:noFill/>
          <a:ln w="9525">
            <a:solidFill>
              <a:srgbClr val="FF0000"/>
            </a:solidFill>
            <a:round/>
            <a:headEnd/>
            <a:tailEnd/>
          </a:ln>
        </p:spPr>
        <p:txBody>
          <a:bodyPr/>
          <a:lstStyle/>
          <a:p>
            <a:endParaRPr lang="en-US"/>
          </a:p>
        </p:txBody>
      </p:sp>
      <p:sp>
        <p:nvSpPr>
          <p:cNvPr id="476192" name="Line 32"/>
          <p:cNvSpPr>
            <a:spLocks noChangeShapeType="1"/>
          </p:cNvSpPr>
          <p:nvPr/>
        </p:nvSpPr>
        <p:spPr bwMode="auto">
          <a:xfrm flipV="1">
            <a:off x="4454525" y="2768600"/>
            <a:ext cx="657225" cy="123825"/>
          </a:xfrm>
          <a:prstGeom prst="line">
            <a:avLst/>
          </a:prstGeom>
          <a:noFill/>
          <a:ln w="9525">
            <a:solidFill>
              <a:srgbClr val="FF0000"/>
            </a:solidFill>
            <a:round/>
            <a:headEnd/>
            <a:tailEnd/>
          </a:ln>
        </p:spPr>
        <p:txBody>
          <a:bodyPr/>
          <a:lstStyle/>
          <a:p>
            <a:endParaRPr lang="en-US"/>
          </a:p>
        </p:txBody>
      </p:sp>
      <p:sp>
        <p:nvSpPr>
          <p:cNvPr id="476193" name="Line 33"/>
          <p:cNvSpPr>
            <a:spLocks noChangeShapeType="1"/>
          </p:cNvSpPr>
          <p:nvPr/>
        </p:nvSpPr>
        <p:spPr bwMode="auto">
          <a:xfrm flipV="1">
            <a:off x="4583113" y="2506663"/>
            <a:ext cx="1077912" cy="76200"/>
          </a:xfrm>
          <a:prstGeom prst="line">
            <a:avLst/>
          </a:prstGeom>
          <a:noFill/>
          <a:ln w="9525">
            <a:solidFill>
              <a:srgbClr val="FF0000"/>
            </a:solidFill>
            <a:round/>
            <a:headEnd/>
            <a:tailEnd/>
          </a:ln>
        </p:spPr>
        <p:txBody>
          <a:bodyPr/>
          <a:lstStyle/>
          <a:p>
            <a:endParaRPr lang="en-US"/>
          </a:p>
        </p:txBody>
      </p:sp>
      <p:sp>
        <p:nvSpPr>
          <p:cNvPr id="476194" name="Line 34"/>
          <p:cNvSpPr>
            <a:spLocks noChangeShapeType="1"/>
          </p:cNvSpPr>
          <p:nvPr/>
        </p:nvSpPr>
        <p:spPr bwMode="auto">
          <a:xfrm flipV="1">
            <a:off x="5954713" y="2779713"/>
            <a:ext cx="1044575" cy="84137"/>
          </a:xfrm>
          <a:prstGeom prst="line">
            <a:avLst/>
          </a:prstGeom>
          <a:noFill/>
          <a:ln w="9525">
            <a:solidFill>
              <a:srgbClr val="FF0000"/>
            </a:solidFill>
            <a:round/>
            <a:headEnd/>
            <a:tailEnd/>
          </a:ln>
        </p:spPr>
        <p:txBody>
          <a:bodyPr/>
          <a:lstStyle/>
          <a:p>
            <a:endParaRPr lang="en-US"/>
          </a:p>
        </p:txBody>
      </p:sp>
      <p:sp>
        <p:nvSpPr>
          <p:cNvPr id="476195" name="Text Box 35"/>
          <p:cNvSpPr txBox="1">
            <a:spLocks noChangeArrowheads="1"/>
          </p:cNvSpPr>
          <p:nvPr/>
        </p:nvSpPr>
        <p:spPr bwMode="auto">
          <a:xfrm>
            <a:off x="7145338" y="2509838"/>
            <a:ext cx="273050" cy="274637"/>
          </a:xfrm>
          <a:prstGeom prst="rect">
            <a:avLst/>
          </a:prstGeom>
          <a:noFill/>
          <a:ln w="9525">
            <a:noFill/>
            <a:miter lim="800000"/>
            <a:headEnd/>
            <a:tailEnd/>
          </a:ln>
        </p:spPr>
        <p:txBody>
          <a:bodyPr wrap="none">
            <a:spAutoFit/>
          </a:bodyPr>
          <a:lstStyle/>
          <a:p>
            <a:r>
              <a:rPr lang="en-US" sz="1200"/>
              <a:t>=</a:t>
            </a:r>
          </a:p>
        </p:txBody>
      </p:sp>
      <p:sp>
        <p:nvSpPr>
          <p:cNvPr id="476196" name="Text Box 36"/>
          <p:cNvSpPr txBox="1">
            <a:spLocks noChangeArrowheads="1"/>
          </p:cNvSpPr>
          <p:nvPr/>
        </p:nvSpPr>
        <p:spPr bwMode="auto">
          <a:xfrm>
            <a:off x="7318375" y="2509838"/>
            <a:ext cx="1517650" cy="274637"/>
          </a:xfrm>
          <a:prstGeom prst="rect">
            <a:avLst/>
          </a:prstGeom>
          <a:noFill/>
          <a:ln w="9525">
            <a:noFill/>
            <a:miter lim="800000"/>
            <a:headEnd/>
            <a:tailEnd/>
          </a:ln>
        </p:spPr>
        <p:txBody>
          <a:bodyPr wrap="none">
            <a:spAutoFit/>
          </a:bodyPr>
          <a:lstStyle/>
          <a:p>
            <a:r>
              <a:rPr lang="en-US" sz="1200"/>
              <a:t>1.42 x 10</a:t>
            </a:r>
            <a:r>
              <a:rPr lang="en-US" sz="1200" baseline="30000"/>
              <a:t>24</a:t>
            </a:r>
            <a:r>
              <a:rPr lang="en-US" sz="1200"/>
              <a:t> atoms F</a:t>
            </a:r>
          </a:p>
        </p:txBody>
      </p:sp>
      <p:sp>
        <p:nvSpPr>
          <p:cNvPr id="476197" name="Text Box 37"/>
          <p:cNvSpPr txBox="1">
            <a:spLocks noChangeArrowheads="1"/>
          </p:cNvSpPr>
          <p:nvPr/>
        </p:nvSpPr>
        <p:spPr bwMode="auto">
          <a:xfrm>
            <a:off x="125413" y="3673475"/>
            <a:ext cx="2279650" cy="244475"/>
          </a:xfrm>
          <a:prstGeom prst="rect">
            <a:avLst/>
          </a:prstGeom>
          <a:noFill/>
          <a:ln w="9525">
            <a:noFill/>
            <a:miter lim="800000"/>
            <a:headEnd/>
            <a:tailEnd/>
          </a:ln>
        </p:spPr>
        <p:txBody>
          <a:bodyPr wrap="none">
            <a:spAutoFit/>
          </a:bodyPr>
          <a:lstStyle/>
          <a:p>
            <a:r>
              <a:rPr lang="en-US" sz="1000"/>
              <a:t>x gallons H</a:t>
            </a:r>
            <a:r>
              <a:rPr lang="en-US" sz="1000" baseline="-25000"/>
              <a:t>2</a:t>
            </a:r>
            <a:r>
              <a:rPr lang="en-US" sz="1000"/>
              <a:t>O  =  1.42 x 10</a:t>
            </a:r>
            <a:r>
              <a:rPr lang="en-US" sz="1000" baseline="30000"/>
              <a:t>24</a:t>
            </a:r>
            <a:r>
              <a:rPr lang="en-US" sz="1000"/>
              <a:t> F atoms</a:t>
            </a:r>
            <a:endParaRPr lang="en-US" sz="1000" baseline="-25000"/>
          </a:p>
        </p:txBody>
      </p:sp>
      <p:sp>
        <p:nvSpPr>
          <p:cNvPr id="476198" name="Text Box 38"/>
          <p:cNvSpPr txBox="1">
            <a:spLocks noChangeArrowheads="1"/>
          </p:cNvSpPr>
          <p:nvPr/>
        </p:nvSpPr>
        <p:spPr bwMode="auto">
          <a:xfrm>
            <a:off x="2314575" y="3536950"/>
            <a:ext cx="1517650" cy="244475"/>
          </a:xfrm>
          <a:prstGeom prst="rect">
            <a:avLst/>
          </a:prstGeom>
          <a:noFill/>
          <a:ln w="9525">
            <a:noFill/>
            <a:miter lim="800000"/>
            <a:headEnd/>
            <a:tailEnd/>
          </a:ln>
        </p:spPr>
        <p:txBody>
          <a:bodyPr wrap="none">
            <a:spAutoFit/>
          </a:bodyPr>
          <a:lstStyle/>
          <a:p>
            <a:r>
              <a:rPr lang="en-US" sz="1000"/>
              <a:t>999,999 H</a:t>
            </a:r>
            <a:r>
              <a:rPr lang="en-US" sz="1000" baseline="-25000"/>
              <a:t>2</a:t>
            </a:r>
            <a:r>
              <a:rPr lang="en-US" sz="1000"/>
              <a:t>O molecules</a:t>
            </a:r>
            <a:endParaRPr lang="en-US" sz="1000" baseline="-25000"/>
          </a:p>
        </p:txBody>
      </p:sp>
      <p:sp>
        <p:nvSpPr>
          <p:cNvPr id="476199" name="Text Box 39"/>
          <p:cNvSpPr txBox="1">
            <a:spLocks noChangeArrowheads="1"/>
          </p:cNvSpPr>
          <p:nvPr/>
        </p:nvSpPr>
        <p:spPr bwMode="auto">
          <a:xfrm>
            <a:off x="2728913" y="3803650"/>
            <a:ext cx="682625" cy="244475"/>
          </a:xfrm>
          <a:prstGeom prst="rect">
            <a:avLst/>
          </a:prstGeom>
          <a:noFill/>
          <a:ln w="9525">
            <a:noFill/>
            <a:miter lim="800000"/>
            <a:headEnd/>
            <a:tailEnd/>
          </a:ln>
        </p:spPr>
        <p:txBody>
          <a:bodyPr wrap="none">
            <a:spAutoFit/>
          </a:bodyPr>
          <a:lstStyle/>
          <a:p>
            <a:r>
              <a:rPr lang="en-US" sz="1000"/>
              <a:t>1 F atom</a:t>
            </a:r>
          </a:p>
        </p:txBody>
      </p:sp>
      <p:sp>
        <p:nvSpPr>
          <p:cNvPr id="476200" name="Text Box 40"/>
          <p:cNvSpPr txBox="1">
            <a:spLocks noChangeArrowheads="1"/>
          </p:cNvSpPr>
          <p:nvPr/>
        </p:nvSpPr>
        <p:spPr bwMode="auto">
          <a:xfrm>
            <a:off x="3738563" y="3803650"/>
            <a:ext cx="1679575" cy="244475"/>
          </a:xfrm>
          <a:prstGeom prst="rect">
            <a:avLst/>
          </a:prstGeom>
          <a:noFill/>
          <a:ln w="9525">
            <a:noFill/>
            <a:miter lim="800000"/>
            <a:headEnd/>
            <a:tailEnd/>
          </a:ln>
        </p:spPr>
        <p:txBody>
          <a:bodyPr wrap="none">
            <a:spAutoFit/>
          </a:bodyPr>
          <a:lstStyle/>
          <a:p>
            <a:r>
              <a:rPr lang="en-US" sz="1000"/>
              <a:t>6.02 x 10</a:t>
            </a:r>
            <a:r>
              <a:rPr lang="en-US" sz="1000" baseline="30000"/>
              <a:t>23</a:t>
            </a:r>
            <a:r>
              <a:rPr lang="en-US" sz="1000"/>
              <a:t> H</a:t>
            </a:r>
            <a:r>
              <a:rPr lang="en-US" sz="1000" baseline="-25000"/>
              <a:t>2</a:t>
            </a:r>
            <a:r>
              <a:rPr lang="en-US" sz="1000"/>
              <a:t>O molecules</a:t>
            </a:r>
            <a:endParaRPr lang="en-US" sz="1000" baseline="-25000"/>
          </a:p>
        </p:txBody>
      </p:sp>
      <p:sp>
        <p:nvSpPr>
          <p:cNvPr id="476201" name="Text Box 41"/>
          <p:cNvSpPr txBox="1">
            <a:spLocks noChangeArrowheads="1"/>
          </p:cNvSpPr>
          <p:nvPr/>
        </p:nvSpPr>
        <p:spPr bwMode="auto">
          <a:xfrm>
            <a:off x="4186238" y="35369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sp>
        <p:nvSpPr>
          <p:cNvPr id="476202" name="Text Box 42"/>
          <p:cNvSpPr txBox="1">
            <a:spLocks noChangeArrowheads="1"/>
          </p:cNvSpPr>
          <p:nvPr/>
        </p:nvSpPr>
        <p:spPr bwMode="auto">
          <a:xfrm>
            <a:off x="5362575" y="3541713"/>
            <a:ext cx="703263" cy="244475"/>
          </a:xfrm>
          <a:prstGeom prst="rect">
            <a:avLst/>
          </a:prstGeom>
          <a:noFill/>
          <a:ln w="9525">
            <a:noFill/>
            <a:miter lim="800000"/>
            <a:headEnd/>
            <a:tailEnd/>
          </a:ln>
        </p:spPr>
        <p:txBody>
          <a:bodyPr wrap="none">
            <a:spAutoFit/>
          </a:bodyPr>
          <a:lstStyle/>
          <a:p>
            <a:r>
              <a:rPr lang="en-US" sz="1000"/>
              <a:t>18 g H</a:t>
            </a:r>
            <a:r>
              <a:rPr lang="en-US" sz="1000" baseline="-25000"/>
              <a:t>2</a:t>
            </a:r>
            <a:r>
              <a:rPr lang="en-US" sz="1000"/>
              <a:t>O</a:t>
            </a:r>
            <a:endParaRPr lang="en-US" sz="1000" baseline="-25000"/>
          </a:p>
        </p:txBody>
      </p:sp>
      <p:sp>
        <p:nvSpPr>
          <p:cNvPr id="476203" name="Text Box 43"/>
          <p:cNvSpPr txBox="1">
            <a:spLocks noChangeArrowheads="1"/>
          </p:cNvSpPr>
          <p:nvPr/>
        </p:nvSpPr>
        <p:spPr bwMode="auto">
          <a:xfrm>
            <a:off x="5329238" y="38036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grpSp>
        <p:nvGrpSpPr>
          <p:cNvPr id="5" name="Group 44"/>
          <p:cNvGrpSpPr>
            <a:grpSpLocks/>
          </p:cNvGrpSpPr>
          <p:nvPr/>
        </p:nvGrpSpPr>
        <p:grpSpPr bwMode="auto">
          <a:xfrm>
            <a:off x="2368550" y="3506788"/>
            <a:ext cx="1395413" cy="576262"/>
            <a:chOff x="1872" y="2730"/>
            <a:chExt cx="816" cy="438"/>
          </a:xfrm>
        </p:grpSpPr>
        <p:sp>
          <p:nvSpPr>
            <p:cNvPr id="124997"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8"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47"/>
          <p:cNvGrpSpPr>
            <a:grpSpLocks/>
          </p:cNvGrpSpPr>
          <p:nvPr/>
        </p:nvGrpSpPr>
        <p:grpSpPr bwMode="auto">
          <a:xfrm>
            <a:off x="3787775" y="3506788"/>
            <a:ext cx="1574800" cy="576262"/>
            <a:chOff x="1872" y="2730"/>
            <a:chExt cx="816" cy="438"/>
          </a:xfrm>
        </p:grpSpPr>
        <p:sp>
          <p:nvSpPr>
            <p:cNvPr id="124995"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6"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50"/>
          <p:cNvGrpSpPr>
            <a:grpSpLocks/>
          </p:cNvGrpSpPr>
          <p:nvPr/>
        </p:nvGrpSpPr>
        <p:grpSpPr bwMode="auto">
          <a:xfrm>
            <a:off x="5383213" y="3506788"/>
            <a:ext cx="671512" cy="576262"/>
            <a:chOff x="1872" y="2730"/>
            <a:chExt cx="816" cy="438"/>
          </a:xfrm>
        </p:grpSpPr>
        <p:sp>
          <p:nvSpPr>
            <p:cNvPr id="124993" name="AutoShape 5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4" name="Line 5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13" name="Line 53"/>
          <p:cNvSpPr>
            <a:spLocks noChangeShapeType="1"/>
          </p:cNvSpPr>
          <p:nvPr/>
        </p:nvSpPr>
        <p:spPr bwMode="auto">
          <a:xfrm flipV="1">
            <a:off x="1863725" y="3754438"/>
            <a:ext cx="457200" cy="85725"/>
          </a:xfrm>
          <a:prstGeom prst="line">
            <a:avLst/>
          </a:prstGeom>
          <a:noFill/>
          <a:ln w="9525">
            <a:solidFill>
              <a:srgbClr val="FF0000"/>
            </a:solidFill>
            <a:round/>
            <a:headEnd/>
            <a:tailEnd/>
          </a:ln>
        </p:spPr>
        <p:txBody>
          <a:bodyPr/>
          <a:lstStyle/>
          <a:p>
            <a:endParaRPr lang="en-US"/>
          </a:p>
        </p:txBody>
      </p:sp>
      <p:sp>
        <p:nvSpPr>
          <p:cNvPr id="476214" name="Line 54"/>
          <p:cNvSpPr>
            <a:spLocks noChangeShapeType="1"/>
          </p:cNvSpPr>
          <p:nvPr/>
        </p:nvSpPr>
        <p:spPr bwMode="auto">
          <a:xfrm flipV="1">
            <a:off x="2925763" y="3921125"/>
            <a:ext cx="404812" cy="52388"/>
          </a:xfrm>
          <a:prstGeom prst="line">
            <a:avLst/>
          </a:prstGeom>
          <a:noFill/>
          <a:ln w="9525">
            <a:solidFill>
              <a:srgbClr val="FF0000"/>
            </a:solidFill>
            <a:round/>
            <a:headEnd/>
            <a:tailEnd/>
          </a:ln>
        </p:spPr>
        <p:txBody>
          <a:bodyPr/>
          <a:lstStyle/>
          <a:p>
            <a:endParaRPr lang="en-US"/>
          </a:p>
        </p:txBody>
      </p:sp>
      <p:sp>
        <p:nvSpPr>
          <p:cNvPr id="476215" name="Line 55"/>
          <p:cNvSpPr>
            <a:spLocks noChangeShapeType="1"/>
          </p:cNvSpPr>
          <p:nvPr/>
        </p:nvSpPr>
        <p:spPr bwMode="auto">
          <a:xfrm flipV="1">
            <a:off x="2959100" y="3630613"/>
            <a:ext cx="766763" cy="85725"/>
          </a:xfrm>
          <a:prstGeom prst="line">
            <a:avLst/>
          </a:prstGeom>
          <a:noFill/>
          <a:ln w="9525">
            <a:solidFill>
              <a:srgbClr val="FF0000"/>
            </a:solidFill>
            <a:round/>
            <a:headEnd/>
            <a:tailEnd/>
          </a:ln>
        </p:spPr>
        <p:txBody>
          <a:bodyPr/>
          <a:lstStyle/>
          <a:p>
            <a:endParaRPr lang="en-US"/>
          </a:p>
        </p:txBody>
      </p:sp>
      <p:sp>
        <p:nvSpPr>
          <p:cNvPr id="476216" name="Line 56"/>
          <p:cNvSpPr>
            <a:spLocks noChangeShapeType="1"/>
          </p:cNvSpPr>
          <p:nvPr/>
        </p:nvSpPr>
        <p:spPr bwMode="auto">
          <a:xfrm flipV="1">
            <a:off x="4492625" y="3897313"/>
            <a:ext cx="828675" cy="85725"/>
          </a:xfrm>
          <a:prstGeom prst="line">
            <a:avLst/>
          </a:prstGeom>
          <a:noFill/>
          <a:ln w="9525">
            <a:solidFill>
              <a:srgbClr val="FF0000"/>
            </a:solidFill>
            <a:round/>
            <a:headEnd/>
            <a:tailEnd/>
          </a:ln>
        </p:spPr>
        <p:txBody>
          <a:bodyPr/>
          <a:lstStyle/>
          <a:p>
            <a:endParaRPr lang="en-US"/>
          </a:p>
        </p:txBody>
      </p:sp>
      <p:sp>
        <p:nvSpPr>
          <p:cNvPr id="476217" name="Line 57"/>
          <p:cNvSpPr>
            <a:spLocks noChangeShapeType="1"/>
          </p:cNvSpPr>
          <p:nvPr/>
        </p:nvSpPr>
        <p:spPr bwMode="auto">
          <a:xfrm flipV="1">
            <a:off x="4402138" y="3630613"/>
            <a:ext cx="458787" cy="66675"/>
          </a:xfrm>
          <a:prstGeom prst="line">
            <a:avLst/>
          </a:prstGeom>
          <a:noFill/>
          <a:ln w="9525">
            <a:solidFill>
              <a:srgbClr val="FF0000"/>
            </a:solidFill>
            <a:round/>
            <a:headEnd/>
            <a:tailEnd/>
          </a:ln>
        </p:spPr>
        <p:txBody>
          <a:bodyPr/>
          <a:lstStyle/>
          <a:p>
            <a:endParaRPr lang="en-US"/>
          </a:p>
        </p:txBody>
      </p:sp>
      <p:sp>
        <p:nvSpPr>
          <p:cNvPr id="476218" name="Line 58"/>
          <p:cNvSpPr>
            <a:spLocks noChangeShapeType="1"/>
          </p:cNvSpPr>
          <p:nvPr/>
        </p:nvSpPr>
        <p:spPr bwMode="auto">
          <a:xfrm flipV="1">
            <a:off x="5535613" y="3887788"/>
            <a:ext cx="482600" cy="90487"/>
          </a:xfrm>
          <a:prstGeom prst="line">
            <a:avLst/>
          </a:prstGeom>
          <a:noFill/>
          <a:ln w="9525">
            <a:solidFill>
              <a:srgbClr val="FF0000"/>
            </a:solidFill>
            <a:round/>
            <a:headEnd/>
            <a:tailEnd/>
          </a:ln>
        </p:spPr>
        <p:txBody>
          <a:bodyPr/>
          <a:lstStyle/>
          <a:p>
            <a:endParaRPr lang="en-US"/>
          </a:p>
        </p:txBody>
      </p:sp>
      <p:sp>
        <p:nvSpPr>
          <p:cNvPr id="476219" name="Text Box 59"/>
          <p:cNvSpPr txBox="1">
            <a:spLocks noChangeArrowheads="1"/>
          </p:cNvSpPr>
          <p:nvPr/>
        </p:nvSpPr>
        <p:spPr bwMode="auto">
          <a:xfrm>
            <a:off x="6048375" y="3536950"/>
            <a:ext cx="739775" cy="244475"/>
          </a:xfrm>
          <a:prstGeom prst="rect">
            <a:avLst/>
          </a:prstGeom>
          <a:noFill/>
          <a:ln w="9525">
            <a:noFill/>
            <a:miter lim="800000"/>
            <a:headEnd/>
            <a:tailEnd/>
          </a:ln>
        </p:spPr>
        <p:txBody>
          <a:bodyPr wrap="none">
            <a:spAutoFit/>
          </a:bodyPr>
          <a:lstStyle/>
          <a:p>
            <a:r>
              <a:rPr lang="en-US" sz="1000"/>
              <a:t>1 mL H</a:t>
            </a:r>
            <a:r>
              <a:rPr lang="en-US" sz="1000" baseline="-25000"/>
              <a:t>2</a:t>
            </a:r>
            <a:r>
              <a:rPr lang="en-US" sz="1000"/>
              <a:t>O</a:t>
            </a:r>
            <a:endParaRPr lang="en-US" sz="1000" baseline="-25000"/>
          </a:p>
        </p:txBody>
      </p:sp>
      <p:sp>
        <p:nvSpPr>
          <p:cNvPr id="476220" name="Text Box 60"/>
          <p:cNvSpPr txBox="1">
            <a:spLocks noChangeArrowheads="1"/>
          </p:cNvSpPr>
          <p:nvPr/>
        </p:nvSpPr>
        <p:spPr bwMode="auto">
          <a:xfrm>
            <a:off x="6076950" y="3803650"/>
            <a:ext cx="633413" cy="244475"/>
          </a:xfrm>
          <a:prstGeom prst="rect">
            <a:avLst/>
          </a:prstGeom>
          <a:noFill/>
          <a:ln w="9525">
            <a:noFill/>
            <a:miter lim="800000"/>
            <a:headEnd/>
            <a:tailEnd/>
          </a:ln>
        </p:spPr>
        <p:txBody>
          <a:bodyPr wrap="none">
            <a:spAutoFit/>
          </a:bodyPr>
          <a:lstStyle/>
          <a:p>
            <a:r>
              <a:rPr lang="en-US" sz="1000"/>
              <a:t>1 g H</a:t>
            </a:r>
            <a:r>
              <a:rPr lang="en-US" sz="1000" baseline="-25000"/>
              <a:t>2</a:t>
            </a:r>
            <a:r>
              <a:rPr lang="en-US" sz="1000"/>
              <a:t>O</a:t>
            </a:r>
          </a:p>
        </p:txBody>
      </p:sp>
      <p:sp>
        <p:nvSpPr>
          <p:cNvPr id="476221" name="Text Box 61"/>
          <p:cNvSpPr txBox="1">
            <a:spLocks noChangeArrowheads="1"/>
          </p:cNvSpPr>
          <p:nvPr/>
        </p:nvSpPr>
        <p:spPr bwMode="auto">
          <a:xfrm>
            <a:off x="6700838" y="3803650"/>
            <a:ext cx="949325" cy="244475"/>
          </a:xfrm>
          <a:prstGeom prst="rect">
            <a:avLst/>
          </a:prstGeom>
          <a:noFill/>
          <a:ln w="9525">
            <a:noFill/>
            <a:miter lim="800000"/>
            <a:headEnd/>
            <a:tailEnd/>
          </a:ln>
        </p:spPr>
        <p:txBody>
          <a:bodyPr wrap="none">
            <a:spAutoFit/>
          </a:bodyPr>
          <a:lstStyle/>
          <a:p>
            <a:r>
              <a:rPr lang="en-US" sz="1000"/>
              <a:t>1000 mL H</a:t>
            </a:r>
            <a:r>
              <a:rPr lang="en-US" sz="1000" baseline="-25000"/>
              <a:t>2</a:t>
            </a:r>
            <a:r>
              <a:rPr lang="en-US" sz="1000"/>
              <a:t>O</a:t>
            </a:r>
            <a:endParaRPr lang="en-US" sz="1000" baseline="-25000"/>
          </a:p>
        </p:txBody>
      </p:sp>
      <p:sp>
        <p:nvSpPr>
          <p:cNvPr id="476222" name="Text Box 62"/>
          <p:cNvSpPr txBox="1">
            <a:spLocks noChangeArrowheads="1"/>
          </p:cNvSpPr>
          <p:nvPr/>
        </p:nvSpPr>
        <p:spPr bwMode="auto">
          <a:xfrm>
            <a:off x="6858000" y="3536950"/>
            <a:ext cx="633413" cy="244475"/>
          </a:xfrm>
          <a:prstGeom prst="rect">
            <a:avLst/>
          </a:prstGeom>
          <a:noFill/>
          <a:ln w="9525">
            <a:noFill/>
            <a:miter lim="800000"/>
            <a:headEnd/>
            <a:tailEnd/>
          </a:ln>
        </p:spPr>
        <p:txBody>
          <a:bodyPr wrap="none">
            <a:spAutoFit/>
          </a:bodyPr>
          <a:lstStyle/>
          <a:p>
            <a:r>
              <a:rPr lang="en-US" sz="1000"/>
              <a:t>1 L H</a:t>
            </a:r>
            <a:r>
              <a:rPr lang="en-US" sz="1000" baseline="-25000"/>
              <a:t>2</a:t>
            </a:r>
            <a:r>
              <a:rPr lang="en-US" sz="1000"/>
              <a:t>O</a:t>
            </a:r>
            <a:endParaRPr lang="en-US" sz="1000" baseline="-25000"/>
          </a:p>
        </p:txBody>
      </p:sp>
      <p:sp>
        <p:nvSpPr>
          <p:cNvPr id="476223" name="Text Box 63"/>
          <p:cNvSpPr txBox="1">
            <a:spLocks noChangeArrowheads="1"/>
          </p:cNvSpPr>
          <p:nvPr/>
        </p:nvSpPr>
        <p:spPr bwMode="auto">
          <a:xfrm>
            <a:off x="7577138" y="3541713"/>
            <a:ext cx="900112" cy="244475"/>
          </a:xfrm>
          <a:prstGeom prst="rect">
            <a:avLst/>
          </a:prstGeom>
          <a:noFill/>
          <a:ln w="9525">
            <a:noFill/>
            <a:miter lim="800000"/>
            <a:headEnd/>
            <a:tailEnd/>
          </a:ln>
        </p:spPr>
        <p:txBody>
          <a:bodyPr wrap="none">
            <a:spAutoFit/>
          </a:bodyPr>
          <a:lstStyle/>
          <a:p>
            <a:r>
              <a:rPr lang="en-US" sz="1000"/>
              <a:t>1 gallon H</a:t>
            </a:r>
            <a:r>
              <a:rPr lang="en-US" sz="1000" baseline="-25000"/>
              <a:t>2</a:t>
            </a:r>
            <a:r>
              <a:rPr lang="en-US" sz="1000"/>
              <a:t>O</a:t>
            </a:r>
            <a:endParaRPr lang="en-US" sz="1000" baseline="-25000"/>
          </a:p>
        </p:txBody>
      </p:sp>
      <p:sp>
        <p:nvSpPr>
          <p:cNvPr id="476224" name="Text Box 64"/>
          <p:cNvSpPr txBox="1">
            <a:spLocks noChangeArrowheads="1"/>
          </p:cNvSpPr>
          <p:nvPr/>
        </p:nvSpPr>
        <p:spPr bwMode="auto">
          <a:xfrm>
            <a:off x="7624763" y="3803650"/>
            <a:ext cx="808037" cy="244475"/>
          </a:xfrm>
          <a:prstGeom prst="rect">
            <a:avLst/>
          </a:prstGeom>
          <a:noFill/>
          <a:ln w="9525">
            <a:noFill/>
            <a:miter lim="800000"/>
            <a:headEnd/>
            <a:tailEnd/>
          </a:ln>
        </p:spPr>
        <p:txBody>
          <a:bodyPr wrap="none">
            <a:spAutoFit/>
          </a:bodyPr>
          <a:lstStyle/>
          <a:p>
            <a:r>
              <a:rPr lang="en-US" sz="1000"/>
              <a:t>3.78 L H</a:t>
            </a:r>
            <a:r>
              <a:rPr lang="en-US" sz="1000" baseline="-25000"/>
              <a:t>2</a:t>
            </a:r>
            <a:r>
              <a:rPr lang="en-US" sz="1000"/>
              <a:t>O</a:t>
            </a:r>
            <a:endParaRPr lang="en-US" sz="1000" baseline="-25000"/>
          </a:p>
        </p:txBody>
      </p:sp>
      <p:grpSp>
        <p:nvGrpSpPr>
          <p:cNvPr id="8" name="Group 65"/>
          <p:cNvGrpSpPr>
            <a:grpSpLocks/>
          </p:cNvGrpSpPr>
          <p:nvPr/>
        </p:nvGrpSpPr>
        <p:grpSpPr bwMode="auto">
          <a:xfrm>
            <a:off x="6092825" y="3506788"/>
            <a:ext cx="642938" cy="576262"/>
            <a:chOff x="1872" y="2730"/>
            <a:chExt cx="816" cy="438"/>
          </a:xfrm>
        </p:grpSpPr>
        <p:sp>
          <p:nvSpPr>
            <p:cNvPr id="124991" name="AutoShape 6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2" name="Line 6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9" name="Group 68"/>
          <p:cNvGrpSpPr>
            <a:grpSpLocks/>
          </p:cNvGrpSpPr>
          <p:nvPr/>
        </p:nvGrpSpPr>
        <p:grpSpPr bwMode="auto">
          <a:xfrm>
            <a:off x="6769100" y="3506788"/>
            <a:ext cx="836613" cy="576262"/>
            <a:chOff x="1872" y="2730"/>
            <a:chExt cx="816" cy="438"/>
          </a:xfrm>
        </p:grpSpPr>
        <p:sp>
          <p:nvSpPr>
            <p:cNvPr id="124989" name="AutoShape 6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0" name="Line 7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10" name="Group 71"/>
          <p:cNvGrpSpPr>
            <a:grpSpLocks/>
          </p:cNvGrpSpPr>
          <p:nvPr/>
        </p:nvGrpSpPr>
        <p:grpSpPr bwMode="auto">
          <a:xfrm>
            <a:off x="7635875" y="3506788"/>
            <a:ext cx="790575" cy="576262"/>
            <a:chOff x="1872" y="2730"/>
            <a:chExt cx="816" cy="438"/>
          </a:xfrm>
        </p:grpSpPr>
        <p:sp>
          <p:nvSpPr>
            <p:cNvPr id="124987" name="AutoShape 7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88" name="Line 7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34" name="Line 74"/>
          <p:cNvSpPr>
            <a:spLocks noChangeShapeType="1"/>
          </p:cNvSpPr>
          <p:nvPr/>
        </p:nvSpPr>
        <p:spPr bwMode="auto">
          <a:xfrm flipV="1">
            <a:off x="5607050" y="3625850"/>
            <a:ext cx="371475" cy="100013"/>
          </a:xfrm>
          <a:prstGeom prst="line">
            <a:avLst/>
          </a:prstGeom>
          <a:noFill/>
          <a:ln w="9525">
            <a:solidFill>
              <a:srgbClr val="FF0000"/>
            </a:solidFill>
            <a:round/>
            <a:headEnd/>
            <a:tailEnd/>
          </a:ln>
        </p:spPr>
        <p:txBody>
          <a:bodyPr/>
          <a:lstStyle/>
          <a:p>
            <a:endParaRPr lang="en-US"/>
          </a:p>
        </p:txBody>
      </p:sp>
      <p:sp>
        <p:nvSpPr>
          <p:cNvPr id="476235" name="Line 75"/>
          <p:cNvSpPr>
            <a:spLocks noChangeShapeType="1"/>
          </p:cNvSpPr>
          <p:nvPr/>
        </p:nvSpPr>
        <p:spPr bwMode="auto">
          <a:xfrm flipV="1">
            <a:off x="6264275" y="3892550"/>
            <a:ext cx="371475" cy="95250"/>
          </a:xfrm>
          <a:prstGeom prst="line">
            <a:avLst/>
          </a:prstGeom>
          <a:noFill/>
          <a:ln w="9525">
            <a:solidFill>
              <a:srgbClr val="FF0000"/>
            </a:solidFill>
            <a:round/>
            <a:headEnd/>
            <a:tailEnd/>
          </a:ln>
        </p:spPr>
        <p:txBody>
          <a:bodyPr/>
          <a:lstStyle/>
          <a:p>
            <a:endParaRPr lang="en-US"/>
          </a:p>
        </p:txBody>
      </p:sp>
      <p:sp>
        <p:nvSpPr>
          <p:cNvPr id="476236" name="Line 76"/>
          <p:cNvSpPr>
            <a:spLocks noChangeShapeType="1"/>
          </p:cNvSpPr>
          <p:nvPr/>
        </p:nvSpPr>
        <p:spPr bwMode="auto">
          <a:xfrm flipV="1">
            <a:off x="6254750" y="3654425"/>
            <a:ext cx="442913" cy="47625"/>
          </a:xfrm>
          <a:prstGeom prst="line">
            <a:avLst/>
          </a:prstGeom>
          <a:noFill/>
          <a:ln w="9525">
            <a:solidFill>
              <a:srgbClr val="FF0000"/>
            </a:solidFill>
            <a:round/>
            <a:headEnd/>
            <a:tailEnd/>
          </a:ln>
        </p:spPr>
        <p:txBody>
          <a:bodyPr/>
          <a:lstStyle/>
          <a:p>
            <a:endParaRPr lang="en-US"/>
          </a:p>
        </p:txBody>
      </p:sp>
      <p:sp>
        <p:nvSpPr>
          <p:cNvPr id="476237" name="Line 77"/>
          <p:cNvSpPr>
            <a:spLocks noChangeShapeType="1"/>
          </p:cNvSpPr>
          <p:nvPr/>
        </p:nvSpPr>
        <p:spPr bwMode="auto">
          <a:xfrm flipV="1">
            <a:off x="7097713" y="3911600"/>
            <a:ext cx="447675" cy="66675"/>
          </a:xfrm>
          <a:prstGeom prst="line">
            <a:avLst/>
          </a:prstGeom>
          <a:noFill/>
          <a:ln w="9525">
            <a:solidFill>
              <a:srgbClr val="FF0000"/>
            </a:solidFill>
            <a:round/>
            <a:headEnd/>
            <a:tailEnd/>
          </a:ln>
        </p:spPr>
        <p:txBody>
          <a:bodyPr/>
          <a:lstStyle/>
          <a:p>
            <a:endParaRPr lang="en-US"/>
          </a:p>
        </p:txBody>
      </p:sp>
      <p:sp>
        <p:nvSpPr>
          <p:cNvPr id="476238" name="Line 78"/>
          <p:cNvSpPr>
            <a:spLocks noChangeShapeType="1"/>
          </p:cNvSpPr>
          <p:nvPr/>
        </p:nvSpPr>
        <p:spPr bwMode="auto">
          <a:xfrm flipV="1">
            <a:off x="7059613" y="3649663"/>
            <a:ext cx="339725" cy="52387"/>
          </a:xfrm>
          <a:prstGeom prst="line">
            <a:avLst/>
          </a:prstGeom>
          <a:noFill/>
          <a:ln w="9525">
            <a:solidFill>
              <a:srgbClr val="FF0000"/>
            </a:solidFill>
            <a:round/>
            <a:headEnd/>
            <a:tailEnd/>
          </a:ln>
        </p:spPr>
        <p:txBody>
          <a:bodyPr/>
          <a:lstStyle/>
          <a:p>
            <a:endParaRPr lang="en-US"/>
          </a:p>
        </p:txBody>
      </p:sp>
      <p:sp>
        <p:nvSpPr>
          <p:cNvPr id="476239" name="Line 79"/>
          <p:cNvSpPr>
            <a:spLocks noChangeShapeType="1"/>
          </p:cNvSpPr>
          <p:nvPr/>
        </p:nvSpPr>
        <p:spPr bwMode="auto">
          <a:xfrm flipV="1">
            <a:off x="7993063" y="3911600"/>
            <a:ext cx="339725" cy="57150"/>
          </a:xfrm>
          <a:prstGeom prst="line">
            <a:avLst/>
          </a:prstGeom>
          <a:noFill/>
          <a:ln w="9525">
            <a:solidFill>
              <a:srgbClr val="FF0000"/>
            </a:solidFill>
            <a:round/>
            <a:headEnd/>
            <a:tailEnd/>
          </a:ln>
        </p:spPr>
        <p:txBody>
          <a:bodyPr/>
          <a:lstStyle/>
          <a:p>
            <a:endParaRPr lang="en-US"/>
          </a:p>
        </p:txBody>
      </p:sp>
      <p:sp>
        <p:nvSpPr>
          <p:cNvPr id="476240" name="Text Box 80"/>
          <p:cNvSpPr txBox="1">
            <a:spLocks noChangeArrowheads="1"/>
          </p:cNvSpPr>
          <p:nvPr/>
        </p:nvSpPr>
        <p:spPr bwMode="auto">
          <a:xfrm>
            <a:off x="8416925" y="3670300"/>
            <a:ext cx="258763" cy="244475"/>
          </a:xfrm>
          <a:prstGeom prst="rect">
            <a:avLst/>
          </a:prstGeom>
          <a:noFill/>
          <a:ln w="9525">
            <a:noFill/>
            <a:miter lim="800000"/>
            <a:headEnd/>
            <a:tailEnd/>
          </a:ln>
        </p:spPr>
        <p:txBody>
          <a:bodyPr wrap="none">
            <a:spAutoFit/>
          </a:bodyPr>
          <a:lstStyle/>
          <a:p>
            <a:r>
              <a:rPr lang="en-US" sz="1000"/>
              <a:t>=</a:t>
            </a:r>
          </a:p>
        </p:txBody>
      </p:sp>
      <p:sp>
        <p:nvSpPr>
          <p:cNvPr id="476241" name="Freeform 81"/>
          <p:cNvSpPr>
            <a:spLocks/>
          </p:cNvSpPr>
          <p:nvPr/>
        </p:nvSpPr>
        <p:spPr bwMode="auto">
          <a:xfrm>
            <a:off x="1665288" y="3792538"/>
            <a:ext cx="7104062" cy="1366837"/>
          </a:xfrm>
          <a:custGeom>
            <a:avLst/>
            <a:gdLst>
              <a:gd name="T0" fmla="*/ 2147483647 w 4475"/>
              <a:gd name="T1" fmla="*/ 0 h 861"/>
              <a:gd name="T2" fmla="*/ 2147483647 w 4475"/>
              <a:gd name="T3" fmla="*/ 1864915208 h 861"/>
              <a:gd name="T4" fmla="*/ 1635580180 w 4475"/>
              <a:gd name="T5" fmla="*/ 1466730382 h 861"/>
              <a:gd name="T6" fmla="*/ 0 w 4475"/>
              <a:gd name="T7" fmla="*/ 2147483647 h 861"/>
              <a:gd name="T8" fmla="*/ 0 60000 65536"/>
              <a:gd name="T9" fmla="*/ 0 60000 65536"/>
              <a:gd name="T10" fmla="*/ 0 60000 65536"/>
              <a:gd name="T11" fmla="*/ 0 60000 65536"/>
              <a:gd name="T12" fmla="*/ 0 w 4475"/>
              <a:gd name="T13" fmla="*/ 0 h 861"/>
              <a:gd name="T14" fmla="*/ 4475 w 4475"/>
              <a:gd name="T15" fmla="*/ 861 h 861"/>
            </a:gdLst>
            <a:ahLst/>
            <a:cxnLst>
              <a:cxn ang="T8">
                <a:pos x="T0" y="T1"/>
              </a:cxn>
              <a:cxn ang="T9">
                <a:pos x="T2" y="T3"/>
              </a:cxn>
              <a:cxn ang="T10">
                <a:pos x="T4" y="T5"/>
              </a:cxn>
              <a:cxn ang="T11">
                <a:pos x="T6" y="T7"/>
              </a:cxn>
            </a:cxnLst>
            <a:rect l="T12" t="T13" r="T14" b="T15"/>
            <a:pathLst>
              <a:path w="4475" h="861">
                <a:moveTo>
                  <a:pt x="4475" y="0"/>
                </a:moveTo>
                <a:cubicBezTo>
                  <a:pt x="4251" y="321"/>
                  <a:pt x="4027" y="643"/>
                  <a:pt x="3389" y="740"/>
                </a:cubicBezTo>
                <a:cubicBezTo>
                  <a:pt x="2751" y="837"/>
                  <a:pt x="1214" y="562"/>
                  <a:pt x="649" y="582"/>
                </a:cubicBezTo>
                <a:cubicBezTo>
                  <a:pt x="84" y="602"/>
                  <a:pt x="42" y="731"/>
                  <a:pt x="0" y="861"/>
                </a:cubicBezTo>
              </a:path>
            </a:pathLst>
          </a:custGeom>
          <a:noFill/>
          <a:ln w="9525">
            <a:solidFill>
              <a:schemeClr val="tx1"/>
            </a:solidFill>
            <a:round/>
            <a:headEnd/>
            <a:tailEnd type="stealth" w="med" len="med"/>
          </a:ln>
        </p:spPr>
        <p:txBody>
          <a:bodyPr/>
          <a:lstStyle/>
          <a:p>
            <a:endParaRPr lang="en-US"/>
          </a:p>
        </p:txBody>
      </p:sp>
      <p:pic>
        <p:nvPicPr>
          <p:cNvPr id="476242" name="Picture 82" descr="Fluorite"/>
          <p:cNvPicPr>
            <a:picLocks noChangeAspect="1" noChangeArrowheads="1"/>
          </p:cNvPicPr>
          <p:nvPr/>
        </p:nvPicPr>
        <p:blipFill>
          <a:blip r:embed="rId5" cstate="print"/>
          <a:srcRect/>
          <a:stretch>
            <a:fillRect/>
          </a:stretch>
        </p:blipFill>
        <p:spPr bwMode="auto">
          <a:xfrm>
            <a:off x="7726363" y="395288"/>
            <a:ext cx="1109662" cy="1103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76173"/>
                                        </p:tgtEl>
                                        <p:attrNameLst>
                                          <p:attrName>style.visibility</p:attrName>
                                        </p:attrNameLst>
                                      </p:cBhvr>
                                      <p:to>
                                        <p:strVal val="visible"/>
                                      </p:to>
                                    </p:set>
                                    <p:animEffect transition="in" filter="fade">
                                      <p:cBhvr>
                                        <p:cTn id="7" dur="1000"/>
                                        <p:tgtEl>
                                          <p:spTgt spid="476173"/>
                                        </p:tgtEl>
                                      </p:cBhvr>
                                    </p:animEffect>
                                    <p:anim calcmode="lin" valueType="num">
                                      <p:cBhvr>
                                        <p:cTn id="8" dur="1000" fill="hold"/>
                                        <p:tgtEl>
                                          <p:spTgt spid="476173"/>
                                        </p:tgtEl>
                                        <p:attrNameLst>
                                          <p:attrName>ppt_x</p:attrName>
                                        </p:attrNameLst>
                                      </p:cBhvr>
                                      <p:tavLst>
                                        <p:tav tm="0">
                                          <p:val>
                                            <p:strVal val="#ppt_x-.1"/>
                                          </p:val>
                                        </p:tav>
                                        <p:tav tm="100000">
                                          <p:val>
                                            <p:strVal val="#ppt_x"/>
                                          </p:val>
                                        </p:tav>
                                      </p:tavLst>
                                    </p:anim>
                                    <p:anim calcmode="lin" valueType="num">
                                      <p:cBhvr>
                                        <p:cTn id="9" dur="1000" fill="hold"/>
                                        <p:tgtEl>
                                          <p:spTgt spid="47617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76175"/>
                                        </p:tgtEl>
                                        <p:attrNameLst>
                                          <p:attrName>style.visibility</p:attrName>
                                        </p:attrNameLst>
                                      </p:cBhvr>
                                      <p:to>
                                        <p:strVal val="visible"/>
                                      </p:to>
                                    </p:set>
                                    <p:animEffect transition="in" filter="dissolve">
                                      <p:cBhvr>
                                        <p:cTn id="19" dur="500"/>
                                        <p:tgtEl>
                                          <p:spTgt spid="47617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76174"/>
                                        </p:tgtEl>
                                        <p:attrNameLst>
                                          <p:attrName>style.visibility</p:attrName>
                                        </p:attrNameLst>
                                      </p:cBhvr>
                                      <p:to>
                                        <p:strVal val="visible"/>
                                      </p:to>
                                    </p:set>
                                    <p:animEffect transition="in" filter="dissolve">
                                      <p:cBhvr>
                                        <p:cTn id="24" dur="500"/>
                                        <p:tgtEl>
                                          <p:spTgt spid="4761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6189"/>
                                        </p:tgtEl>
                                        <p:attrNameLst>
                                          <p:attrName>style.visibility</p:attrName>
                                        </p:attrNameLst>
                                      </p:cBhvr>
                                      <p:to>
                                        <p:strVal val="visible"/>
                                      </p:to>
                                    </p:set>
                                    <p:animEffect transition="in" filter="wipe(down)">
                                      <p:cBhvr>
                                        <p:cTn id="29" dur="500"/>
                                        <p:tgtEl>
                                          <p:spTgt spid="47618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76190"/>
                                        </p:tgtEl>
                                        <p:attrNameLst>
                                          <p:attrName>style.visibility</p:attrName>
                                        </p:attrNameLst>
                                      </p:cBhvr>
                                      <p:to>
                                        <p:strVal val="visible"/>
                                      </p:to>
                                    </p:set>
                                    <p:animEffect transition="in" filter="wipe(down)">
                                      <p:cBhvr>
                                        <p:cTn id="33" dur="500"/>
                                        <p:tgtEl>
                                          <p:spTgt spid="4761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6176"/>
                                        </p:tgtEl>
                                        <p:attrNameLst>
                                          <p:attrName>style.visibility</p:attrName>
                                        </p:attrNameLst>
                                      </p:cBhvr>
                                      <p:to>
                                        <p:strVal val="visible"/>
                                      </p:to>
                                    </p:set>
                                    <p:animEffect transition="in" filter="dissolve">
                                      <p:cBhvr>
                                        <p:cTn id="43" dur="500"/>
                                        <p:tgtEl>
                                          <p:spTgt spid="47617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76177"/>
                                        </p:tgtEl>
                                        <p:attrNameLst>
                                          <p:attrName>style.visibility</p:attrName>
                                        </p:attrNameLst>
                                      </p:cBhvr>
                                      <p:to>
                                        <p:strVal val="visible"/>
                                      </p:to>
                                    </p:set>
                                    <p:animEffect transition="in" filter="dissolve">
                                      <p:cBhvr>
                                        <p:cTn id="48" dur="500"/>
                                        <p:tgtEl>
                                          <p:spTgt spid="4761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76191"/>
                                        </p:tgtEl>
                                        <p:attrNameLst>
                                          <p:attrName>style.visibility</p:attrName>
                                        </p:attrNameLst>
                                      </p:cBhvr>
                                      <p:to>
                                        <p:strVal val="visible"/>
                                      </p:to>
                                    </p:set>
                                    <p:animEffect transition="in" filter="wipe(down)">
                                      <p:cBhvr>
                                        <p:cTn id="53" dur="500"/>
                                        <p:tgtEl>
                                          <p:spTgt spid="476191"/>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76192"/>
                                        </p:tgtEl>
                                        <p:attrNameLst>
                                          <p:attrName>style.visibility</p:attrName>
                                        </p:attrNameLst>
                                      </p:cBhvr>
                                      <p:to>
                                        <p:strVal val="visible"/>
                                      </p:to>
                                    </p:set>
                                    <p:animEffect transition="in" filter="wipe(down)">
                                      <p:cBhvr>
                                        <p:cTn id="57" dur="500"/>
                                        <p:tgtEl>
                                          <p:spTgt spid="47619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6179"/>
                                        </p:tgtEl>
                                        <p:attrNameLst>
                                          <p:attrName>style.visibility</p:attrName>
                                        </p:attrNameLst>
                                      </p:cBhvr>
                                      <p:to>
                                        <p:strVal val="visible"/>
                                      </p:to>
                                    </p:set>
                                    <p:animEffect transition="in" filter="dissolve">
                                      <p:cBhvr>
                                        <p:cTn id="67" dur="500"/>
                                        <p:tgtEl>
                                          <p:spTgt spid="4761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76178"/>
                                        </p:tgtEl>
                                        <p:attrNameLst>
                                          <p:attrName>style.visibility</p:attrName>
                                        </p:attrNameLst>
                                      </p:cBhvr>
                                      <p:to>
                                        <p:strVal val="visible"/>
                                      </p:to>
                                    </p:set>
                                    <p:animEffect transition="in" filter="dissolve">
                                      <p:cBhvr>
                                        <p:cTn id="72" dur="500"/>
                                        <p:tgtEl>
                                          <p:spTgt spid="4761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76193"/>
                                        </p:tgtEl>
                                        <p:attrNameLst>
                                          <p:attrName>style.visibility</p:attrName>
                                        </p:attrNameLst>
                                      </p:cBhvr>
                                      <p:to>
                                        <p:strVal val="visible"/>
                                      </p:to>
                                    </p:set>
                                    <p:animEffect transition="in" filter="wipe(down)">
                                      <p:cBhvr>
                                        <p:cTn id="77" dur="500"/>
                                        <p:tgtEl>
                                          <p:spTgt spid="476193"/>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476194"/>
                                        </p:tgtEl>
                                        <p:attrNameLst>
                                          <p:attrName>style.visibility</p:attrName>
                                        </p:attrNameLst>
                                      </p:cBhvr>
                                      <p:to>
                                        <p:strVal val="visible"/>
                                      </p:to>
                                    </p:set>
                                    <p:animEffect transition="in" filter="wipe(down)">
                                      <p:cBhvr>
                                        <p:cTn id="81" dur="500"/>
                                        <p:tgtEl>
                                          <p:spTgt spid="476194"/>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476195"/>
                                        </p:tgtEl>
                                        <p:attrNameLst>
                                          <p:attrName>style.visibility</p:attrName>
                                        </p:attrNameLst>
                                      </p:cBhvr>
                                      <p:to>
                                        <p:strVal val="visible"/>
                                      </p:to>
                                    </p:set>
                                    <p:animEffect transition="in" filter="fade">
                                      <p:cBhvr>
                                        <p:cTn id="85" dur="2000"/>
                                        <p:tgtEl>
                                          <p:spTgt spid="476195"/>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476196"/>
                                        </p:tgtEl>
                                        <p:attrNameLst>
                                          <p:attrName>style.visibility</p:attrName>
                                        </p:attrNameLst>
                                      </p:cBhvr>
                                      <p:to>
                                        <p:strVal val="visible"/>
                                      </p:to>
                                    </p:set>
                                    <p:anim calcmode="lin" valueType="num">
                                      <p:cBhvr>
                                        <p:cTn id="90" dur="500" fill="hold"/>
                                        <p:tgtEl>
                                          <p:spTgt spid="47619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47619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47619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47619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0" nodeType="clickEffect">
                                  <p:stCondLst>
                                    <p:cond delay="0"/>
                                  </p:stCondLst>
                                  <p:iterate type="lt">
                                    <p:tmPct val="10000"/>
                                  </p:iterate>
                                  <p:childTnLst>
                                    <p:set>
                                      <p:cBhvr>
                                        <p:cTn id="97" dur="1" fill="hold">
                                          <p:stCondLst>
                                            <p:cond delay="0"/>
                                          </p:stCondLst>
                                        </p:cTn>
                                        <p:tgtEl>
                                          <p:spTgt spid="476197"/>
                                        </p:tgtEl>
                                        <p:attrNameLst>
                                          <p:attrName>style.visibility</p:attrName>
                                        </p:attrNameLst>
                                      </p:cBhvr>
                                      <p:to>
                                        <p:strVal val="visible"/>
                                      </p:to>
                                    </p:set>
                                    <p:animEffect transition="in" filter="fade">
                                      <p:cBhvr>
                                        <p:cTn id="98" dur="1000"/>
                                        <p:tgtEl>
                                          <p:spTgt spid="476197"/>
                                        </p:tgtEl>
                                      </p:cBhvr>
                                    </p:animEffect>
                                    <p:anim calcmode="lin" valueType="num">
                                      <p:cBhvr>
                                        <p:cTn id="99" dur="1000" fill="hold"/>
                                        <p:tgtEl>
                                          <p:spTgt spid="476197"/>
                                        </p:tgtEl>
                                        <p:attrNameLst>
                                          <p:attrName>ppt_x</p:attrName>
                                        </p:attrNameLst>
                                      </p:cBhvr>
                                      <p:tavLst>
                                        <p:tav tm="0">
                                          <p:val>
                                            <p:strVal val="#ppt_x-.1"/>
                                          </p:val>
                                        </p:tav>
                                        <p:tav tm="100000">
                                          <p:val>
                                            <p:strVal val="#ppt_x"/>
                                          </p:val>
                                        </p:tav>
                                      </p:tavLst>
                                    </p:anim>
                                    <p:anim calcmode="lin" valueType="num">
                                      <p:cBhvr>
                                        <p:cTn id="100" dur="1000" fill="hold"/>
                                        <p:tgtEl>
                                          <p:spTgt spid="476197"/>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476199"/>
                                        </p:tgtEl>
                                        <p:attrNameLst>
                                          <p:attrName>style.visibility</p:attrName>
                                        </p:attrNameLst>
                                      </p:cBhvr>
                                      <p:to>
                                        <p:strVal val="visible"/>
                                      </p:to>
                                    </p:set>
                                    <p:animEffect transition="in" filter="dissolve">
                                      <p:cBhvr>
                                        <p:cTn id="110" dur="500"/>
                                        <p:tgtEl>
                                          <p:spTgt spid="476199"/>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6198"/>
                                        </p:tgtEl>
                                        <p:attrNameLst>
                                          <p:attrName>style.visibility</p:attrName>
                                        </p:attrNameLst>
                                      </p:cBhvr>
                                      <p:to>
                                        <p:strVal val="visible"/>
                                      </p:to>
                                    </p:set>
                                    <p:animEffect transition="in" filter="dissolve">
                                      <p:cBhvr>
                                        <p:cTn id="115" dur="500"/>
                                        <p:tgtEl>
                                          <p:spTgt spid="47619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76213"/>
                                        </p:tgtEl>
                                        <p:attrNameLst>
                                          <p:attrName>style.visibility</p:attrName>
                                        </p:attrNameLst>
                                      </p:cBhvr>
                                      <p:to>
                                        <p:strVal val="visible"/>
                                      </p:to>
                                    </p:set>
                                    <p:animEffect transition="in" filter="wipe(down)">
                                      <p:cBhvr>
                                        <p:cTn id="120" dur="500"/>
                                        <p:tgtEl>
                                          <p:spTgt spid="476213"/>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476214"/>
                                        </p:tgtEl>
                                        <p:attrNameLst>
                                          <p:attrName>style.visibility</p:attrName>
                                        </p:attrNameLst>
                                      </p:cBhvr>
                                      <p:to>
                                        <p:strVal val="visible"/>
                                      </p:to>
                                    </p:set>
                                    <p:animEffect transition="in" filter="wipe(down)">
                                      <p:cBhvr>
                                        <p:cTn id="124" dur="500"/>
                                        <p:tgtEl>
                                          <p:spTgt spid="47621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76200"/>
                                        </p:tgtEl>
                                        <p:attrNameLst>
                                          <p:attrName>style.visibility</p:attrName>
                                        </p:attrNameLst>
                                      </p:cBhvr>
                                      <p:to>
                                        <p:strVal val="visible"/>
                                      </p:to>
                                    </p:set>
                                    <p:animEffect transition="in" filter="dissolve">
                                      <p:cBhvr>
                                        <p:cTn id="134" dur="500"/>
                                        <p:tgtEl>
                                          <p:spTgt spid="476200"/>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476201"/>
                                        </p:tgtEl>
                                        <p:attrNameLst>
                                          <p:attrName>style.visibility</p:attrName>
                                        </p:attrNameLst>
                                      </p:cBhvr>
                                      <p:to>
                                        <p:strVal val="visible"/>
                                      </p:to>
                                    </p:set>
                                    <p:animEffect transition="in" filter="dissolve">
                                      <p:cBhvr>
                                        <p:cTn id="139" dur="500"/>
                                        <p:tgtEl>
                                          <p:spTgt spid="47620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76215"/>
                                        </p:tgtEl>
                                        <p:attrNameLst>
                                          <p:attrName>style.visibility</p:attrName>
                                        </p:attrNameLst>
                                      </p:cBhvr>
                                      <p:to>
                                        <p:strVal val="visible"/>
                                      </p:to>
                                    </p:set>
                                    <p:animEffect transition="in" filter="wipe(down)">
                                      <p:cBhvr>
                                        <p:cTn id="144" dur="500"/>
                                        <p:tgtEl>
                                          <p:spTgt spid="476215"/>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476216"/>
                                        </p:tgtEl>
                                        <p:attrNameLst>
                                          <p:attrName>style.visibility</p:attrName>
                                        </p:attrNameLst>
                                      </p:cBhvr>
                                      <p:to>
                                        <p:strVal val="visible"/>
                                      </p:to>
                                    </p:set>
                                    <p:animEffect transition="in" filter="wipe(down)">
                                      <p:cBhvr>
                                        <p:cTn id="148" dur="500"/>
                                        <p:tgtEl>
                                          <p:spTgt spid="47621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2000"/>
                                        <p:tgtEl>
                                          <p:spTgt spid="7"/>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476203"/>
                                        </p:tgtEl>
                                        <p:attrNameLst>
                                          <p:attrName>style.visibility</p:attrName>
                                        </p:attrNameLst>
                                      </p:cBhvr>
                                      <p:to>
                                        <p:strVal val="visible"/>
                                      </p:to>
                                    </p:set>
                                    <p:animEffect transition="in" filter="dissolve">
                                      <p:cBhvr>
                                        <p:cTn id="158" dur="500"/>
                                        <p:tgtEl>
                                          <p:spTgt spid="476203"/>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476202"/>
                                        </p:tgtEl>
                                        <p:attrNameLst>
                                          <p:attrName>style.visibility</p:attrName>
                                        </p:attrNameLst>
                                      </p:cBhvr>
                                      <p:to>
                                        <p:strVal val="visible"/>
                                      </p:to>
                                    </p:set>
                                    <p:animEffect transition="in" filter="dissolve">
                                      <p:cBhvr>
                                        <p:cTn id="163" dur="500"/>
                                        <p:tgtEl>
                                          <p:spTgt spid="47620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476217"/>
                                        </p:tgtEl>
                                        <p:attrNameLst>
                                          <p:attrName>style.visibility</p:attrName>
                                        </p:attrNameLst>
                                      </p:cBhvr>
                                      <p:to>
                                        <p:strVal val="visible"/>
                                      </p:to>
                                    </p:set>
                                    <p:animEffect transition="in" filter="wipe(down)">
                                      <p:cBhvr>
                                        <p:cTn id="168" dur="500"/>
                                        <p:tgtEl>
                                          <p:spTgt spid="476217"/>
                                        </p:tgtEl>
                                      </p:cBhvr>
                                    </p:animEffect>
                                  </p:childTnLst>
                                </p:cTn>
                              </p:par>
                            </p:childTnLst>
                          </p:cTn>
                        </p:par>
                        <p:par>
                          <p:cTn id="169" fill="hold">
                            <p:stCondLst>
                              <p:cond delay="500"/>
                            </p:stCondLst>
                            <p:childTnLst>
                              <p:par>
                                <p:cTn id="170" presetID="22" presetClass="entr" presetSubtype="4" fill="hold" grpId="0" nodeType="afterEffect">
                                  <p:stCondLst>
                                    <p:cond delay="0"/>
                                  </p:stCondLst>
                                  <p:childTnLst>
                                    <p:set>
                                      <p:cBhvr>
                                        <p:cTn id="171" dur="1" fill="hold">
                                          <p:stCondLst>
                                            <p:cond delay="0"/>
                                          </p:stCondLst>
                                        </p:cTn>
                                        <p:tgtEl>
                                          <p:spTgt spid="476218"/>
                                        </p:tgtEl>
                                        <p:attrNameLst>
                                          <p:attrName>style.visibility</p:attrName>
                                        </p:attrNameLst>
                                      </p:cBhvr>
                                      <p:to>
                                        <p:strVal val="visible"/>
                                      </p:to>
                                    </p:set>
                                    <p:animEffect transition="in" filter="wipe(down)">
                                      <p:cBhvr>
                                        <p:cTn id="172" dur="500"/>
                                        <p:tgtEl>
                                          <p:spTgt spid="47621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8"/>
                                        </p:tgtEl>
                                        <p:attrNameLst>
                                          <p:attrName>style.visibility</p:attrName>
                                        </p:attrNameLst>
                                      </p:cBhvr>
                                      <p:to>
                                        <p:strVal val="visible"/>
                                      </p:to>
                                    </p:set>
                                    <p:animEffect transition="in" filter="fade">
                                      <p:cBhvr>
                                        <p:cTn id="177" dur="2000"/>
                                        <p:tgtEl>
                                          <p:spTgt spid="8"/>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476220"/>
                                        </p:tgtEl>
                                        <p:attrNameLst>
                                          <p:attrName>style.visibility</p:attrName>
                                        </p:attrNameLst>
                                      </p:cBhvr>
                                      <p:to>
                                        <p:strVal val="visible"/>
                                      </p:to>
                                    </p:set>
                                    <p:animEffect transition="in" filter="dissolve">
                                      <p:cBhvr>
                                        <p:cTn id="182" dur="500"/>
                                        <p:tgtEl>
                                          <p:spTgt spid="47622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476219"/>
                                        </p:tgtEl>
                                        <p:attrNameLst>
                                          <p:attrName>style.visibility</p:attrName>
                                        </p:attrNameLst>
                                      </p:cBhvr>
                                      <p:to>
                                        <p:strVal val="visible"/>
                                      </p:to>
                                    </p:set>
                                    <p:animEffect transition="in" filter="dissolve">
                                      <p:cBhvr>
                                        <p:cTn id="187" dur="500"/>
                                        <p:tgtEl>
                                          <p:spTgt spid="476219"/>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476234"/>
                                        </p:tgtEl>
                                        <p:attrNameLst>
                                          <p:attrName>style.visibility</p:attrName>
                                        </p:attrNameLst>
                                      </p:cBhvr>
                                      <p:to>
                                        <p:strVal val="visible"/>
                                      </p:to>
                                    </p:set>
                                    <p:animEffect transition="in" filter="wipe(down)">
                                      <p:cBhvr>
                                        <p:cTn id="192" dur="500"/>
                                        <p:tgtEl>
                                          <p:spTgt spid="476234"/>
                                        </p:tgtEl>
                                      </p:cBhvr>
                                    </p:animEffect>
                                  </p:childTnLst>
                                </p:cTn>
                              </p:par>
                            </p:childTnLst>
                          </p:cTn>
                        </p:par>
                        <p:par>
                          <p:cTn id="193" fill="hold">
                            <p:stCondLst>
                              <p:cond delay="500"/>
                            </p:stCondLst>
                            <p:childTnLst>
                              <p:par>
                                <p:cTn id="194" presetID="22" presetClass="entr" presetSubtype="4" fill="hold" grpId="0" nodeType="afterEffect">
                                  <p:stCondLst>
                                    <p:cond delay="0"/>
                                  </p:stCondLst>
                                  <p:childTnLst>
                                    <p:set>
                                      <p:cBhvr>
                                        <p:cTn id="195" dur="1" fill="hold">
                                          <p:stCondLst>
                                            <p:cond delay="0"/>
                                          </p:stCondLst>
                                        </p:cTn>
                                        <p:tgtEl>
                                          <p:spTgt spid="476235"/>
                                        </p:tgtEl>
                                        <p:attrNameLst>
                                          <p:attrName>style.visibility</p:attrName>
                                        </p:attrNameLst>
                                      </p:cBhvr>
                                      <p:to>
                                        <p:strVal val="visible"/>
                                      </p:to>
                                    </p:set>
                                    <p:animEffect transition="in" filter="wipe(down)">
                                      <p:cBhvr>
                                        <p:cTn id="196" dur="500"/>
                                        <p:tgtEl>
                                          <p:spTgt spid="476235"/>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9"/>
                                        </p:tgtEl>
                                        <p:attrNameLst>
                                          <p:attrName>style.visibility</p:attrName>
                                        </p:attrNameLst>
                                      </p:cBhvr>
                                      <p:to>
                                        <p:strVal val="visible"/>
                                      </p:to>
                                    </p:set>
                                    <p:animEffect transition="in" filter="fade">
                                      <p:cBhvr>
                                        <p:cTn id="201" dur="2000"/>
                                        <p:tgtEl>
                                          <p:spTgt spid="9"/>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6221"/>
                                        </p:tgtEl>
                                        <p:attrNameLst>
                                          <p:attrName>style.visibility</p:attrName>
                                        </p:attrNameLst>
                                      </p:cBhvr>
                                      <p:to>
                                        <p:strVal val="visible"/>
                                      </p:to>
                                    </p:set>
                                    <p:animEffect transition="in" filter="dissolve">
                                      <p:cBhvr>
                                        <p:cTn id="206" dur="500"/>
                                        <p:tgtEl>
                                          <p:spTgt spid="476221"/>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476222"/>
                                        </p:tgtEl>
                                        <p:attrNameLst>
                                          <p:attrName>style.visibility</p:attrName>
                                        </p:attrNameLst>
                                      </p:cBhvr>
                                      <p:to>
                                        <p:strVal val="visible"/>
                                      </p:to>
                                    </p:set>
                                    <p:animEffect transition="in" filter="dissolve">
                                      <p:cBhvr>
                                        <p:cTn id="211" dur="500"/>
                                        <p:tgtEl>
                                          <p:spTgt spid="476222"/>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476236"/>
                                        </p:tgtEl>
                                        <p:attrNameLst>
                                          <p:attrName>style.visibility</p:attrName>
                                        </p:attrNameLst>
                                      </p:cBhvr>
                                      <p:to>
                                        <p:strVal val="visible"/>
                                      </p:to>
                                    </p:set>
                                    <p:animEffect transition="in" filter="wipe(down)">
                                      <p:cBhvr>
                                        <p:cTn id="216" dur="500"/>
                                        <p:tgtEl>
                                          <p:spTgt spid="476236"/>
                                        </p:tgtEl>
                                      </p:cBhvr>
                                    </p:animEffect>
                                  </p:childTnLst>
                                </p:cTn>
                              </p:par>
                            </p:childTnLst>
                          </p:cTn>
                        </p:par>
                        <p:par>
                          <p:cTn id="217" fill="hold">
                            <p:stCondLst>
                              <p:cond delay="500"/>
                            </p:stCondLst>
                            <p:childTnLst>
                              <p:par>
                                <p:cTn id="218" presetID="22" presetClass="entr" presetSubtype="4" fill="hold" grpId="0" nodeType="afterEffect">
                                  <p:stCondLst>
                                    <p:cond delay="0"/>
                                  </p:stCondLst>
                                  <p:childTnLst>
                                    <p:set>
                                      <p:cBhvr>
                                        <p:cTn id="219" dur="1" fill="hold">
                                          <p:stCondLst>
                                            <p:cond delay="0"/>
                                          </p:stCondLst>
                                        </p:cTn>
                                        <p:tgtEl>
                                          <p:spTgt spid="476237"/>
                                        </p:tgtEl>
                                        <p:attrNameLst>
                                          <p:attrName>style.visibility</p:attrName>
                                        </p:attrNameLst>
                                      </p:cBhvr>
                                      <p:to>
                                        <p:strVal val="visible"/>
                                      </p:to>
                                    </p:set>
                                    <p:animEffect transition="in" filter="wipe(down)">
                                      <p:cBhvr>
                                        <p:cTn id="220" dur="500"/>
                                        <p:tgtEl>
                                          <p:spTgt spid="47623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0"/>
                                        </p:tgtEl>
                                        <p:attrNameLst>
                                          <p:attrName>style.visibility</p:attrName>
                                        </p:attrNameLst>
                                      </p:cBhvr>
                                      <p:to>
                                        <p:strVal val="visible"/>
                                      </p:to>
                                    </p:set>
                                    <p:animEffect transition="in" filter="fade">
                                      <p:cBhvr>
                                        <p:cTn id="225" dur="2000"/>
                                        <p:tgtEl>
                                          <p:spTgt spid="10"/>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76224"/>
                                        </p:tgtEl>
                                        <p:attrNameLst>
                                          <p:attrName>style.visibility</p:attrName>
                                        </p:attrNameLst>
                                      </p:cBhvr>
                                      <p:to>
                                        <p:strVal val="visible"/>
                                      </p:to>
                                    </p:set>
                                    <p:animEffect transition="in" filter="dissolve">
                                      <p:cBhvr>
                                        <p:cTn id="230" dur="500"/>
                                        <p:tgtEl>
                                          <p:spTgt spid="47622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76223"/>
                                        </p:tgtEl>
                                        <p:attrNameLst>
                                          <p:attrName>style.visibility</p:attrName>
                                        </p:attrNameLst>
                                      </p:cBhvr>
                                      <p:to>
                                        <p:strVal val="visible"/>
                                      </p:to>
                                    </p:set>
                                    <p:animEffect transition="in" filter="dissolve">
                                      <p:cBhvr>
                                        <p:cTn id="235" dur="500"/>
                                        <p:tgtEl>
                                          <p:spTgt spid="47622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76238"/>
                                        </p:tgtEl>
                                        <p:attrNameLst>
                                          <p:attrName>style.visibility</p:attrName>
                                        </p:attrNameLst>
                                      </p:cBhvr>
                                      <p:to>
                                        <p:strVal val="visible"/>
                                      </p:to>
                                    </p:set>
                                    <p:animEffect transition="in" filter="wipe(down)">
                                      <p:cBhvr>
                                        <p:cTn id="240" dur="500"/>
                                        <p:tgtEl>
                                          <p:spTgt spid="476238"/>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76239"/>
                                        </p:tgtEl>
                                        <p:attrNameLst>
                                          <p:attrName>style.visibility</p:attrName>
                                        </p:attrNameLst>
                                      </p:cBhvr>
                                      <p:to>
                                        <p:strVal val="visible"/>
                                      </p:to>
                                    </p:set>
                                    <p:animEffect transition="in" filter="wipe(down)">
                                      <p:cBhvr>
                                        <p:cTn id="244" dur="500"/>
                                        <p:tgtEl>
                                          <p:spTgt spid="476239"/>
                                        </p:tgtEl>
                                      </p:cBhvr>
                                    </p:animEffect>
                                  </p:childTnLst>
                                </p:cTn>
                              </p:par>
                            </p:childTnLst>
                          </p:cTn>
                        </p:par>
                        <p:par>
                          <p:cTn id="245" fill="hold">
                            <p:stCondLst>
                              <p:cond delay="1000"/>
                            </p:stCondLst>
                            <p:childTnLst>
                              <p:par>
                                <p:cTn id="246" presetID="10" presetClass="entr" presetSubtype="0" fill="hold" grpId="0" nodeType="afterEffect">
                                  <p:stCondLst>
                                    <p:cond delay="0"/>
                                  </p:stCondLst>
                                  <p:childTnLst>
                                    <p:set>
                                      <p:cBhvr>
                                        <p:cTn id="247" dur="1" fill="hold">
                                          <p:stCondLst>
                                            <p:cond delay="0"/>
                                          </p:stCondLst>
                                        </p:cTn>
                                        <p:tgtEl>
                                          <p:spTgt spid="476240"/>
                                        </p:tgtEl>
                                        <p:attrNameLst>
                                          <p:attrName>style.visibility</p:attrName>
                                        </p:attrNameLst>
                                      </p:cBhvr>
                                      <p:to>
                                        <p:strVal val="visible"/>
                                      </p:to>
                                    </p:set>
                                    <p:animEffect transition="in" filter="fade">
                                      <p:cBhvr>
                                        <p:cTn id="248" dur="2000"/>
                                        <p:tgtEl>
                                          <p:spTgt spid="476240"/>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2" fill="hold" grpId="0" nodeType="clickEffect">
                                  <p:stCondLst>
                                    <p:cond delay="0"/>
                                  </p:stCondLst>
                                  <p:childTnLst>
                                    <p:set>
                                      <p:cBhvr>
                                        <p:cTn id="252" dur="1" fill="hold">
                                          <p:stCondLst>
                                            <p:cond delay="0"/>
                                          </p:stCondLst>
                                        </p:cTn>
                                        <p:tgtEl>
                                          <p:spTgt spid="476241"/>
                                        </p:tgtEl>
                                        <p:attrNameLst>
                                          <p:attrName>style.visibility</p:attrName>
                                        </p:attrNameLst>
                                      </p:cBhvr>
                                      <p:to>
                                        <p:strVal val="visible"/>
                                      </p:to>
                                    </p:set>
                                    <p:animEffect transition="in" filter="wipe(right)">
                                      <p:cBhvr>
                                        <p:cTn id="253" dur="2000"/>
                                        <p:tgtEl>
                                          <p:spTgt spid="476241"/>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476171"/>
                                        </p:tgtEl>
                                        <p:attrNameLst>
                                          <p:attrName>style.visibility</p:attrName>
                                        </p:attrNameLst>
                                      </p:cBhvr>
                                      <p:to>
                                        <p:strVal val="visible"/>
                                      </p:to>
                                    </p:set>
                                    <p:animEffect transition="in" filter="dissolve">
                                      <p:cBhvr>
                                        <p:cTn id="256" dur="2000"/>
                                        <p:tgtEl>
                                          <p:spTgt spid="476171"/>
                                        </p:tgtEl>
                                      </p:cBhvr>
                                    </p:animEffect>
                                  </p:childTnLst>
                                </p:cTn>
                              </p:par>
                            </p:childTnLst>
                          </p:cTn>
                        </p:par>
                        <p:par>
                          <p:cTn id="257" fill="hold">
                            <p:stCondLst>
                              <p:cond delay="2000"/>
                            </p:stCondLst>
                            <p:childTnLst>
                              <p:par>
                                <p:cTn id="258" presetID="22" presetClass="exit" presetSubtype="2" fill="hold" grpId="1" nodeType="afterEffect">
                                  <p:stCondLst>
                                    <p:cond delay="0"/>
                                  </p:stCondLst>
                                  <p:childTnLst>
                                    <p:animEffect transition="out" filter="wipe(right)">
                                      <p:cBhvr>
                                        <p:cTn id="259" dur="2000"/>
                                        <p:tgtEl>
                                          <p:spTgt spid="476241"/>
                                        </p:tgtEl>
                                      </p:cBhvr>
                                    </p:animEffect>
                                    <p:set>
                                      <p:cBhvr>
                                        <p:cTn id="260" dur="1" fill="hold">
                                          <p:stCondLst>
                                            <p:cond delay="1999"/>
                                          </p:stCondLst>
                                        </p:cTn>
                                        <p:tgtEl>
                                          <p:spTgt spid="476241"/>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9" presetClass="exit" presetSubtype="0" fill="hold" nodeType="clickEffect">
                                  <p:stCondLst>
                                    <p:cond delay="0"/>
                                  </p:stCondLst>
                                  <p:childTnLst>
                                    <p:animEffect transition="out" filter="dissolve">
                                      <p:cBhvr>
                                        <p:cTn id="264" dur="500"/>
                                        <p:tgtEl>
                                          <p:spTgt spid="476242"/>
                                        </p:tgtEl>
                                      </p:cBhvr>
                                    </p:animEffect>
                                    <p:set>
                                      <p:cBhvr>
                                        <p:cTn id="265" dur="1" fill="hold">
                                          <p:stCondLst>
                                            <p:cond delay="499"/>
                                          </p:stCondLst>
                                        </p:cTn>
                                        <p:tgtEl>
                                          <p:spTgt spid="476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1" grpId="0"/>
      <p:bldP spid="476173" grpId="0"/>
      <p:bldP spid="476174" grpId="0"/>
      <p:bldP spid="476175" grpId="0"/>
      <p:bldP spid="476176" grpId="0"/>
      <p:bldP spid="476177" grpId="0"/>
      <p:bldP spid="476178" grpId="0"/>
      <p:bldP spid="476179" grpId="0"/>
      <p:bldP spid="476189" grpId="0" animBg="1"/>
      <p:bldP spid="476190" grpId="0" animBg="1"/>
      <p:bldP spid="476191" grpId="0" animBg="1"/>
      <p:bldP spid="476192" grpId="0" animBg="1"/>
      <p:bldP spid="476193" grpId="0" animBg="1"/>
      <p:bldP spid="476194" grpId="0" animBg="1"/>
      <p:bldP spid="476195" grpId="0"/>
      <p:bldP spid="476196" grpId="0"/>
      <p:bldP spid="476197" grpId="0"/>
      <p:bldP spid="476198" grpId="0"/>
      <p:bldP spid="476199" grpId="0"/>
      <p:bldP spid="476200" grpId="0"/>
      <p:bldP spid="476201" grpId="0"/>
      <p:bldP spid="476202" grpId="0"/>
      <p:bldP spid="476203" grpId="0"/>
      <p:bldP spid="476213" grpId="0" animBg="1"/>
      <p:bldP spid="476214" grpId="0" animBg="1"/>
      <p:bldP spid="476215" grpId="0" animBg="1"/>
      <p:bldP spid="476216" grpId="0" animBg="1"/>
      <p:bldP spid="476217" grpId="0" animBg="1"/>
      <p:bldP spid="476218" grpId="0" animBg="1"/>
      <p:bldP spid="476219" grpId="0"/>
      <p:bldP spid="476220" grpId="0"/>
      <p:bldP spid="476221" grpId="0"/>
      <p:bldP spid="476222" grpId="0"/>
      <p:bldP spid="476223" grpId="0"/>
      <p:bldP spid="476224" grpId="0"/>
      <p:bldP spid="476234" grpId="0" animBg="1"/>
      <p:bldP spid="476235" grpId="0" animBg="1"/>
      <p:bldP spid="476236" grpId="0" animBg="1"/>
      <p:bldP spid="476237" grpId="0" animBg="1"/>
      <p:bldP spid="476238" grpId="0" animBg="1"/>
      <p:bldP spid="476239" grpId="0" animBg="1"/>
      <p:bldP spid="476240" grpId="0"/>
      <p:bldP spid="476241" grpId="0" animBg="1"/>
      <p:bldP spid="476241" grpId="1"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2359025" y="1773238"/>
            <a:ext cx="1003300" cy="396875"/>
          </a:xfrm>
          <a:prstGeom prst="rect">
            <a:avLst/>
          </a:prstGeom>
          <a:noFill/>
          <a:ln w="9525">
            <a:noFill/>
            <a:miter lim="800000"/>
            <a:headEnd/>
            <a:tailEnd/>
          </a:ln>
        </p:spPr>
        <p:txBody>
          <a:bodyPr wrap="none">
            <a:spAutoFit/>
          </a:bodyPr>
          <a:lstStyle/>
          <a:p>
            <a:r>
              <a:rPr lang="en-US" sz="2000"/>
              <a:t>oxygen</a:t>
            </a:r>
          </a:p>
        </p:txBody>
      </p:sp>
      <p:sp>
        <p:nvSpPr>
          <p:cNvPr id="126979" name="Rectangle 3"/>
          <p:cNvSpPr>
            <a:spLocks noGrp="1" noChangeArrowheads="1"/>
          </p:cNvSpPr>
          <p:nvPr>
            <p:ph type="title"/>
          </p:nvPr>
        </p:nvSpPr>
        <p:spPr/>
        <p:txBody>
          <a:bodyPr/>
          <a:lstStyle/>
          <a:p>
            <a:pPr eaLnBrk="1" hangingPunct="1"/>
            <a:r>
              <a:rPr lang="en-US" smtClean="0"/>
              <a:t>Energy with Stoichiometry</a:t>
            </a:r>
          </a:p>
        </p:txBody>
      </p:sp>
      <p:sp>
        <p:nvSpPr>
          <p:cNvPr id="126980" name="Text Box 4"/>
          <p:cNvSpPr txBox="1">
            <a:spLocks noChangeArrowheads="1"/>
          </p:cNvSpPr>
          <p:nvPr/>
        </p:nvSpPr>
        <p:spPr bwMode="auto">
          <a:xfrm>
            <a:off x="517525" y="1774825"/>
            <a:ext cx="1171575" cy="396875"/>
          </a:xfrm>
          <a:prstGeom prst="rect">
            <a:avLst/>
          </a:prstGeom>
          <a:noFill/>
          <a:ln w="9525">
            <a:noFill/>
            <a:miter lim="800000"/>
            <a:headEnd/>
            <a:tailEnd/>
          </a:ln>
        </p:spPr>
        <p:txBody>
          <a:bodyPr wrap="none">
            <a:spAutoFit/>
          </a:bodyPr>
          <a:lstStyle/>
          <a:p>
            <a:r>
              <a:rPr lang="en-US" sz="2000"/>
              <a:t>methane</a:t>
            </a:r>
          </a:p>
        </p:txBody>
      </p:sp>
      <p:sp>
        <p:nvSpPr>
          <p:cNvPr id="126981" name="Text Box 5"/>
          <p:cNvSpPr txBox="1">
            <a:spLocks noChangeArrowheads="1"/>
          </p:cNvSpPr>
          <p:nvPr/>
        </p:nvSpPr>
        <p:spPr bwMode="auto">
          <a:xfrm>
            <a:off x="1898650" y="1774825"/>
            <a:ext cx="331788" cy="396875"/>
          </a:xfrm>
          <a:prstGeom prst="rect">
            <a:avLst/>
          </a:prstGeom>
          <a:noFill/>
          <a:ln w="9525">
            <a:noFill/>
            <a:miter lim="800000"/>
            <a:headEnd/>
            <a:tailEnd/>
          </a:ln>
        </p:spPr>
        <p:txBody>
          <a:bodyPr wrap="none">
            <a:spAutoFit/>
          </a:bodyPr>
          <a:lstStyle/>
          <a:p>
            <a:r>
              <a:rPr lang="en-US" sz="2000"/>
              <a:t>+</a:t>
            </a:r>
          </a:p>
        </p:txBody>
      </p:sp>
      <p:sp>
        <p:nvSpPr>
          <p:cNvPr id="126982" name="Text Box 6"/>
          <p:cNvSpPr txBox="1">
            <a:spLocks noChangeArrowheads="1"/>
          </p:cNvSpPr>
          <p:nvPr/>
        </p:nvSpPr>
        <p:spPr bwMode="auto">
          <a:xfrm>
            <a:off x="4397375" y="1773238"/>
            <a:ext cx="1836738" cy="396875"/>
          </a:xfrm>
          <a:prstGeom prst="rect">
            <a:avLst/>
          </a:prstGeom>
          <a:noFill/>
          <a:ln w="9525">
            <a:noFill/>
            <a:miter lim="800000"/>
            <a:headEnd/>
            <a:tailEnd/>
          </a:ln>
        </p:spPr>
        <p:txBody>
          <a:bodyPr wrap="none">
            <a:spAutoFit/>
          </a:bodyPr>
          <a:lstStyle/>
          <a:p>
            <a:r>
              <a:rPr lang="en-US" sz="2000"/>
              <a:t>carbon dioxide</a:t>
            </a:r>
          </a:p>
        </p:txBody>
      </p:sp>
      <p:sp>
        <p:nvSpPr>
          <p:cNvPr id="126983" name="Text Box 7"/>
          <p:cNvSpPr txBox="1">
            <a:spLocks noChangeArrowheads="1"/>
          </p:cNvSpPr>
          <p:nvPr/>
        </p:nvSpPr>
        <p:spPr bwMode="auto">
          <a:xfrm>
            <a:off x="6521450" y="1773238"/>
            <a:ext cx="804863" cy="396875"/>
          </a:xfrm>
          <a:prstGeom prst="rect">
            <a:avLst/>
          </a:prstGeom>
          <a:noFill/>
          <a:ln w="9525">
            <a:noFill/>
            <a:miter lim="800000"/>
            <a:headEnd/>
            <a:tailEnd/>
          </a:ln>
        </p:spPr>
        <p:txBody>
          <a:bodyPr wrap="none">
            <a:spAutoFit/>
          </a:bodyPr>
          <a:lstStyle/>
          <a:p>
            <a:r>
              <a:rPr lang="en-US" sz="2000"/>
              <a:t>water</a:t>
            </a:r>
          </a:p>
        </p:txBody>
      </p:sp>
      <p:sp>
        <p:nvSpPr>
          <p:cNvPr id="126984" name="Text Box 8"/>
          <p:cNvSpPr txBox="1">
            <a:spLocks noChangeArrowheads="1"/>
          </p:cNvSpPr>
          <p:nvPr/>
        </p:nvSpPr>
        <p:spPr bwMode="auto">
          <a:xfrm>
            <a:off x="7775575" y="1782763"/>
            <a:ext cx="960438" cy="396875"/>
          </a:xfrm>
          <a:prstGeom prst="rect">
            <a:avLst/>
          </a:prstGeom>
          <a:noFill/>
          <a:ln w="9525">
            <a:noFill/>
            <a:miter lim="800000"/>
            <a:headEnd/>
            <a:tailEnd/>
          </a:ln>
        </p:spPr>
        <p:txBody>
          <a:bodyPr wrap="none">
            <a:spAutoFit/>
          </a:bodyPr>
          <a:lstStyle/>
          <a:p>
            <a:r>
              <a:rPr lang="en-US" sz="2000"/>
              <a:t>energy</a:t>
            </a:r>
          </a:p>
        </p:txBody>
      </p:sp>
      <p:sp>
        <p:nvSpPr>
          <p:cNvPr id="126985" name="Text Box 9"/>
          <p:cNvSpPr txBox="1">
            <a:spLocks noChangeArrowheads="1"/>
          </p:cNvSpPr>
          <p:nvPr/>
        </p:nvSpPr>
        <p:spPr bwMode="auto">
          <a:xfrm>
            <a:off x="6216650" y="1773238"/>
            <a:ext cx="331788" cy="396875"/>
          </a:xfrm>
          <a:prstGeom prst="rect">
            <a:avLst/>
          </a:prstGeom>
          <a:noFill/>
          <a:ln w="9525">
            <a:noFill/>
            <a:miter lim="800000"/>
            <a:headEnd/>
            <a:tailEnd/>
          </a:ln>
        </p:spPr>
        <p:txBody>
          <a:bodyPr wrap="none">
            <a:spAutoFit/>
          </a:bodyPr>
          <a:lstStyle/>
          <a:p>
            <a:r>
              <a:rPr lang="en-US" sz="2000"/>
              <a:t>+</a:t>
            </a:r>
          </a:p>
        </p:txBody>
      </p:sp>
      <p:sp>
        <p:nvSpPr>
          <p:cNvPr id="126986" name="Text Box 10"/>
          <p:cNvSpPr txBox="1">
            <a:spLocks noChangeArrowheads="1"/>
          </p:cNvSpPr>
          <p:nvPr/>
        </p:nvSpPr>
        <p:spPr bwMode="auto">
          <a:xfrm>
            <a:off x="7394575" y="1773238"/>
            <a:ext cx="331788" cy="396875"/>
          </a:xfrm>
          <a:prstGeom prst="rect">
            <a:avLst/>
          </a:prstGeom>
          <a:noFill/>
          <a:ln w="9525">
            <a:noFill/>
            <a:miter lim="800000"/>
            <a:headEnd/>
            <a:tailEnd/>
          </a:ln>
        </p:spPr>
        <p:txBody>
          <a:bodyPr wrap="none">
            <a:spAutoFit/>
          </a:bodyPr>
          <a:lstStyle/>
          <a:p>
            <a:r>
              <a:rPr lang="en-US" sz="2000"/>
              <a:t>+</a:t>
            </a:r>
          </a:p>
        </p:txBody>
      </p:sp>
      <p:sp>
        <p:nvSpPr>
          <p:cNvPr id="126987" name="Line 11"/>
          <p:cNvSpPr>
            <a:spLocks noChangeShapeType="1"/>
          </p:cNvSpPr>
          <p:nvPr/>
        </p:nvSpPr>
        <p:spPr bwMode="auto">
          <a:xfrm>
            <a:off x="3503613" y="2030413"/>
            <a:ext cx="838200" cy="0"/>
          </a:xfrm>
          <a:prstGeom prst="line">
            <a:avLst/>
          </a:prstGeom>
          <a:noFill/>
          <a:ln w="9525">
            <a:solidFill>
              <a:schemeClr val="tx1"/>
            </a:solidFill>
            <a:round/>
            <a:headEnd/>
            <a:tailEnd type="triangle" w="med" len="med"/>
          </a:ln>
        </p:spPr>
        <p:txBody>
          <a:bodyPr/>
          <a:lstStyle/>
          <a:p>
            <a:endParaRPr lang="en-US"/>
          </a:p>
        </p:txBody>
      </p:sp>
      <p:sp>
        <p:nvSpPr>
          <p:cNvPr id="448524" name="Text Box 12"/>
          <p:cNvSpPr txBox="1">
            <a:spLocks noChangeArrowheads="1"/>
          </p:cNvSpPr>
          <p:nvPr/>
        </p:nvSpPr>
        <p:spPr bwMode="auto">
          <a:xfrm>
            <a:off x="5257800" y="1295400"/>
            <a:ext cx="3575050" cy="396875"/>
          </a:xfrm>
          <a:prstGeom prst="rect">
            <a:avLst/>
          </a:prstGeom>
          <a:noFill/>
          <a:ln w="9525">
            <a:noFill/>
            <a:miter lim="800000"/>
            <a:headEnd/>
            <a:tailEnd/>
          </a:ln>
        </p:spPr>
        <p:txBody>
          <a:bodyPr wrap="none">
            <a:spAutoFit/>
          </a:bodyPr>
          <a:lstStyle/>
          <a:p>
            <a:r>
              <a:rPr lang="en-US" sz="2000"/>
              <a:t>Given:  1 mol O</a:t>
            </a:r>
            <a:r>
              <a:rPr lang="en-US" sz="2000" baseline="-25000"/>
              <a:t>2</a:t>
            </a:r>
            <a:r>
              <a:rPr lang="en-US" sz="2000"/>
              <a:t> yields 350 kJ</a:t>
            </a:r>
          </a:p>
        </p:txBody>
      </p:sp>
      <p:sp>
        <p:nvSpPr>
          <p:cNvPr id="448525" name="Text Box 13"/>
          <p:cNvSpPr txBox="1">
            <a:spLocks noChangeArrowheads="1"/>
          </p:cNvSpPr>
          <p:nvPr/>
        </p:nvSpPr>
        <p:spPr bwMode="auto">
          <a:xfrm>
            <a:off x="822325" y="2506663"/>
            <a:ext cx="738188" cy="457200"/>
          </a:xfrm>
          <a:prstGeom prst="rect">
            <a:avLst/>
          </a:prstGeom>
          <a:noFill/>
          <a:ln w="9525">
            <a:noFill/>
            <a:miter lim="800000"/>
            <a:headEnd/>
            <a:tailEnd/>
          </a:ln>
        </p:spPr>
        <p:txBody>
          <a:bodyPr wrap="none">
            <a:spAutoFit/>
          </a:bodyPr>
          <a:lstStyle/>
          <a:p>
            <a:r>
              <a:rPr lang="en-US" sz="2400"/>
              <a:t>CH</a:t>
            </a:r>
            <a:r>
              <a:rPr lang="en-US" sz="2400" baseline="-25000"/>
              <a:t>4</a:t>
            </a:r>
          </a:p>
        </p:txBody>
      </p:sp>
      <p:sp>
        <p:nvSpPr>
          <p:cNvPr id="448526" name="Text Box 14"/>
          <p:cNvSpPr txBox="1">
            <a:spLocks noChangeArrowheads="1"/>
          </p:cNvSpPr>
          <p:nvPr/>
        </p:nvSpPr>
        <p:spPr bwMode="auto">
          <a:xfrm>
            <a:off x="2743200" y="2505075"/>
            <a:ext cx="533400" cy="457200"/>
          </a:xfrm>
          <a:prstGeom prst="rect">
            <a:avLst/>
          </a:prstGeom>
          <a:noFill/>
          <a:ln w="9525">
            <a:noFill/>
            <a:miter lim="800000"/>
            <a:headEnd/>
            <a:tailEnd/>
          </a:ln>
        </p:spPr>
        <p:txBody>
          <a:bodyPr wrap="none">
            <a:spAutoFit/>
          </a:bodyPr>
          <a:lstStyle/>
          <a:p>
            <a:r>
              <a:rPr lang="en-US" sz="2400"/>
              <a:t>O</a:t>
            </a:r>
            <a:r>
              <a:rPr lang="en-US" sz="2400" baseline="-25000"/>
              <a:t>2</a:t>
            </a:r>
          </a:p>
        </p:txBody>
      </p:sp>
      <p:sp>
        <p:nvSpPr>
          <p:cNvPr id="448527" name="Text Box 15"/>
          <p:cNvSpPr txBox="1">
            <a:spLocks noChangeArrowheads="1"/>
          </p:cNvSpPr>
          <p:nvPr/>
        </p:nvSpPr>
        <p:spPr bwMode="auto">
          <a:xfrm>
            <a:off x="4918075" y="2506663"/>
            <a:ext cx="754063" cy="457200"/>
          </a:xfrm>
          <a:prstGeom prst="rect">
            <a:avLst/>
          </a:prstGeom>
          <a:noFill/>
          <a:ln w="9525">
            <a:noFill/>
            <a:miter lim="800000"/>
            <a:headEnd/>
            <a:tailEnd/>
          </a:ln>
        </p:spPr>
        <p:txBody>
          <a:bodyPr wrap="none">
            <a:spAutoFit/>
          </a:bodyPr>
          <a:lstStyle/>
          <a:p>
            <a:r>
              <a:rPr lang="en-US" sz="2400"/>
              <a:t>CO</a:t>
            </a:r>
            <a:r>
              <a:rPr lang="en-US" sz="2400" baseline="-25000"/>
              <a:t>2</a:t>
            </a:r>
          </a:p>
        </p:txBody>
      </p:sp>
      <p:sp>
        <p:nvSpPr>
          <p:cNvPr id="448528" name="Text Box 16"/>
          <p:cNvSpPr txBox="1">
            <a:spLocks noChangeArrowheads="1"/>
          </p:cNvSpPr>
          <p:nvPr/>
        </p:nvSpPr>
        <p:spPr bwMode="auto">
          <a:xfrm>
            <a:off x="6573838" y="2506663"/>
            <a:ext cx="754062" cy="457200"/>
          </a:xfrm>
          <a:prstGeom prst="rect">
            <a:avLst/>
          </a:prstGeom>
          <a:noFill/>
          <a:ln w="9525">
            <a:noFill/>
            <a:miter lim="800000"/>
            <a:headEnd/>
            <a:tailEnd/>
          </a:ln>
        </p:spPr>
        <p:txBody>
          <a:bodyPr wrap="none">
            <a:spAutoFit/>
          </a:bodyPr>
          <a:lstStyle/>
          <a:p>
            <a:r>
              <a:rPr lang="en-US" sz="2400"/>
              <a:t>H</a:t>
            </a:r>
            <a:r>
              <a:rPr lang="en-US" sz="2400" baseline="-25000"/>
              <a:t>2</a:t>
            </a:r>
            <a:r>
              <a:rPr lang="en-US" sz="2400"/>
              <a:t>O</a:t>
            </a:r>
          </a:p>
        </p:txBody>
      </p:sp>
      <p:sp>
        <p:nvSpPr>
          <p:cNvPr id="448529" name="Line 17"/>
          <p:cNvSpPr>
            <a:spLocks noChangeShapeType="1"/>
          </p:cNvSpPr>
          <p:nvPr/>
        </p:nvSpPr>
        <p:spPr bwMode="auto">
          <a:xfrm>
            <a:off x="3657600" y="2733675"/>
            <a:ext cx="838200" cy="0"/>
          </a:xfrm>
          <a:prstGeom prst="line">
            <a:avLst/>
          </a:prstGeom>
          <a:noFill/>
          <a:ln w="9525">
            <a:solidFill>
              <a:schemeClr val="tx1"/>
            </a:solidFill>
            <a:round/>
            <a:headEnd/>
            <a:tailEnd type="triangle" w="med" len="med"/>
          </a:ln>
        </p:spPr>
        <p:txBody>
          <a:bodyPr/>
          <a:lstStyle/>
          <a:p>
            <a:endParaRPr lang="en-US"/>
          </a:p>
        </p:txBody>
      </p:sp>
      <p:sp>
        <p:nvSpPr>
          <p:cNvPr id="448530" name="Text Box 18"/>
          <p:cNvSpPr txBox="1">
            <a:spLocks noChangeArrowheads="1"/>
          </p:cNvSpPr>
          <p:nvPr/>
        </p:nvSpPr>
        <p:spPr bwMode="auto">
          <a:xfrm>
            <a:off x="1885950" y="2505075"/>
            <a:ext cx="361950" cy="457200"/>
          </a:xfrm>
          <a:prstGeom prst="rect">
            <a:avLst/>
          </a:prstGeom>
          <a:noFill/>
          <a:ln w="9525">
            <a:noFill/>
            <a:miter lim="800000"/>
            <a:headEnd/>
            <a:tailEnd/>
          </a:ln>
        </p:spPr>
        <p:txBody>
          <a:bodyPr wrap="none">
            <a:spAutoFit/>
          </a:bodyPr>
          <a:lstStyle/>
          <a:p>
            <a:r>
              <a:rPr lang="en-US" sz="2400"/>
              <a:t>+</a:t>
            </a:r>
          </a:p>
        </p:txBody>
      </p:sp>
      <p:sp>
        <p:nvSpPr>
          <p:cNvPr id="448531" name="Text Box 19"/>
          <p:cNvSpPr txBox="1">
            <a:spLocks noChangeArrowheads="1"/>
          </p:cNvSpPr>
          <p:nvPr/>
        </p:nvSpPr>
        <p:spPr bwMode="auto">
          <a:xfrm>
            <a:off x="5867400" y="2505075"/>
            <a:ext cx="361950" cy="457200"/>
          </a:xfrm>
          <a:prstGeom prst="rect">
            <a:avLst/>
          </a:prstGeom>
          <a:noFill/>
          <a:ln w="9525">
            <a:noFill/>
            <a:miter lim="800000"/>
            <a:headEnd/>
            <a:tailEnd/>
          </a:ln>
        </p:spPr>
        <p:txBody>
          <a:bodyPr wrap="none">
            <a:spAutoFit/>
          </a:bodyPr>
          <a:lstStyle/>
          <a:p>
            <a:r>
              <a:rPr lang="en-US" sz="2400"/>
              <a:t>+</a:t>
            </a:r>
          </a:p>
        </p:txBody>
      </p:sp>
      <p:sp>
        <p:nvSpPr>
          <p:cNvPr id="448532" name="Text Box 20"/>
          <p:cNvSpPr txBox="1">
            <a:spLocks noChangeArrowheads="1"/>
          </p:cNvSpPr>
          <p:nvPr/>
        </p:nvSpPr>
        <p:spPr bwMode="auto">
          <a:xfrm>
            <a:off x="7381875" y="2505075"/>
            <a:ext cx="361950" cy="457200"/>
          </a:xfrm>
          <a:prstGeom prst="rect">
            <a:avLst/>
          </a:prstGeom>
          <a:noFill/>
          <a:ln w="9525">
            <a:noFill/>
            <a:miter lim="800000"/>
            <a:headEnd/>
            <a:tailEnd/>
          </a:ln>
        </p:spPr>
        <p:txBody>
          <a:bodyPr wrap="none">
            <a:spAutoFit/>
          </a:bodyPr>
          <a:lstStyle/>
          <a:p>
            <a:r>
              <a:rPr lang="en-US" sz="2400"/>
              <a:t>+</a:t>
            </a:r>
          </a:p>
        </p:txBody>
      </p:sp>
      <p:sp>
        <p:nvSpPr>
          <p:cNvPr id="448533" name="Text Box 21"/>
          <p:cNvSpPr txBox="1">
            <a:spLocks noChangeArrowheads="1"/>
          </p:cNvSpPr>
          <p:nvPr/>
        </p:nvSpPr>
        <p:spPr bwMode="auto">
          <a:xfrm>
            <a:off x="6357938" y="2506663"/>
            <a:ext cx="354012" cy="457200"/>
          </a:xfrm>
          <a:prstGeom prst="rect">
            <a:avLst/>
          </a:prstGeom>
          <a:noFill/>
          <a:ln w="9525">
            <a:noFill/>
            <a:miter lim="800000"/>
            <a:headEnd/>
            <a:tailEnd/>
          </a:ln>
        </p:spPr>
        <p:txBody>
          <a:bodyPr wrap="none">
            <a:spAutoFit/>
          </a:bodyPr>
          <a:lstStyle/>
          <a:p>
            <a:r>
              <a:rPr lang="en-US" sz="2400"/>
              <a:t>2</a:t>
            </a:r>
          </a:p>
        </p:txBody>
      </p:sp>
      <p:sp>
        <p:nvSpPr>
          <p:cNvPr id="448534" name="Text Box 22"/>
          <p:cNvSpPr txBox="1">
            <a:spLocks noChangeArrowheads="1"/>
          </p:cNvSpPr>
          <p:nvPr/>
        </p:nvSpPr>
        <p:spPr bwMode="auto">
          <a:xfrm>
            <a:off x="2544763" y="2514600"/>
            <a:ext cx="354012" cy="457200"/>
          </a:xfrm>
          <a:prstGeom prst="rect">
            <a:avLst/>
          </a:prstGeom>
          <a:noFill/>
          <a:ln w="9525">
            <a:noFill/>
            <a:miter lim="800000"/>
            <a:headEnd/>
            <a:tailEnd/>
          </a:ln>
        </p:spPr>
        <p:txBody>
          <a:bodyPr wrap="none">
            <a:spAutoFit/>
          </a:bodyPr>
          <a:lstStyle/>
          <a:p>
            <a:r>
              <a:rPr lang="en-US" sz="2400"/>
              <a:t>2</a:t>
            </a:r>
          </a:p>
        </p:txBody>
      </p:sp>
      <p:sp>
        <p:nvSpPr>
          <p:cNvPr id="448535" name="Text Box 23"/>
          <p:cNvSpPr txBox="1">
            <a:spLocks noChangeArrowheads="1"/>
          </p:cNvSpPr>
          <p:nvPr/>
        </p:nvSpPr>
        <p:spPr bwMode="auto">
          <a:xfrm>
            <a:off x="790575" y="2978150"/>
            <a:ext cx="819150" cy="396875"/>
          </a:xfrm>
          <a:prstGeom prst="rect">
            <a:avLst/>
          </a:prstGeom>
          <a:noFill/>
          <a:ln w="9525">
            <a:noFill/>
            <a:miter lim="800000"/>
            <a:headEnd/>
            <a:tailEnd/>
          </a:ln>
        </p:spPr>
        <p:txBody>
          <a:bodyPr wrap="none">
            <a:spAutoFit/>
          </a:bodyPr>
          <a:lstStyle/>
          <a:p>
            <a:r>
              <a:rPr lang="en-US" sz="2000"/>
              <a:t>100 g</a:t>
            </a:r>
          </a:p>
        </p:txBody>
      </p:sp>
      <p:sp>
        <p:nvSpPr>
          <p:cNvPr id="448536" name="Text Box 24"/>
          <p:cNvSpPr txBox="1">
            <a:spLocks noChangeArrowheads="1"/>
          </p:cNvSpPr>
          <p:nvPr/>
        </p:nvSpPr>
        <p:spPr bwMode="auto">
          <a:xfrm>
            <a:off x="2476500" y="3006725"/>
            <a:ext cx="819150" cy="396875"/>
          </a:xfrm>
          <a:prstGeom prst="rect">
            <a:avLst/>
          </a:prstGeom>
          <a:noFill/>
          <a:ln w="9525">
            <a:noFill/>
            <a:miter lim="800000"/>
            <a:headEnd/>
            <a:tailEnd/>
          </a:ln>
        </p:spPr>
        <p:txBody>
          <a:bodyPr wrap="none">
            <a:spAutoFit/>
          </a:bodyPr>
          <a:lstStyle/>
          <a:p>
            <a:r>
              <a:rPr lang="en-US" sz="2000"/>
              <a:t>100 g</a:t>
            </a:r>
          </a:p>
        </p:txBody>
      </p:sp>
      <p:sp>
        <p:nvSpPr>
          <p:cNvPr id="448537" name="Text Box 25"/>
          <p:cNvSpPr txBox="1">
            <a:spLocks noChangeArrowheads="1"/>
          </p:cNvSpPr>
          <p:nvPr/>
        </p:nvSpPr>
        <p:spPr bwMode="auto">
          <a:xfrm>
            <a:off x="7900988" y="1255713"/>
            <a:ext cx="1082675" cy="457200"/>
          </a:xfrm>
          <a:prstGeom prst="rect">
            <a:avLst/>
          </a:prstGeom>
          <a:noFill/>
          <a:ln w="9525">
            <a:noFill/>
            <a:miter lim="800000"/>
            <a:headEnd/>
            <a:tailEnd/>
          </a:ln>
        </p:spPr>
        <p:txBody>
          <a:bodyPr wrap="none">
            <a:spAutoFit/>
          </a:bodyPr>
          <a:lstStyle/>
          <a:p>
            <a:r>
              <a:rPr lang="en-US" sz="2400"/>
              <a:t>350 kJ</a:t>
            </a:r>
          </a:p>
        </p:txBody>
      </p:sp>
      <p:sp>
        <p:nvSpPr>
          <p:cNvPr id="448538" name="Text Box 26"/>
          <p:cNvSpPr txBox="1">
            <a:spLocks noChangeArrowheads="1"/>
          </p:cNvSpPr>
          <p:nvPr/>
        </p:nvSpPr>
        <p:spPr bwMode="auto">
          <a:xfrm>
            <a:off x="7889875" y="2498725"/>
            <a:ext cx="1082675" cy="457200"/>
          </a:xfrm>
          <a:prstGeom prst="rect">
            <a:avLst/>
          </a:prstGeom>
          <a:noFill/>
          <a:ln w="9525">
            <a:noFill/>
            <a:miter lim="800000"/>
            <a:headEnd/>
            <a:tailEnd/>
          </a:ln>
        </p:spPr>
        <p:txBody>
          <a:bodyPr wrap="none">
            <a:spAutoFit/>
          </a:bodyPr>
          <a:lstStyle/>
          <a:p>
            <a:r>
              <a:rPr lang="en-US" sz="2400"/>
              <a:t>700 kJ</a:t>
            </a:r>
          </a:p>
        </p:txBody>
      </p:sp>
      <p:sp>
        <p:nvSpPr>
          <p:cNvPr id="448539" name="Line 27"/>
          <p:cNvSpPr>
            <a:spLocks noChangeShapeType="1"/>
          </p:cNvSpPr>
          <p:nvPr/>
        </p:nvSpPr>
        <p:spPr bwMode="auto">
          <a:xfrm>
            <a:off x="2374900" y="2132013"/>
            <a:ext cx="996950" cy="0"/>
          </a:xfrm>
          <a:prstGeom prst="line">
            <a:avLst/>
          </a:prstGeom>
          <a:noFill/>
          <a:ln w="9525">
            <a:solidFill>
              <a:schemeClr val="tx1"/>
            </a:solidFill>
            <a:round/>
            <a:headEnd/>
            <a:tailEnd/>
          </a:ln>
        </p:spPr>
        <p:txBody>
          <a:bodyPr/>
          <a:lstStyle/>
          <a:p>
            <a:endParaRPr lang="en-US"/>
          </a:p>
        </p:txBody>
      </p:sp>
      <p:sp>
        <p:nvSpPr>
          <p:cNvPr id="448540" name="Text Box 28"/>
          <p:cNvSpPr txBox="1">
            <a:spLocks noChangeArrowheads="1"/>
          </p:cNvSpPr>
          <p:nvPr/>
        </p:nvSpPr>
        <p:spPr bwMode="auto">
          <a:xfrm>
            <a:off x="2724150" y="1766888"/>
            <a:ext cx="325438" cy="396875"/>
          </a:xfrm>
          <a:prstGeom prst="rect">
            <a:avLst/>
          </a:prstGeom>
          <a:noFill/>
          <a:ln w="9525">
            <a:noFill/>
            <a:miter lim="800000"/>
            <a:headEnd/>
            <a:tailEnd/>
          </a:ln>
        </p:spPr>
        <p:txBody>
          <a:bodyPr wrap="none">
            <a:spAutoFit/>
          </a:bodyPr>
          <a:lstStyle/>
          <a:p>
            <a:r>
              <a:rPr lang="en-US" sz="2000"/>
              <a:t>?</a:t>
            </a:r>
          </a:p>
        </p:txBody>
      </p:sp>
      <p:sp>
        <p:nvSpPr>
          <p:cNvPr id="448541" name="Line 29"/>
          <p:cNvSpPr>
            <a:spLocks noChangeShapeType="1"/>
          </p:cNvSpPr>
          <p:nvPr/>
        </p:nvSpPr>
        <p:spPr bwMode="auto">
          <a:xfrm>
            <a:off x="1152525" y="3408363"/>
            <a:ext cx="0" cy="1152525"/>
          </a:xfrm>
          <a:prstGeom prst="line">
            <a:avLst/>
          </a:prstGeom>
          <a:noFill/>
          <a:ln w="9525">
            <a:solidFill>
              <a:schemeClr val="tx1"/>
            </a:solidFill>
            <a:round/>
            <a:headEnd/>
            <a:tailEnd type="triangle" w="med" len="med"/>
          </a:ln>
        </p:spPr>
        <p:txBody>
          <a:bodyPr/>
          <a:lstStyle/>
          <a:p>
            <a:endParaRPr lang="en-US"/>
          </a:p>
        </p:txBody>
      </p:sp>
      <p:sp>
        <p:nvSpPr>
          <p:cNvPr id="448542" name="Line 30"/>
          <p:cNvSpPr>
            <a:spLocks noChangeShapeType="1"/>
          </p:cNvSpPr>
          <p:nvPr/>
        </p:nvSpPr>
        <p:spPr bwMode="auto">
          <a:xfrm>
            <a:off x="2782888" y="3416300"/>
            <a:ext cx="0" cy="1152525"/>
          </a:xfrm>
          <a:prstGeom prst="line">
            <a:avLst/>
          </a:prstGeom>
          <a:noFill/>
          <a:ln w="9525">
            <a:solidFill>
              <a:schemeClr val="tx1"/>
            </a:solidFill>
            <a:round/>
            <a:headEnd/>
            <a:tailEnd type="triangle" w="med" len="med"/>
          </a:ln>
        </p:spPr>
        <p:txBody>
          <a:bodyPr/>
          <a:lstStyle/>
          <a:p>
            <a:endParaRPr lang="en-US"/>
          </a:p>
        </p:txBody>
      </p:sp>
      <p:sp>
        <p:nvSpPr>
          <p:cNvPr id="448543" name="Text Box 31"/>
          <p:cNvSpPr txBox="1">
            <a:spLocks noChangeArrowheads="1"/>
          </p:cNvSpPr>
          <p:nvPr/>
        </p:nvSpPr>
        <p:spPr bwMode="auto">
          <a:xfrm>
            <a:off x="1201738" y="3613150"/>
            <a:ext cx="1255712" cy="396875"/>
          </a:xfrm>
          <a:prstGeom prst="rect">
            <a:avLst/>
          </a:prstGeom>
          <a:noFill/>
          <a:ln w="9525">
            <a:noFill/>
            <a:miter lim="800000"/>
            <a:headEnd/>
            <a:tailEnd/>
          </a:ln>
        </p:spPr>
        <p:txBody>
          <a:bodyPr wrap="none">
            <a:spAutoFit/>
          </a:bodyPr>
          <a:lstStyle/>
          <a:p>
            <a:r>
              <a:rPr lang="en-US" sz="2000"/>
              <a:t>/</a:t>
            </a:r>
            <a:r>
              <a:rPr lang="en-US" sz="800"/>
              <a:t> </a:t>
            </a:r>
            <a:r>
              <a:rPr lang="en-US" sz="2000"/>
              <a:t>16 g/mol</a:t>
            </a:r>
          </a:p>
        </p:txBody>
      </p:sp>
      <p:sp>
        <p:nvSpPr>
          <p:cNvPr id="448544" name="Text Box 32"/>
          <p:cNvSpPr txBox="1">
            <a:spLocks noChangeArrowheads="1"/>
          </p:cNvSpPr>
          <p:nvPr/>
        </p:nvSpPr>
        <p:spPr bwMode="auto">
          <a:xfrm>
            <a:off x="2832100" y="3609975"/>
            <a:ext cx="1255713" cy="396875"/>
          </a:xfrm>
          <a:prstGeom prst="rect">
            <a:avLst/>
          </a:prstGeom>
          <a:noFill/>
          <a:ln w="9525">
            <a:noFill/>
            <a:miter lim="800000"/>
            <a:headEnd/>
            <a:tailEnd/>
          </a:ln>
        </p:spPr>
        <p:txBody>
          <a:bodyPr wrap="none">
            <a:spAutoFit/>
          </a:bodyPr>
          <a:lstStyle/>
          <a:p>
            <a:r>
              <a:rPr lang="en-US" sz="2000"/>
              <a:t>/</a:t>
            </a:r>
            <a:r>
              <a:rPr lang="en-US" sz="800"/>
              <a:t> </a:t>
            </a:r>
            <a:r>
              <a:rPr lang="en-US" sz="2000"/>
              <a:t>32 g/mol</a:t>
            </a:r>
          </a:p>
        </p:txBody>
      </p:sp>
      <p:sp>
        <p:nvSpPr>
          <p:cNvPr id="448545" name="Text Box 33"/>
          <p:cNvSpPr txBox="1">
            <a:spLocks noChangeArrowheads="1"/>
          </p:cNvSpPr>
          <p:nvPr/>
        </p:nvSpPr>
        <p:spPr bwMode="auto">
          <a:xfrm>
            <a:off x="493713" y="4551363"/>
            <a:ext cx="1311275" cy="396875"/>
          </a:xfrm>
          <a:prstGeom prst="rect">
            <a:avLst/>
          </a:prstGeom>
          <a:noFill/>
          <a:ln w="9525">
            <a:noFill/>
            <a:miter lim="800000"/>
            <a:headEnd/>
            <a:tailEnd/>
          </a:ln>
        </p:spPr>
        <p:txBody>
          <a:bodyPr wrap="none">
            <a:spAutoFit/>
          </a:bodyPr>
          <a:lstStyle/>
          <a:p>
            <a:r>
              <a:rPr lang="en-US" sz="2000"/>
              <a:t>6.25 </a:t>
            </a:r>
            <a:r>
              <a:rPr lang="en-US" sz="1200"/>
              <a:t>mol CH</a:t>
            </a:r>
            <a:r>
              <a:rPr lang="en-US" sz="1200" baseline="-25000"/>
              <a:t>4</a:t>
            </a:r>
          </a:p>
        </p:txBody>
      </p:sp>
      <p:sp>
        <p:nvSpPr>
          <p:cNvPr id="448546" name="Text Box 34"/>
          <p:cNvSpPr txBox="1">
            <a:spLocks noChangeArrowheads="1"/>
          </p:cNvSpPr>
          <p:nvPr/>
        </p:nvSpPr>
        <p:spPr bwMode="auto">
          <a:xfrm>
            <a:off x="2101850" y="4548188"/>
            <a:ext cx="1352550" cy="396875"/>
          </a:xfrm>
          <a:prstGeom prst="rect">
            <a:avLst/>
          </a:prstGeom>
          <a:noFill/>
          <a:ln w="9525">
            <a:noFill/>
            <a:miter lim="800000"/>
            <a:headEnd/>
            <a:tailEnd/>
          </a:ln>
        </p:spPr>
        <p:txBody>
          <a:bodyPr wrap="none">
            <a:spAutoFit/>
          </a:bodyPr>
          <a:lstStyle/>
          <a:p>
            <a:r>
              <a:rPr lang="en-US" sz="2000"/>
              <a:t>3.125 </a:t>
            </a:r>
            <a:r>
              <a:rPr lang="en-US" sz="1200"/>
              <a:t>mol O</a:t>
            </a:r>
            <a:r>
              <a:rPr lang="en-US" sz="1200" baseline="-25000"/>
              <a:t>2</a:t>
            </a:r>
          </a:p>
        </p:txBody>
      </p:sp>
      <p:sp>
        <p:nvSpPr>
          <p:cNvPr id="448547" name="Line 35"/>
          <p:cNvSpPr>
            <a:spLocks noChangeShapeType="1"/>
          </p:cNvSpPr>
          <p:nvPr/>
        </p:nvSpPr>
        <p:spPr bwMode="auto">
          <a:xfrm>
            <a:off x="569913" y="4891088"/>
            <a:ext cx="1139825" cy="0"/>
          </a:xfrm>
          <a:prstGeom prst="line">
            <a:avLst/>
          </a:prstGeom>
          <a:noFill/>
          <a:ln w="9525">
            <a:solidFill>
              <a:schemeClr val="tx1"/>
            </a:solidFill>
            <a:round/>
            <a:headEnd/>
            <a:tailEnd/>
          </a:ln>
        </p:spPr>
        <p:txBody>
          <a:bodyPr/>
          <a:lstStyle/>
          <a:p>
            <a:endParaRPr lang="en-US"/>
          </a:p>
        </p:txBody>
      </p:sp>
      <p:sp>
        <p:nvSpPr>
          <p:cNvPr id="448548" name="Line 36"/>
          <p:cNvSpPr>
            <a:spLocks noChangeShapeType="1"/>
          </p:cNvSpPr>
          <p:nvPr/>
        </p:nvSpPr>
        <p:spPr bwMode="auto">
          <a:xfrm>
            <a:off x="2174875" y="4891088"/>
            <a:ext cx="1211263" cy="0"/>
          </a:xfrm>
          <a:prstGeom prst="line">
            <a:avLst/>
          </a:prstGeom>
          <a:noFill/>
          <a:ln w="9525">
            <a:solidFill>
              <a:schemeClr val="tx1"/>
            </a:solidFill>
            <a:round/>
            <a:headEnd/>
            <a:tailEnd/>
          </a:ln>
        </p:spPr>
        <p:txBody>
          <a:bodyPr/>
          <a:lstStyle/>
          <a:p>
            <a:endParaRPr lang="en-US"/>
          </a:p>
        </p:txBody>
      </p:sp>
      <p:sp>
        <p:nvSpPr>
          <p:cNvPr id="448549" name="Text Box 37"/>
          <p:cNvSpPr txBox="1">
            <a:spLocks noChangeArrowheads="1"/>
          </p:cNvSpPr>
          <p:nvPr/>
        </p:nvSpPr>
        <p:spPr bwMode="auto">
          <a:xfrm>
            <a:off x="987425" y="4929188"/>
            <a:ext cx="325438" cy="396875"/>
          </a:xfrm>
          <a:prstGeom prst="rect">
            <a:avLst/>
          </a:prstGeom>
          <a:noFill/>
          <a:ln w="9525">
            <a:noFill/>
            <a:miter lim="800000"/>
            <a:headEnd/>
            <a:tailEnd/>
          </a:ln>
        </p:spPr>
        <p:txBody>
          <a:bodyPr wrap="none">
            <a:spAutoFit/>
          </a:bodyPr>
          <a:lstStyle/>
          <a:p>
            <a:r>
              <a:rPr lang="en-US" sz="2000"/>
              <a:t>1</a:t>
            </a:r>
          </a:p>
        </p:txBody>
      </p:sp>
      <p:sp>
        <p:nvSpPr>
          <p:cNvPr id="448550" name="Text Box 38"/>
          <p:cNvSpPr txBox="1">
            <a:spLocks noChangeArrowheads="1"/>
          </p:cNvSpPr>
          <p:nvPr/>
        </p:nvSpPr>
        <p:spPr bwMode="auto">
          <a:xfrm>
            <a:off x="2606675" y="4937125"/>
            <a:ext cx="325438" cy="396875"/>
          </a:xfrm>
          <a:prstGeom prst="rect">
            <a:avLst/>
          </a:prstGeom>
          <a:noFill/>
          <a:ln w="9525">
            <a:noFill/>
            <a:miter lim="800000"/>
            <a:headEnd/>
            <a:tailEnd/>
          </a:ln>
        </p:spPr>
        <p:txBody>
          <a:bodyPr wrap="none">
            <a:spAutoFit/>
          </a:bodyPr>
          <a:lstStyle/>
          <a:p>
            <a:r>
              <a:rPr lang="en-US" sz="2000"/>
              <a:t>2</a:t>
            </a:r>
          </a:p>
        </p:txBody>
      </p:sp>
      <p:sp>
        <p:nvSpPr>
          <p:cNvPr id="448551" name="Text Box 39"/>
          <p:cNvSpPr txBox="1">
            <a:spLocks noChangeArrowheads="1"/>
          </p:cNvSpPr>
          <p:nvPr/>
        </p:nvSpPr>
        <p:spPr bwMode="auto">
          <a:xfrm>
            <a:off x="715963" y="5407025"/>
            <a:ext cx="677862" cy="396875"/>
          </a:xfrm>
          <a:prstGeom prst="rect">
            <a:avLst/>
          </a:prstGeom>
          <a:noFill/>
          <a:ln w="9525">
            <a:noFill/>
            <a:miter lim="800000"/>
            <a:headEnd/>
            <a:tailEnd/>
          </a:ln>
        </p:spPr>
        <p:txBody>
          <a:bodyPr wrap="none">
            <a:spAutoFit/>
          </a:bodyPr>
          <a:lstStyle/>
          <a:p>
            <a:r>
              <a:rPr lang="en-US" sz="2000"/>
              <a:t>6.25</a:t>
            </a:r>
          </a:p>
        </p:txBody>
      </p:sp>
      <p:sp>
        <p:nvSpPr>
          <p:cNvPr id="448552" name="Text Box 40"/>
          <p:cNvSpPr txBox="1">
            <a:spLocks noChangeArrowheads="1"/>
          </p:cNvSpPr>
          <p:nvPr/>
        </p:nvSpPr>
        <p:spPr bwMode="auto">
          <a:xfrm>
            <a:off x="2424113" y="5403850"/>
            <a:ext cx="677862" cy="396875"/>
          </a:xfrm>
          <a:prstGeom prst="rect">
            <a:avLst/>
          </a:prstGeom>
          <a:noFill/>
          <a:ln w="9525">
            <a:noFill/>
            <a:miter lim="800000"/>
            <a:headEnd/>
            <a:tailEnd/>
          </a:ln>
        </p:spPr>
        <p:txBody>
          <a:bodyPr wrap="none">
            <a:spAutoFit/>
          </a:bodyPr>
          <a:lstStyle/>
          <a:p>
            <a:r>
              <a:rPr lang="en-US" sz="2000"/>
              <a:t>1.56</a:t>
            </a:r>
          </a:p>
        </p:txBody>
      </p:sp>
      <p:sp>
        <p:nvSpPr>
          <p:cNvPr id="448553" name="Text Box 41"/>
          <p:cNvSpPr txBox="1">
            <a:spLocks noChangeArrowheads="1"/>
          </p:cNvSpPr>
          <p:nvPr/>
        </p:nvSpPr>
        <p:spPr bwMode="auto">
          <a:xfrm>
            <a:off x="2381250" y="2163763"/>
            <a:ext cx="1060450" cy="396875"/>
          </a:xfrm>
          <a:prstGeom prst="rect">
            <a:avLst/>
          </a:prstGeom>
          <a:noFill/>
          <a:ln w="9525">
            <a:noFill/>
            <a:miter lim="800000"/>
            <a:headEnd/>
            <a:tailEnd/>
          </a:ln>
        </p:spPr>
        <p:txBody>
          <a:bodyPr wrap="none">
            <a:spAutoFit/>
          </a:bodyPr>
          <a:lstStyle/>
          <a:p>
            <a:r>
              <a:rPr lang="en-US" sz="2000">
                <a:solidFill>
                  <a:srgbClr val="FF0000"/>
                </a:solidFill>
              </a:rPr>
              <a:t>Limiting</a:t>
            </a:r>
          </a:p>
        </p:txBody>
      </p:sp>
      <p:sp>
        <p:nvSpPr>
          <p:cNvPr id="448554" name="Text Box 42"/>
          <p:cNvSpPr txBox="1">
            <a:spLocks noChangeArrowheads="1"/>
          </p:cNvSpPr>
          <p:nvPr/>
        </p:nvSpPr>
        <p:spPr bwMode="auto">
          <a:xfrm>
            <a:off x="688975" y="2171700"/>
            <a:ext cx="1003300" cy="396875"/>
          </a:xfrm>
          <a:prstGeom prst="rect">
            <a:avLst/>
          </a:prstGeom>
          <a:noFill/>
          <a:ln w="9525">
            <a:noFill/>
            <a:miter lim="800000"/>
            <a:headEnd/>
            <a:tailEnd/>
          </a:ln>
        </p:spPr>
        <p:txBody>
          <a:bodyPr wrap="none">
            <a:spAutoFit/>
          </a:bodyPr>
          <a:lstStyle/>
          <a:p>
            <a:r>
              <a:rPr lang="en-US" sz="2000">
                <a:solidFill>
                  <a:schemeClr val="accent2"/>
                </a:solidFill>
              </a:rPr>
              <a:t>Excess</a:t>
            </a:r>
          </a:p>
        </p:txBody>
      </p:sp>
      <p:sp>
        <p:nvSpPr>
          <p:cNvPr id="448555" name="Text Box 43"/>
          <p:cNvSpPr txBox="1">
            <a:spLocks noChangeArrowheads="1"/>
          </p:cNvSpPr>
          <p:nvPr/>
        </p:nvSpPr>
        <p:spPr bwMode="auto">
          <a:xfrm>
            <a:off x="8161338" y="2944813"/>
            <a:ext cx="649287" cy="396875"/>
          </a:xfrm>
          <a:prstGeom prst="rect">
            <a:avLst/>
          </a:prstGeom>
          <a:noFill/>
          <a:ln w="9525">
            <a:noFill/>
            <a:miter lim="800000"/>
            <a:headEnd/>
            <a:tailEnd/>
          </a:ln>
        </p:spPr>
        <p:txBody>
          <a:bodyPr wrap="none">
            <a:spAutoFit/>
          </a:bodyPr>
          <a:lstStyle/>
          <a:p>
            <a:r>
              <a:rPr lang="en-US" sz="2000"/>
              <a:t>? kJ</a:t>
            </a:r>
          </a:p>
        </p:txBody>
      </p:sp>
      <p:sp>
        <p:nvSpPr>
          <p:cNvPr id="448556" name="Text Box 44"/>
          <p:cNvSpPr txBox="1">
            <a:spLocks noChangeArrowheads="1"/>
          </p:cNvSpPr>
          <p:nvPr/>
        </p:nvSpPr>
        <p:spPr bwMode="auto">
          <a:xfrm>
            <a:off x="3530600" y="4105275"/>
            <a:ext cx="2535238" cy="396875"/>
          </a:xfrm>
          <a:prstGeom prst="rect">
            <a:avLst/>
          </a:prstGeom>
          <a:noFill/>
          <a:ln w="9525">
            <a:noFill/>
            <a:miter lim="800000"/>
            <a:headEnd/>
            <a:tailEnd/>
          </a:ln>
        </p:spPr>
        <p:txBody>
          <a:bodyPr wrap="none">
            <a:spAutoFit/>
          </a:bodyPr>
          <a:lstStyle/>
          <a:p>
            <a:r>
              <a:rPr lang="en-US" sz="2000"/>
              <a:t>x kJ  =  3.125 mol O</a:t>
            </a:r>
            <a:r>
              <a:rPr lang="en-US" sz="2000" baseline="-25000"/>
              <a:t>2</a:t>
            </a:r>
          </a:p>
        </p:txBody>
      </p:sp>
      <p:grpSp>
        <p:nvGrpSpPr>
          <p:cNvPr id="2" name="Group 45"/>
          <p:cNvGrpSpPr>
            <a:grpSpLocks/>
          </p:cNvGrpSpPr>
          <p:nvPr/>
        </p:nvGrpSpPr>
        <p:grpSpPr bwMode="auto">
          <a:xfrm>
            <a:off x="6116638" y="3911600"/>
            <a:ext cx="1200150" cy="808038"/>
            <a:chOff x="4174" y="2818"/>
            <a:chExt cx="756" cy="509"/>
          </a:xfrm>
        </p:grpSpPr>
        <p:sp>
          <p:nvSpPr>
            <p:cNvPr id="127030" name="AutoShape 4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7031" name="Line 4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48560" name="Text Box 48"/>
          <p:cNvSpPr txBox="1">
            <a:spLocks noChangeArrowheads="1"/>
          </p:cNvSpPr>
          <p:nvPr/>
        </p:nvSpPr>
        <p:spPr bwMode="auto">
          <a:xfrm>
            <a:off x="6124575" y="4286250"/>
            <a:ext cx="1163638" cy="396875"/>
          </a:xfrm>
          <a:prstGeom prst="rect">
            <a:avLst/>
          </a:prstGeom>
          <a:noFill/>
          <a:ln w="9525">
            <a:noFill/>
            <a:miter lim="800000"/>
            <a:headEnd/>
            <a:tailEnd/>
          </a:ln>
        </p:spPr>
        <p:txBody>
          <a:bodyPr wrap="none">
            <a:spAutoFit/>
          </a:bodyPr>
          <a:lstStyle/>
          <a:p>
            <a:r>
              <a:rPr lang="en-US" sz="2000"/>
              <a:t>2 mol O</a:t>
            </a:r>
            <a:r>
              <a:rPr lang="en-US" sz="2000" baseline="-25000"/>
              <a:t>2</a:t>
            </a:r>
          </a:p>
        </p:txBody>
      </p:sp>
      <p:sp>
        <p:nvSpPr>
          <p:cNvPr id="448561" name="Text Box 49"/>
          <p:cNvSpPr txBox="1">
            <a:spLocks noChangeArrowheads="1"/>
          </p:cNvSpPr>
          <p:nvPr/>
        </p:nvSpPr>
        <p:spPr bwMode="auto">
          <a:xfrm>
            <a:off x="6240463" y="3929063"/>
            <a:ext cx="931862" cy="396875"/>
          </a:xfrm>
          <a:prstGeom prst="rect">
            <a:avLst/>
          </a:prstGeom>
          <a:noFill/>
          <a:ln w="9525">
            <a:noFill/>
            <a:miter lim="800000"/>
            <a:headEnd/>
            <a:tailEnd/>
          </a:ln>
        </p:spPr>
        <p:txBody>
          <a:bodyPr wrap="none">
            <a:spAutoFit/>
          </a:bodyPr>
          <a:lstStyle/>
          <a:p>
            <a:r>
              <a:rPr lang="en-US" sz="2000"/>
              <a:t>700 kJ</a:t>
            </a:r>
          </a:p>
        </p:txBody>
      </p:sp>
      <p:sp>
        <p:nvSpPr>
          <p:cNvPr id="448562" name="Line 50"/>
          <p:cNvSpPr>
            <a:spLocks noChangeShapeType="1"/>
          </p:cNvSpPr>
          <p:nvPr/>
        </p:nvSpPr>
        <p:spPr bwMode="auto">
          <a:xfrm flipV="1">
            <a:off x="5238750" y="4259263"/>
            <a:ext cx="771525" cy="177800"/>
          </a:xfrm>
          <a:prstGeom prst="line">
            <a:avLst/>
          </a:prstGeom>
          <a:noFill/>
          <a:ln w="9525">
            <a:solidFill>
              <a:srgbClr val="FF0000"/>
            </a:solidFill>
            <a:round/>
            <a:headEnd/>
            <a:tailEnd/>
          </a:ln>
        </p:spPr>
        <p:txBody>
          <a:bodyPr/>
          <a:lstStyle/>
          <a:p>
            <a:endParaRPr lang="en-US"/>
          </a:p>
        </p:txBody>
      </p:sp>
      <p:sp>
        <p:nvSpPr>
          <p:cNvPr id="448563" name="Line 51"/>
          <p:cNvSpPr>
            <a:spLocks noChangeShapeType="1"/>
          </p:cNvSpPr>
          <p:nvPr/>
        </p:nvSpPr>
        <p:spPr bwMode="auto">
          <a:xfrm flipV="1">
            <a:off x="6411913" y="4435475"/>
            <a:ext cx="771525" cy="177800"/>
          </a:xfrm>
          <a:prstGeom prst="line">
            <a:avLst/>
          </a:prstGeom>
          <a:noFill/>
          <a:ln w="9525">
            <a:solidFill>
              <a:srgbClr val="FF0000"/>
            </a:solidFill>
            <a:round/>
            <a:headEnd/>
            <a:tailEnd/>
          </a:ln>
        </p:spPr>
        <p:txBody>
          <a:bodyPr/>
          <a:lstStyle/>
          <a:p>
            <a:endParaRPr lang="en-US"/>
          </a:p>
        </p:txBody>
      </p:sp>
      <p:sp>
        <p:nvSpPr>
          <p:cNvPr id="448564" name="Text Box 52"/>
          <p:cNvSpPr txBox="1">
            <a:spLocks noChangeArrowheads="1"/>
          </p:cNvSpPr>
          <p:nvPr/>
        </p:nvSpPr>
        <p:spPr bwMode="auto">
          <a:xfrm>
            <a:off x="7331075" y="4103688"/>
            <a:ext cx="331788" cy="396875"/>
          </a:xfrm>
          <a:prstGeom prst="rect">
            <a:avLst/>
          </a:prstGeom>
          <a:noFill/>
          <a:ln w="9525">
            <a:noFill/>
            <a:miter lim="800000"/>
            <a:headEnd/>
            <a:tailEnd/>
          </a:ln>
        </p:spPr>
        <p:txBody>
          <a:bodyPr wrap="none">
            <a:spAutoFit/>
          </a:bodyPr>
          <a:lstStyle/>
          <a:p>
            <a:r>
              <a:rPr lang="en-US" sz="2000"/>
              <a:t>=</a:t>
            </a:r>
          </a:p>
        </p:txBody>
      </p:sp>
      <p:sp>
        <p:nvSpPr>
          <p:cNvPr id="448565" name="Text Box 53"/>
          <p:cNvSpPr txBox="1">
            <a:spLocks noChangeArrowheads="1"/>
          </p:cNvSpPr>
          <p:nvPr/>
        </p:nvSpPr>
        <p:spPr bwMode="auto">
          <a:xfrm>
            <a:off x="7604125" y="4092575"/>
            <a:ext cx="1073150" cy="396875"/>
          </a:xfrm>
          <a:prstGeom prst="rect">
            <a:avLst/>
          </a:prstGeom>
          <a:noFill/>
          <a:ln w="9525">
            <a:noFill/>
            <a:miter lim="800000"/>
            <a:headEnd/>
            <a:tailEnd/>
          </a:ln>
        </p:spPr>
        <p:txBody>
          <a:bodyPr wrap="none">
            <a:spAutoFit/>
          </a:bodyPr>
          <a:lstStyle/>
          <a:p>
            <a:r>
              <a:rPr lang="en-US" sz="2000"/>
              <a:t>1094 kJ</a:t>
            </a:r>
          </a:p>
        </p:txBody>
      </p:sp>
      <p:sp>
        <p:nvSpPr>
          <p:cNvPr id="448566" name="Freeform 54"/>
          <p:cNvSpPr>
            <a:spLocks/>
          </p:cNvSpPr>
          <p:nvPr/>
        </p:nvSpPr>
        <p:spPr bwMode="auto">
          <a:xfrm>
            <a:off x="1163638" y="5794375"/>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48567" name="Text Box 55"/>
          <p:cNvSpPr txBox="1">
            <a:spLocks noChangeArrowheads="1"/>
          </p:cNvSpPr>
          <p:nvPr/>
        </p:nvSpPr>
        <p:spPr bwMode="auto">
          <a:xfrm>
            <a:off x="882650" y="6078538"/>
            <a:ext cx="2012950" cy="641350"/>
          </a:xfrm>
          <a:prstGeom prst="rect">
            <a:avLst/>
          </a:prstGeom>
          <a:solidFill>
            <a:schemeClr val="bg1"/>
          </a:solidFill>
          <a:ln w="9525">
            <a:noFill/>
            <a:miter lim="800000"/>
            <a:headEnd/>
            <a:tailEnd/>
          </a:ln>
        </p:spPr>
        <p:txBody>
          <a:bodyPr wrap="none">
            <a:spAutoFit/>
          </a:bodyPr>
          <a:lstStyle/>
          <a:p>
            <a:pPr algn="ctr"/>
            <a:r>
              <a:rPr lang="en-US" sz="1800">
                <a:solidFill>
                  <a:srgbClr val="5F5F5F"/>
                </a:solidFill>
              </a:rPr>
              <a:t>smaller number</a:t>
            </a:r>
          </a:p>
          <a:p>
            <a:pPr algn="ctr"/>
            <a:r>
              <a:rPr lang="en-US" sz="1800">
                <a:solidFill>
                  <a:srgbClr val="5F5F5F"/>
                </a:solidFill>
              </a:rPr>
              <a:t>is limiting reactant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48540"/>
                                        </p:tgtEl>
                                        <p:attrNameLst>
                                          <p:attrName>ppt_w</p:attrName>
                                        </p:attrNameLst>
                                      </p:cBhvr>
                                      <p:tavLst>
                                        <p:tav tm="0">
                                          <p:val>
                                            <p:strVal val="ppt_w"/>
                                          </p:val>
                                        </p:tav>
                                        <p:tav tm="100000">
                                          <p:val>
                                            <p:strVal val="ppt_w*0.70"/>
                                          </p:val>
                                        </p:tav>
                                      </p:tavLst>
                                    </p:anim>
                                    <p:anim calcmode="lin" valueType="num">
                                      <p:cBhvr>
                                        <p:cTn id="7" dur="1000"/>
                                        <p:tgtEl>
                                          <p:spTgt spid="448540"/>
                                        </p:tgtEl>
                                        <p:attrNameLst>
                                          <p:attrName>ppt_h</p:attrName>
                                        </p:attrNameLst>
                                      </p:cBhvr>
                                      <p:tavLst>
                                        <p:tav tm="0">
                                          <p:val>
                                            <p:strVal val="ppt_h"/>
                                          </p:val>
                                        </p:tav>
                                        <p:tav tm="100000">
                                          <p:val>
                                            <p:strVal val="ppt_h"/>
                                          </p:val>
                                        </p:tav>
                                      </p:tavLst>
                                    </p:anim>
                                    <p:animEffect transition="out" filter="fade">
                                      <p:cBhvr>
                                        <p:cTn id="8" dur="1000"/>
                                        <p:tgtEl>
                                          <p:spTgt spid="448540"/>
                                        </p:tgtEl>
                                      </p:cBhvr>
                                    </p:animEffect>
                                    <p:set>
                                      <p:cBhvr>
                                        <p:cTn id="9" dur="1" fill="hold">
                                          <p:stCondLst>
                                            <p:cond delay="999"/>
                                          </p:stCondLst>
                                        </p:cTn>
                                        <p:tgtEl>
                                          <p:spTgt spid="448540"/>
                                        </p:tgtEl>
                                        <p:attrNameLst>
                                          <p:attrName>style.visibility</p:attrName>
                                        </p:attrNameLst>
                                      </p:cBhvr>
                                      <p:to>
                                        <p:strVal val="hidden"/>
                                      </p:to>
                                    </p:set>
                                  </p:childTnLst>
                                </p:cTn>
                              </p:par>
                              <p:par>
                                <p:cTn id="10" presetID="17" presetClass="entr" presetSubtype="10" fill="hold" grpId="0" nodeType="withEffect">
                                  <p:stCondLst>
                                    <p:cond delay="0"/>
                                  </p:stCondLst>
                                  <p:childTnLst>
                                    <p:set>
                                      <p:cBhvr>
                                        <p:cTn id="11" dur="1" fill="hold">
                                          <p:stCondLst>
                                            <p:cond delay="0"/>
                                          </p:stCondLst>
                                        </p:cTn>
                                        <p:tgtEl>
                                          <p:spTgt spid="448539"/>
                                        </p:tgtEl>
                                        <p:attrNameLst>
                                          <p:attrName>style.visibility</p:attrName>
                                        </p:attrNameLst>
                                      </p:cBhvr>
                                      <p:to>
                                        <p:strVal val="visible"/>
                                      </p:to>
                                    </p:set>
                                    <p:anim calcmode="lin" valueType="num">
                                      <p:cBhvr>
                                        <p:cTn id="12" dur="500" fill="hold"/>
                                        <p:tgtEl>
                                          <p:spTgt spid="448539"/>
                                        </p:tgtEl>
                                        <p:attrNameLst>
                                          <p:attrName>ppt_w</p:attrName>
                                        </p:attrNameLst>
                                      </p:cBhvr>
                                      <p:tavLst>
                                        <p:tav tm="0">
                                          <p:val>
                                            <p:fltVal val="0"/>
                                          </p:val>
                                        </p:tav>
                                        <p:tav tm="100000">
                                          <p:val>
                                            <p:strVal val="#ppt_w"/>
                                          </p:val>
                                        </p:tav>
                                      </p:tavLst>
                                    </p:anim>
                                    <p:anim calcmode="lin" valueType="num">
                                      <p:cBhvr>
                                        <p:cTn id="13" dur="500" fill="hold"/>
                                        <p:tgtEl>
                                          <p:spTgt spid="44853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48514"/>
                                        </p:tgtEl>
                                        <p:attrNameLst>
                                          <p:attrName>style.visibility</p:attrName>
                                        </p:attrNameLst>
                                      </p:cBhvr>
                                      <p:to>
                                        <p:strVal val="visible"/>
                                      </p:to>
                                    </p:set>
                                    <p:animEffect transition="in" filter="dissolve">
                                      <p:cBhvr>
                                        <p:cTn id="18" dur="500"/>
                                        <p:tgtEl>
                                          <p:spTgt spid="448514"/>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2000"/>
                                        <p:tgtEl>
                                          <p:spTgt spid="448539"/>
                                        </p:tgtEl>
                                      </p:cBhvr>
                                    </p:animEffect>
                                    <p:set>
                                      <p:cBhvr>
                                        <p:cTn id="22" dur="1" fill="hold">
                                          <p:stCondLst>
                                            <p:cond delay="1999"/>
                                          </p:stCondLst>
                                        </p:cTn>
                                        <p:tgtEl>
                                          <p:spTgt spid="4485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48524"/>
                                        </p:tgtEl>
                                        <p:attrNameLst>
                                          <p:attrName>style.visibility</p:attrName>
                                        </p:attrNameLst>
                                      </p:cBhvr>
                                      <p:to>
                                        <p:strVal val="visible"/>
                                      </p:to>
                                    </p:set>
                                    <p:animEffect transition="in" filter="fade">
                                      <p:cBhvr>
                                        <p:cTn id="27" dur="1000"/>
                                        <p:tgtEl>
                                          <p:spTgt spid="448524"/>
                                        </p:tgtEl>
                                      </p:cBhvr>
                                    </p:animEffect>
                                    <p:anim calcmode="lin" valueType="num">
                                      <p:cBhvr>
                                        <p:cTn id="28" dur="1000" fill="hold"/>
                                        <p:tgtEl>
                                          <p:spTgt spid="448524"/>
                                        </p:tgtEl>
                                        <p:attrNameLst>
                                          <p:attrName>ppt_x</p:attrName>
                                        </p:attrNameLst>
                                      </p:cBhvr>
                                      <p:tavLst>
                                        <p:tav tm="0">
                                          <p:val>
                                            <p:strVal val="#ppt_x"/>
                                          </p:val>
                                        </p:tav>
                                        <p:tav tm="100000">
                                          <p:val>
                                            <p:strVal val="#ppt_x"/>
                                          </p:val>
                                        </p:tav>
                                      </p:tavLst>
                                    </p:anim>
                                    <p:anim calcmode="lin" valueType="num">
                                      <p:cBhvr>
                                        <p:cTn id="29" dur="1000" fill="hold"/>
                                        <p:tgtEl>
                                          <p:spTgt spid="4485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48525"/>
                                        </p:tgtEl>
                                        <p:attrNameLst>
                                          <p:attrName>style.visibility</p:attrName>
                                        </p:attrNameLst>
                                      </p:cBhvr>
                                      <p:to>
                                        <p:strVal val="visible"/>
                                      </p:to>
                                    </p:set>
                                    <p:animEffect transition="in" filter="fade">
                                      <p:cBhvr>
                                        <p:cTn id="34" dur="1000"/>
                                        <p:tgtEl>
                                          <p:spTgt spid="448525"/>
                                        </p:tgtEl>
                                      </p:cBhvr>
                                    </p:animEffect>
                                    <p:anim calcmode="lin" valueType="num">
                                      <p:cBhvr>
                                        <p:cTn id="35" dur="1000" fill="hold"/>
                                        <p:tgtEl>
                                          <p:spTgt spid="448525"/>
                                        </p:tgtEl>
                                        <p:attrNameLst>
                                          <p:attrName>ppt_x</p:attrName>
                                        </p:attrNameLst>
                                      </p:cBhvr>
                                      <p:tavLst>
                                        <p:tav tm="0">
                                          <p:val>
                                            <p:strVal val="#ppt_x"/>
                                          </p:val>
                                        </p:tav>
                                        <p:tav tm="100000">
                                          <p:val>
                                            <p:strVal val="#ppt_x"/>
                                          </p:val>
                                        </p:tav>
                                      </p:tavLst>
                                    </p:anim>
                                    <p:anim calcmode="lin" valueType="num">
                                      <p:cBhvr>
                                        <p:cTn id="36" dur="1000" fill="hold"/>
                                        <p:tgtEl>
                                          <p:spTgt spid="44852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48530"/>
                                        </p:tgtEl>
                                        <p:attrNameLst>
                                          <p:attrName>style.visibility</p:attrName>
                                        </p:attrNameLst>
                                      </p:cBhvr>
                                      <p:to>
                                        <p:strVal val="visible"/>
                                      </p:to>
                                    </p:set>
                                    <p:animEffect transition="in" filter="fade">
                                      <p:cBhvr>
                                        <p:cTn id="40" dur="2000"/>
                                        <p:tgtEl>
                                          <p:spTgt spid="448530"/>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48526"/>
                                        </p:tgtEl>
                                        <p:attrNameLst>
                                          <p:attrName>style.visibility</p:attrName>
                                        </p:attrNameLst>
                                      </p:cBhvr>
                                      <p:to>
                                        <p:strVal val="visible"/>
                                      </p:to>
                                    </p:set>
                                    <p:animEffect transition="in" filter="fade">
                                      <p:cBhvr>
                                        <p:cTn id="45" dur="1000"/>
                                        <p:tgtEl>
                                          <p:spTgt spid="448526"/>
                                        </p:tgtEl>
                                      </p:cBhvr>
                                    </p:animEffect>
                                    <p:anim calcmode="lin" valueType="num">
                                      <p:cBhvr>
                                        <p:cTn id="46" dur="1000" fill="hold"/>
                                        <p:tgtEl>
                                          <p:spTgt spid="448526"/>
                                        </p:tgtEl>
                                        <p:attrNameLst>
                                          <p:attrName>ppt_x</p:attrName>
                                        </p:attrNameLst>
                                      </p:cBhvr>
                                      <p:tavLst>
                                        <p:tav tm="0">
                                          <p:val>
                                            <p:strVal val="#ppt_x"/>
                                          </p:val>
                                        </p:tav>
                                        <p:tav tm="100000">
                                          <p:val>
                                            <p:strVal val="#ppt_x"/>
                                          </p:val>
                                        </p:tav>
                                      </p:tavLst>
                                    </p:anim>
                                    <p:anim calcmode="lin" valueType="num">
                                      <p:cBhvr>
                                        <p:cTn id="47" dur="1000" fill="hold"/>
                                        <p:tgtEl>
                                          <p:spTgt spid="448526"/>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48529"/>
                                        </p:tgtEl>
                                        <p:attrNameLst>
                                          <p:attrName>style.visibility</p:attrName>
                                        </p:attrNameLst>
                                      </p:cBhvr>
                                      <p:to>
                                        <p:strVal val="visible"/>
                                      </p:to>
                                    </p:set>
                                    <p:animEffect transition="in" filter="wipe(left)">
                                      <p:cBhvr>
                                        <p:cTn id="51" dur="500"/>
                                        <p:tgtEl>
                                          <p:spTgt spid="448529"/>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48527"/>
                                        </p:tgtEl>
                                        <p:attrNameLst>
                                          <p:attrName>style.visibility</p:attrName>
                                        </p:attrNameLst>
                                      </p:cBhvr>
                                      <p:to>
                                        <p:strVal val="visible"/>
                                      </p:to>
                                    </p:set>
                                    <p:animEffect transition="in" filter="fade">
                                      <p:cBhvr>
                                        <p:cTn id="56" dur="1000"/>
                                        <p:tgtEl>
                                          <p:spTgt spid="448527"/>
                                        </p:tgtEl>
                                      </p:cBhvr>
                                    </p:animEffect>
                                    <p:anim calcmode="lin" valueType="num">
                                      <p:cBhvr>
                                        <p:cTn id="57" dur="1000" fill="hold"/>
                                        <p:tgtEl>
                                          <p:spTgt spid="448527"/>
                                        </p:tgtEl>
                                        <p:attrNameLst>
                                          <p:attrName>ppt_x</p:attrName>
                                        </p:attrNameLst>
                                      </p:cBhvr>
                                      <p:tavLst>
                                        <p:tav tm="0">
                                          <p:val>
                                            <p:strVal val="#ppt_x"/>
                                          </p:val>
                                        </p:tav>
                                        <p:tav tm="100000">
                                          <p:val>
                                            <p:strVal val="#ppt_x"/>
                                          </p:val>
                                        </p:tav>
                                      </p:tavLst>
                                    </p:anim>
                                    <p:anim calcmode="lin" valueType="num">
                                      <p:cBhvr>
                                        <p:cTn id="58" dur="1000" fill="hold"/>
                                        <p:tgtEl>
                                          <p:spTgt spid="448527"/>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448531"/>
                                        </p:tgtEl>
                                        <p:attrNameLst>
                                          <p:attrName>style.visibility</p:attrName>
                                        </p:attrNameLst>
                                      </p:cBhvr>
                                      <p:to>
                                        <p:strVal val="visible"/>
                                      </p:to>
                                    </p:set>
                                    <p:animEffect transition="in" filter="fade">
                                      <p:cBhvr>
                                        <p:cTn id="62" dur="2000"/>
                                        <p:tgtEl>
                                          <p:spTgt spid="44853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448528"/>
                                        </p:tgtEl>
                                        <p:attrNameLst>
                                          <p:attrName>style.visibility</p:attrName>
                                        </p:attrNameLst>
                                      </p:cBhvr>
                                      <p:to>
                                        <p:strVal val="visible"/>
                                      </p:to>
                                    </p:set>
                                    <p:animEffect transition="in" filter="fade">
                                      <p:cBhvr>
                                        <p:cTn id="67" dur="1000"/>
                                        <p:tgtEl>
                                          <p:spTgt spid="448528"/>
                                        </p:tgtEl>
                                      </p:cBhvr>
                                    </p:animEffect>
                                    <p:anim calcmode="lin" valueType="num">
                                      <p:cBhvr>
                                        <p:cTn id="68" dur="1000" fill="hold"/>
                                        <p:tgtEl>
                                          <p:spTgt spid="448528"/>
                                        </p:tgtEl>
                                        <p:attrNameLst>
                                          <p:attrName>ppt_x</p:attrName>
                                        </p:attrNameLst>
                                      </p:cBhvr>
                                      <p:tavLst>
                                        <p:tav tm="0">
                                          <p:val>
                                            <p:strVal val="#ppt_x"/>
                                          </p:val>
                                        </p:tav>
                                        <p:tav tm="100000">
                                          <p:val>
                                            <p:strVal val="#ppt_x"/>
                                          </p:val>
                                        </p:tav>
                                      </p:tavLst>
                                    </p:anim>
                                    <p:anim calcmode="lin" valueType="num">
                                      <p:cBhvr>
                                        <p:cTn id="69" dur="1000" fill="hold"/>
                                        <p:tgtEl>
                                          <p:spTgt spid="44852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8532"/>
                                        </p:tgtEl>
                                        <p:attrNameLst>
                                          <p:attrName>style.visibility</p:attrName>
                                        </p:attrNameLst>
                                      </p:cBhvr>
                                      <p:to>
                                        <p:strVal val="visible"/>
                                      </p:to>
                                    </p:set>
                                    <p:animEffect transition="in" filter="fade">
                                      <p:cBhvr>
                                        <p:cTn id="74" dur="2000"/>
                                        <p:tgtEl>
                                          <p:spTgt spid="44853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448537"/>
                                        </p:tgtEl>
                                        <p:attrNameLst>
                                          <p:attrName>style.visibility</p:attrName>
                                        </p:attrNameLst>
                                      </p:cBhvr>
                                      <p:to>
                                        <p:strVal val="visible"/>
                                      </p:to>
                                    </p:set>
                                    <p:anim calcmode="lin" valueType="num">
                                      <p:cBhvr>
                                        <p:cTn id="79" dur="1000" fill="hold"/>
                                        <p:tgtEl>
                                          <p:spTgt spid="448537"/>
                                        </p:tgtEl>
                                        <p:attrNameLst>
                                          <p:attrName>ppt_w</p:attrName>
                                        </p:attrNameLst>
                                      </p:cBhvr>
                                      <p:tavLst>
                                        <p:tav tm="0">
                                          <p:val>
                                            <p:fltVal val="0"/>
                                          </p:val>
                                        </p:tav>
                                        <p:tav tm="100000">
                                          <p:val>
                                            <p:strVal val="#ppt_w"/>
                                          </p:val>
                                        </p:tav>
                                      </p:tavLst>
                                    </p:anim>
                                    <p:anim calcmode="lin" valueType="num">
                                      <p:cBhvr>
                                        <p:cTn id="80" dur="1000" fill="hold"/>
                                        <p:tgtEl>
                                          <p:spTgt spid="448537"/>
                                        </p:tgtEl>
                                        <p:attrNameLst>
                                          <p:attrName>ppt_h</p:attrName>
                                        </p:attrNameLst>
                                      </p:cBhvr>
                                      <p:tavLst>
                                        <p:tav tm="0">
                                          <p:val>
                                            <p:fltVal val="0"/>
                                          </p:val>
                                        </p:tav>
                                        <p:tav tm="100000">
                                          <p:val>
                                            <p:strVal val="#ppt_h"/>
                                          </p:val>
                                        </p:tav>
                                      </p:tavLst>
                                    </p:anim>
                                    <p:animEffect transition="in" filter="fade">
                                      <p:cBhvr>
                                        <p:cTn id="81" dur="1000"/>
                                        <p:tgtEl>
                                          <p:spTgt spid="448537"/>
                                        </p:tgtEl>
                                      </p:cBhvr>
                                    </p:animEffect>
                                  </p:childTnLst>
                                </p:cTn>
                              </p:par>
                              <p:par>
                                <p:cTn id="82" presetID="0" presetClass="path" presetSubtype="0" accel="50000" decel="50000" fill="hold" grpId="1" nodeType="withEffect">
                                  <p:stCondLst>
                                    <p:cond delay="0"/>
                                  </p:stCondLst>
                                  <p:childTnLst>
                                    <p:animMotion origin="layout" path="M 0 0 L 0 0.18316 " pathEditMode="relative" ptsTypes="AA">
                                      <p:cBhvr>
                                        <p:cTn id="83" dur="2000" fill="hold"/>
                                        <p:tgtEl>
                                          <p:spTgt spid="448537"/>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9" presetClass="emph" presetSubtype="0" grpId="2" nodeType="clickEffect">
                                  <p:stCondLst>
                                    <p:cond delay="0"/>
                                  </p:stCondLst>
                                  <p:childTnLst>
                                    <p:set>
                                      <p:cBhvr rctx="PPT">
                                        <p:cTn id="87" dur="indefinite"/>
                                        <p:tgtEl>
                                          <p:spTgt spid="448537"/>
                                        </p:tgtEl>
                                        <p:attrNameLst>
                                          <p:attrName>style.opacity</p:attrName>
                                        </p:attrNameLst>
                                      </p:cBhvr>
                                      <p:to>
                                        <p:strVal val="0.5"/>
                                      </p:to>
                                    </p:set>
                                    <p:animEffect filter="image" prLst="opacity: 0.5">
                                      <p:cBhvr rctx="IE">
                                        <p:cTn id="88" dur="indefinite"/>
                                        <p:tgtEl>
                                          <p:spTgt spid="44853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448533"/>
                                        </p:tgtEl>
                                        <p:attrNameLst>
                                          <p:attrName>style.visibility</p:attrName>
                                        </p:attrNameLst>
                                      </p:cBhvr>
                                      <p:to>
                                        <p:strVal val="visible"/>
                                      </p:to>
                                    </p:set>
                                    <p:animEffect transition="in" filter="dissolve">
                                      <p:cBhvr>
                                        <p:cTn id="93" dur="500"/>
                                        <p:tgtEl>
                                          <p:spTgt spid="44853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48534"/>
                                        </p:tgtEl>
                                        <p:attrNameLst>
                                          <p:attrName>style.visibility</p:attrName>
                                        </p:attrNameLst>
                                      </p:cBhvr>
                                      <p:to>
                                        <p:strVal val="visible"/>
                                      </p:to>
                                    </p:set>
                                    <p:animEffect transition="in" filter="dissolve">
                                      <p:cBhvr>
                                        <p:cTn id="98" dur="500"/>
                                        <p:tgtEl>
                                          <p:spTgt spid="448534"/>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3" nodeType="clickEffect">
                                  <p:stCondLst>
                                    <p:cond delay="0"/>
                                  </p:stCondLst>
                                  <p:childTnLst>
                                    <p:anim calcmode="lin" valueType="num">
                                      <p:cBhvr>
                                        <p:cTn id="102" dur="1000"/>
                                        <p:tgtEl>
                                          <p:spTgt spid="448537"/>
                                        </p:tgtEl>
                                        <p:attrNameLst>
                                          <p:attrName>ppt_w</p:attrName>
                                        </p:attrNameLst>
                                      </p:cBhvr>
                                      <p:tavLst>
                                        <p:tav tm="0">
                                          <p:val>
                                            <p:strVal val="ppt_w"/>
                                          </p:val>
                                        </p:tav>
                                        <p:tav tm="100000">
                                          <p:val>
                                            <p:strVal val="ppt_w*0.70"/>
                                          </p:val>
                                        </p:tav>
                                      </p:tavLst>
                                    </p:anim>
                                    <p:anim calcmode="lin" valueType="num">
                                      <p:cBhvr>
                                        <p:cTn id="103" dur="1000"/>
                                        <p:tgtEl>
                                          <p:spTgt spid="448537"/>
                                        </p:tgtEl>
                                        <p:attrNameLst>
                                          <p:attrName>ppt_h</p:attrName>
                                        </p:attrNameLst>
                                      </p:cBhvr>
                                      <p:tavLst>
                                        <p:tav tm="0">
                                          <p:val>
                                            <p:strVal val="ppt_h"/>
                                          </p:val>
                                        </p:tav>
                                        <p:tav tm="100000">
                                          <p:val>
                                            <p:strVal val="ppt_h"/>
                                          </p:val>
                                        </p:tav>
                                      </p:tavLst>
                                    </p:anim>
                                    <p:animEffect transition="out" filter="fade">
                                      <p:cBhvr>
                                        <p:cTn id="104" dur="1000"/>
                                        <p:tgtEl>
                                          <p:spTgt spid="448537"/>
                                        </p:tgtEl>
                                      </p:cBhvr>
                                    </p:animEffect>
                                    <p:set>
                                      <p:cBhvr>
                                        <p:cTn id="105" dur="1" fill="hold">
                                          <p:stCondLst>
                                            <p:cond delay="999"/>
                                          </p:stCondLst>
                                        </p:cTn>
                                        <p:tgtEl>
                                          <p:spTgt spid="448537"/>
                                        </p:tgtEl>
                                        <p:attrNameLst>
                                          <p:attrName>style.visibility</p:attrName>
                                        </p:attrNameLst>
                                      </p:cBhvr>
                                      <p:to>
                                        <p:strVal val="hidden"/>
                                      </p:to>
                                    </p:set>
                                  </p:childTnLst>
                                </p:cTn>
                              </p:par>
                              <p:par>
                                <p:cTn id="106" presetID="9" presetClass="entr" presetSubtype="0" fill="hold" nodeType="withEffect">
                                  <p:stCondLst>
                                    <p:cond delay="0"/>
                                  </p:stCondLst>
                                  <p:childTnLst>
                                    <p:set>
                                      <p:cBhvr>
                                        <p:cTn id="107" dur="1" fill="hold">
                                          <p:stCondLst>
                                            <p:cond delay="0"/>
                                          </p:stCondLst>
                                        </p:cTn>
                                        <p:tgtEl>
                                          <p:spTgt spid="448538">
                                            <p:txEl>
                                              <p:pRg st="0" end="0"/>
                                            </p:txEl>
                                          </p:spTgt>
                                        </p:tgtEl>
                                        <p:attrNameLst>
                                          <p:attrName>style.visibility</p:attrName>
                                        </p:attrNameLst>
                                      </p:cBhvr>
                                      <p:to>
                                        <p:strVal val="visible"/>
                                      </p:to>
                                    </p:set>
                                    <p:animEffect transition="in" filter="dissolve">
                                      <p:cBhvr>
                                        <p:cTn id="108" dur="500"/>
                                        <p:tgtEl>
                                          <p:spTgt spid="448538">
                                            <p:txEl>
                                              <p:pRg st="0" end="0"/>
                                            </p:txEl>
                                          </p:spTgt>
                                        </p:tgtEl>
                                      </p:cBhvr>
                                    </p:animEffect>
                                  </p:childTnLst>
                                </p:cTn>
                              </p:par>
                            </p:childTnLst>
                          </p:cTn>
                        </p:par>
                        <p:par>
                          <p:cTn id="109" fill="hold">
                            <p:stCondLst>
                              <p:cond delay="1000"/>
                            </p:stCondLst>
                            <p:childTnLst>
                              <p:par>
                                <p:cTn id="110" presetID="9" presetClass="emph" presetSubtype="0" grpId="1" nodeType="afterEffect">
                                  <p:stCondLst>
                                    <p:cond delay="0"/>
                                  </p:stCondLst>
                                  <p:childTnLst>
                                    <p:set>
                                      <p:cBhvr rctx="PPT">
                                        <p:cTn id="111" dur="indefinite"/>
                                        <p:tgtEl>
                                          <p:spTgt spid="448524"/>
                                        </p:tgtEl>
                                        <p:attrNameLst>
                                          <p:attrName>style.opacity</p:attrName>
                                        </p:attrNameLst>
                                      </p:cBhvr>
                                      <p:to>
                                        <p:strVal val="0.5"/>
                                      </p:to>
                                    </p:set>
                                    <p:animEffect filter="image" prLst="opacity: 0.5">
                                      <p:cBhvr rctx="IE">
                                        <p:cTn id="112" dur="indefinite"/>
                                        <p:tgtEl>
                                          <p:spTgt spid="448524"/>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448535"/>
                                        </p:tgtEl>
                                        <p:attrNameLst>
                                          <p:attrName>style.visibility</p:attrName>
                                        </p:attrNameLst>
                                      </p:cBhvr>
                                      <p:to>
                                        <p:strVal val="visible"/>
                                      </p:to>
                                    </p:set>
                                    <p:anim calcmode="lin" valueType="num">
                                      <p:cBhvr>
                                        <p:cTn id="117" dur="500" fill="hold"/>
                                        <p:tgtEl>
                                          <p:spTgt spid="448535"/>
                                        </p:tgtEl>
                                        <p:attrNameLst>
                                          <p:attrName>ppt_w</p:attrName>
                                        </p:attrNameLst>
                                      </p:cBhvr>
                                      <p:tavLst>
                                        <p:tav tm="0">
                                          <p:val>
                                            <p:fltVal val="0"/>
                                          </p:val>
                                        </p:tav>
                                        <p:tav tm="100000">
                                          <p:val>
                                            <p:strVal val="#ppt_w"/>
                                          </p:val>
                                        </p:tav>
                                      </p:tavLst>
                                    </p:anim>
                                    <p:anim calcmode="lin" valueType="num">
                                      <p:cBhvr>
                                        <p:cTn id="118" dur="500" fill="hold"/>
                                        <p:tgtEl>
                                          <p:spTgt spid="448535"/>
                                        </p:tgtEl>
                                        <p:attrNameLst>
                                          <p:attrName>ppt_h</p:attrName>
                                        </p:attrNameLst>
                                      </p:cBhvr>
                                      <p:tavLst>
                                        <p:tav tm="0">
                                          <p:val>
                                            <p:fltVal val="0"/>
                                          </p:val>
                                        </p:tav>
                                        <p:tav tm="100000">
                                          <p:val>
                                            <p:strVal val="#ppt_h"/>
                                          </p:val>
                                        </p:tav>
                                      </p:tavLst>
                                    </p:anim>
                                    <p:animEffect transition="in" filter="fade">
                                      <p:cBhvr>
                                        <p:cTn id="119" dur="500"/>
                                        <p:tgtEl>
                                          <p:spTgt spid="44853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448536"/>
                                        </p:tgtEl>
                                        <p:attrNameLst>
                                          <p:attrName>style.visibility</p:attrName>
                                        </p:attrNameLst>
                                      </p:cBhvr>
                                      <p:to>
                                        <p:strVal val="visible"/>
                                      </p:to>
                                    </p:set>
                                    <p:anim calcmode="lin" valueType="num">
                                      <p:cBhvr>
                                        <p:cTn id="124" dur="500" fill="hold"/>
                                        <p:tgtEl>
                                          <p:spTgt spid="448536"/>
                                        </p:tgtEl>
                                        <p:attrNameLst>
                                          <p:attrName>ppt_w</p:attrName>
                                        </p:attrNameLst>
                                      </p:cBhvr>
                                      <p:tavLst>
                                        <p:tav tm="0">
                                          <p:val>
                                            <p:fltVal val="0"/>
                                          </p:val>
                                        </p:tav>
                                        <p:tav tm="100000">
                                          <p:val>
                                            <p:strVal val="#ppt_w"/>
                                          </p:val>
                                        </p:tav>
                                      </p:tavLst>
                                    </p:anim>
                                    <p:anim calcmode="lin" valueType="num">
                                      <p:cBhvr>
                                        <p:cTn id="125" dur="500" fill="hold"/>
                                        <p:tgtEl>
                                          <p:spTgt spid="448536"/>
                                        </p:tgtEl>
                                        <p:attrNameLst>
                                          <p:attrName>ppt_h</p:attrName>
                                        </p:attrNameLst>
                                      </p:cBhvr>
                                      <p:tavLst>
                                        <p:tav tm="0">
                                          <p:val>
                                            <p:fltVal val="0"/>
                                          </p:val>
                                        </p:tav>
                                        <p:tav tm="100000">
                                          <p:val>
                                            <p:strVal val="#ppt_h"/>
                                          </p:val>
                                        </p:tav>
                                      </p:tavLst>
                                    </p:anim>
                                    <p:animEffect transition="in" filter="fade">
                                      <p:cBhvr>
                                        <p:cTn id="126" dur="500"/>
                                        <p:tgtEl>
                                          <p:spTgt spid="448536"/>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48555"/>
                                        </p:tgtEl>
                                        <p:attrNameLst>
                                          <p:attrName>style.visibility</p:attrName>
                                        </p:attrNameLst>
                                      </p:cBhvr>
                                      <p:to>
                                        <p:strVal val="visible"/>
                                      </p:to>
                                    </p:set>
                                    <p:animEffect transition="in" filter="dissolve">
                                      <p:cBhvr>
                                        <p:cTn id="131" dur="500"/>
                                        <p:tgtEl>
                                          <p:spTgt spid="4485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448541"/>
                                        </p:tgtEl>
                                        <p:attrNameLst>
                                          <p:attrName>style.visibility</p:attrName>
                                        </p:attrNameLst>
                                      </p:cBhvr>
                                      <p:to>
                                        <p:strVal val="visible"/>
                                      </p:to>
                                    </p:set>
                                    <p:animEffect transition="in" filter="wipe(up)">
                                      <p:cBhvr>
                                        <p:cTn id="136" dur="500"/>
                                        <p:tgtEl>
                                          <p:spTgt spid="448541"/>
                                        </p:tgtEl>
                                      </p:cBhvr>
                                    </p:animEffect>
                                  </p:childTnLst>
                                </p:cTn>
                              </p:par>
                              <p:par>
                                <p:cTn id="137" presetID="40" presetClass="entr" presetSubtype="0" fill="hold" grpId="0" nodeType="withEffect">
                                  <p:stCondLst>
                                    <p:cond delay="0"/>
                                  </p:stCondLst>
                                  <p:iterate type="lt">
                                    <p:tmPct val="10000"/>
                                  </p:iterate>
                                  <p:childTnLst>
                                    <p:set>
                                      <p:cBhvr>
                                        <p:cTn id="138" dur="1" fill="hold">
                                          <p:stCondLst>
                                            <p:cond delay="0"/>
                                          </p:stCondLst>
                                        </p:cTn>
                                        <p:tgtEl>
                                          <p:spTgt spid="448543"/>
                                        </p:tgtEl>
                                        <p:attrNameLst>
                                          <p:attrName>style.visibility</p:attrName>
                                        </p:attrNameLst>
                                      </p:cBhvr>
                                      <p:to>
                                        <p:strVal val="visible"/>
                                      </p:to>
                                    </p:set>
                                    <p:animEffect transition="in" filter="fade">
                                      <p:cBhvr>
                                        <p:cTn id="139" dur="1000"/>
                                        <p:tgtEl>
                                          <p:spTgt spid="448543"/>
                                        </p:tgtEl>
                                      </p:cBhvr>
                                    </p:animEffect>
                                    <p:anim calcmode="lin" valueType="num">
                                      <p:cBhvr>
                                        <p:cTn id="140" dur="1000" fill="hold"/>
                                        <p:tgtEl>
                                          <p:spTgt spid="448543"/>
                                        </p:tgtEl>
                                        <p:attrNameLst>
                                          <p:attrName>ppt_x</p:attrName>
                                        </p:attrNameLst>
                                      </p:cBhvr>
                                      <p:tavLst>
                                        <p:tav tm="0">
                                          <p:val>
                                            <p:strVal val="#ppt_x-.1"/>
                                          </p:val>
                                        </p:tav>
                                        <p:tav tm="100000">
                                          <p:val>
                                            <p:strVal val="#ppt_x"/>
                                          </p:val>
                                        </p:tav>
                                      </p:tavLst>
                                    </p:anim>
                                    <p:anim calcmode="lin" valueType="num">
                                      <p:cBhvr>
                                        <p:cTn id="141" dur="1000" fill="hold"/>
                                        <p:tgtEl>
                                          <p:spTgt spid="448543"/>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448545"/>
                                        </p:tgtEl>
                                        <p:attrNameLst>
                                          <p:attrName>style.visibility</p:attrName>
                                        </p:attrNameLst>
                                      </p:cBhvr>
                                      <p:to>
                                        <p:strVal val="visible"/>
                                      </p:to>
                                    </p:set>
                                    <p:animEffect transition="in" filter="dissolve">
                                      <p:cBhvr>
                                        <p:cTn id="146" dur="500"/>
                                        <p:tgtEl>
                                          <p:spTgt spid="44854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448542"/>
                                        </p:tgtEl>
                                        <p:attrNameLst>
                                          <p:attrName>style.visibility</p:attrName>
                                        </p:attrNameLst>
                                      </p:cBhvr>
                                      <p:to>
                                        <p:strVal val="visible"/>
                                      </p:to>
                                    </p:set>
                                    <p:animEffect transition="in" filter="wipe(up)">
                                      <p:cBhvr>
                                        <p:cTn id="151" dur="500"/>
                                        <p:tgtEl>
                                          <p:spTgt spid="448542"/>
                                        </p:tgtEl>
                                      </p:cBhvr>
                                    </p:animEffect>
                                  </p:childTnLst>
                                </p:cTn>
                              </p:par>
                              <p:par>
                                <p:cTn id="152" presetID="40" presetClass="entr" presetSubtype="0" fill="hold" grpId="0" nodeType="withEffect">
                                  <p:stCondLst>
                                    <p:cond delay="0"/>
                                  </p:stCondLst>
                                  <p:iterate type="lt">
                                    <p:tmPct val="10000"/>
                                  </p:iterate>
                                  <p:childTnLst>
                                    <p:set>
                                      <p:cBhvr>
                                        <p:cTn id="153" dur="1" fill="hold">
                                          <p:stCondLst>
                                            <p:cond delay="0"/>
                                          </p:stCondLst>
                                        </p:cTn>
                                        <p:tgtEl>
                                          <p:spTgt spid="448544"/>
                                        </p:tgtEl>
                                        <p:attrNameLst>
                                          <p:attrName>style.visibility</p:attrName>
                                        </p:attrNameLst>
                                      </p:cBhvr>
                                      <p:to>
                                        <p:strVal val="visible"/>
                                      </p:to>
                                    </p:set>
                                    <p:animEffect transition="in" filter="fade">
                                      <p:cBhvr>
                                        <p:cTn id="154" dur="1000"/>
                                        <p:tgtEl>
                                          <p:spTgt spid="448544"/>
                                        </p:tgtEl>
                                      </p:cBhvr>
                                    </p:animEffect>
                                    <p:anim calcmode="lin" valueType="num">
                                      <p:cBhvr>
                                        <p:cTn id="155" dur="1000" fill="hold"/>
                                        <p:tgtEl>
                                          <p:spTgt spid="448544"/>
                                        </p:tgtEl>
                                        <p:attrNameLst>
                                          <p:attrName>ppt_x</p:attrName>
                                        </p:attrNameLst>
                                      </p:cBhvr>
                                      <p:tavLst>
                                        <p:tav tm="0">
                                          <p:val>
                                            <p:strVal val="#ppt_x-.1"/>
                                          </p:val>
                                        </p:tav>
                                        <p:tav tm="100000">
                                          <p:val>
                                            <p:strVal val="#ppt_x"/>
                                          </p:val>
                                        </p:tav>
                                      </p:tavLst>
                                    </p:anim>
                                    <p:anim calcmode="lin" valueType="num">
                                      <p:cBhvr>
                                        <p:cTn id="156" dur="1000" fill="hold"/>
                                        <p:tgtEl>
                                          <p:spTgt spid="448544"/>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48546"/>
                                        </p:tgtEl>
                                        <p:attrNameLst>
                                          <p:attrName>style.visibility</p:attrName>
                                        </p:attrNameLst>
                                      </p:cBhvr>
                                      <p:to>
                                        <p:strVal val="visible"/>
                                      </p:to>
                                    </p:set>
                                    <p:animEffect transition="in" filter="dissolve">
                                      <p:cBhvr>
                                        <p:cTn id="161" dur="500"/>
                                        <p:tgtEl>
                                          <p:spTgt spid="44854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48547"/>
                                        </p:tgtEl>
                                        <p:attrNameLst>
                                          <p:attrName>style.visibility</p:attrName>
                                        </p:attrNameLst>
                                      </p:cBhvr>
                                      <p:to>
                                        <p:strVal val="visible"/>
                                      </p:to>
                                    </p:set>
                                    <p:animEffect transition="in" filter="dissolve">
                                      <p:cBhvr>
                                        <p:cTn id="166" dur="500"/>
                                        <p:tgtEl>
                                          <p:spTgt spid="44854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448549"/>
                                        </p:tgtEl>
                                        <p:attrNameLst>
                                          <p:attrName>style.visibility</p:attrName>
                                        </p:attrNameLst>
                                      </p:cBhvr>
                                      <p:to>
                                        <p:strVal val="visible"/>
                                      </p:to>
                                    </p:set>
                                    <p:animEffect transition="in" filter="fade">
                                      <p:cBhvr>
                                        <p:cTn id="171" dur="2000"/>
                                        <p:tgtEl>
                                          <p:spTgt spid="448549"/>
                                        </p:tgtEl>
                                      </p:cBhvr>
                                    </p:animEffec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448551"/>
                                        </p:tgtEl>
                                        <p:attrNameLst>
                                          <p:attrName>style.visibility</p:attrName>
                                        </p:attrNameLst>
                                      </p:cBhvr>
                                      <p:to>
                                        <p:strVal val="visible"/>
                                      </p:to>
                                    </p:set>
                                    <p:animEffect transition="in" filter="fade">
                                      <p:cBhvr>
                                        <p:cTn id="176" dur="1000"/>
                                        <p:tgtEl>
                                          <p:spTgt spid="448551"/>
                                        </p:tgtEl>
                                      </p:cBhvr>
                                    </p:animEffect>
                                    <p:anim calcmode="lin" valueType="num">
                                      <p:cBhvr>
                                        <p:cTn id="177" dur="1000" fill="hold"/>
                                        <p:tgtEl>
                                          <p:spTgt spid="448551"/>
                                        </p:tgtEl>
                                        <p:attrNameLst>
                                          <p:attrName>ppt_x</p:attrName>
                                        </p:attrNameLst>
                                      </p:cBhvr>
                                      <p:tavLst>
                                        <p:tav tm="0">
                                          <p:val>
                                            <p:strVal val="#ppt_x"/>
                                          </p:val>
                                        </p:tav>
                                        <p:tav tm="100000">
                                          <p:val>
                                            <p:strVal val="#ppt_x"/>
                                          </p:val>
                                        </p:tav>
                                      </p:tavLst>
                                    </p:anim>
                                    <p:anim calcmode="lin" valueType="num">
                                      <p:cBhvr>
                                        <p:cTn id="178" dur="1000" fill="hold"/>
                                        <p:tgtEl>
                                          <p:spTgt spid="448551"/>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448548"/>
                                        </p:tgtEl>
                                        <p:attrNameLst>
                                          <p:attrName>style.visibility</p:attrName>
                                        </p:attrNameLst>
                                      </p:cBhvr>
                                      <p:to>
                                        <p:strVal val="visible"/>
                                      </p:to>
                                    </p:set>
                                    <p:animEffect transition="in" filter="dissolve">
                                      <p:cBhvr>
                                        <p:cTn id="183" dur="500"/>
                                        <p:tgtEl>
                                          <p:spTgt spid="448548"/>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0" fill="hold" grpId="0" nodeType="clickEffect">
                                  <p:stCondLst>
                                    <p:cond delay="0"/>
                                  </p:stCondLst>
                                  <p:childTnLst>
                                    <p:set>
                                      <p:cBhvr>
                                        <p:cTn id="187" dur="1" fill="hold">
                                          <p:stCondLst>
                                            <p:cond delay="0"/>
                                          </p:stCondLst>
                                        </p:cTn>
                                        <p:tgtEl>
                                          <p:spTgt spid="448550"/>
                                        </p:tgtEl>
                                        <p:attrNameLst>
                                          <p:attrName>style.visibility</p:attrName>
                                        </p:attrNameLst>
                                      </p:cBhvr>
                                      <p:to>
                                        <p:strVal val="visible"/>
                                      </p:to>
                                    </p:set>
                                    <p:anim calcmode="lin" valueType="num">
                                      <p:cBhvr>
                                        <p:cTn id="188" dur="500" fill="hold"/>
                                        <p:tgtEl>
                                          <p:spTgt spid="448550"/>
                                        </p:tgtEl>
                                        <p:attrNameLst>
                                          <p:attrName>ppt_w</p:attrName>
                                        </p:attrNameLst>
                                      </p:cBhvr>
                                      <p:tavLst>
                                        <p:tav tm="0">
                                          <p:val>
                                            <p:fltVal val="0"/>
                                          </p:val>
                                        </p:tav>
                                        <p:tav tm="100000">
                                          <p:val>
                                            <p:strVal val="#ppt_w"/>
                                          </p:val>
                                        </p:tav>
                                      </p:tavLst>
                                    </p:anim>
                                    <p:anim calcmode="lin" valueType="num">
                                      <p:cBhvr>
                                        <p:cTn id="189" dur="500" fill="hold"/>
                                        <p:tgtEl>
                                          <p:spTgt spid="448550"/>
                                        </p:tgtEl>
                                        <p:attrNameLst>
                                          <p:attrName>ppt_h</p:attrName>
                                        </p:attrNameLst>
                                      </p:cBhvr>
                                      <p:tavLst>
                                        <p:tav tm="0">
                                          <p:val>
                                            <p:fltVal val="0"/>
                                          </p:val>
                                        </p:tav>
                                        <p:tav tm="100000">
                                          <p:val>
                                            <p:strVal val="#ppt_h"/>
                                          </p:val>
                                        </p:tav>
                                      </p:tavLst>
                                    </p:anim>
                                    <p:animEffect transition="in" filter="fade">
                                      <p:cBhvr>
                                        <p:cTn id="190" dur="500"/>
                                        <p:tgtEl>
                                          <p:spTgt spid="448550"/>
                                        </p:tgtEl>
                                      </p:cBhvr>
                                    </p:animEffect>
                                  </p:childTnLst>
                                </p:cTn>
                              </p:par>
                            </p:childTnLst>
                          </p:cTn>
                        </p:par>
                      </p:childTnLst>
                    </p:cTn>
                  </p:par>
                  <p:par>
                    <p:cTn id="191" fill="hold">
                      <p:stCondLst>
                        <p:cond delay="indefinite"/>
                      </p:stCondLst>
                      <p:childTnLst>
                        <p:par>
                          <p:cTn id="192" fill="hold">
                            <p:stCondLst>
                              <p:cond delay="0"/>
                            </p:stCondLst>
                            <p:childTnLst>
                              <p:par>
                                <p:cTn id="193" presetID="47" presetClass="entr" presetSubtype="0" fill="hold" grpId="0" nodeType="clickEffect">
                                  <p:stCondLst>
                                    <p:cond delay="0"/>
                                  </p:stCondLst>
                                  <p:childTnLst>
                                    <p:set>
                                      <p:cBhvr>
                                        <p:cTn id="194" dur="1" fill="hold">
                                          <p:stCondLst>
                                            <p:cond delay="0"/>
                                          </p:stCondLst>
                                        </p:cTn>
                                        <p:tgtEl>
                                          <p:spTgt spid="448552"/>
                                        </p:tgtEl>
                                        <p:attrNameLst>
                                          <p:attrName>style.visibility</p:attrName>
                                        </p:attrNameLst>
                                      </p:cBhvr>
                                      <p:to>
                                        <p:strVal val="visible"/>
                                      </p:to>
                                    </p:set>
                                    <p:animEffect transition="in" filter="fade">
                                      <p:cBhvr>
                                        <p:cTn id="195" dur="1000"/>
                                        <p:tgtEl>
                                          <p:spTgt spid="448552"/>
                                        </p:tgtEl>
                                      </p:cBhvr>
                                    </p:animEffect>
                                    <p:anim calcmode="lin" valueType="num">
                                      <p:cBhvr>
                                        <p:cTn id="196" dur="1000" fill="hold"/>
                                        <p:tgtEl>
                                          <p:spTgt spid="448552"/>
                                        </p:tgtEl>
                                        <p:attrNameLst>
                                          <p:attrName>ppt_x</p:attrName>
                                        </p:attrNameLst>
                                      </p:cBhvr>
                                      <p:tavLst>
                                        <p:tav tm="0">
                                          <p:val>
                                            <p:strVal val="#ppt_x"/>
                                          </p:val>
                                        </p:tav>
                                        <p:tav tm="100000">
                                          <p:val>
                                            <p:strVal val="#ppt_x"/>
                                          </p:val>
                                        </p:tav>
                                      </p:tavLst>
                                    </p:anim>
                                    <p:anim calcmode="lin" valueType="num">
                                      <p:cBhvr>
                                        <p:cTn id="197" dur="1000" fill="hold"/>
                                        <p:tgtEl>
                                          <p:spTgt spid="448552"/>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grpId="0" nodeType="clickEffect">
                                  <p:stCondLst>
                                    <p:cond delay="0"/>
                                  </p:stCondLst>
                                  <p:childTnLst>
                                    <p:set>
                                      <p:cBhvr>
                                        <p:cTn id="201" dur="1" fill="hold">
                                          <p:stCondLst>
                                            <p:cond delay="0"/>
                                          </p:stCondLst>
                                        </p:cTn>
                                        <p:tgtEl>
                                          <p:spTgt spid="448567"/>
                                        </p:tgtEl>
                                        <p:attrNameLst>
                                          <p:attrName>style.visibility</p:attrName>
                                        </p:attrNameLst>
                                      </p:cBhvr>
                                      <p:to>
                                        <p:strVal val="visible"/>
                                      </p:to>
                                    </p:set>
                                    <p:animEffect transition="in" filter="checkerboard(across)">
                                      <p:cBhvr>
                                        <p:cTn id="202" dur="500"/>
                                        <p:tgtEl>
                                          <p:spTgt spid="448567"/>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448566"/>
                                        </p:tgtEl>
                                        <p:attrNameLst>
                                          <p:attrName>style.visibility</p:attrName>
                                        </p:attrNameLst>
                                      </p:cBhvr>
                                      <p:to>
                                        <p:strVal val="visible"/>
                                      </p:to>
                                    </p:set>
                                    <p:animEffect transition="in" filter="wipe(down)">
                                      <p:cBhvr>
                                        <p:cTn id="205" dur="500"/>
                                        <p:tgtEl>
                                          <p:spTgt spid="448566"/>
                                        </p:tgtEl>
                                      </p:cBhvr>
                                    </p:animEffect>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448553"/>
                                        </p:tgtEl>
                                        <p:attrNameLst>
                                          <p:attrName>style.visibility</p:attrName>
                                        </p:attrNameLst>
                                      </p:cBhvr>
                                      <p:to>
                                        <p:strVal val="visible"/>
                                      </p:to>
                                    </p:set>
                                    <p:animEffect transition="in" filter="fade">
                                      <p:cBhvr>
                                        <p:cTn id="210" dur="1000"/>
                                        <p:tgtEl>
                                          <p:spTgt spid="448553"/>
                                        </p:tgtEl>
                                      </p:cBhvr>
                                    </p:animEffect>
                                    <p:anim calcmode="lin" valueType="num">
                                      <p:cBhvr>
                                        <p:cTn id="211" dur="1000" fill="hold"/>
                                        <p:tgtEl>
                                          <p:spTgt spid="448553"/>
                                        </p:tgtEl>
                                        <p:attrNameLst>
                                          <p:attrName>ppt_x</p:attrName>
                                        </p:attrNameLst>
                                      </p:cBhvr>
                                      <p:tavLst>
                                        <p:tav tm="0">
                                          <p:val>
                                            <p:strVal val="#ppt_x"/>
                                          </p:val>
                                        </p:tav>
                                        <p:tav tm="100000">
                                          <p:val>
                                            <p:strVal val="#ppt_x"/>
                                          </p:val>
                                        </p:tav>
                                      </p:tavLst>
                                    </p:anim>
                                    <p:anim calcmode="lin" valueType="num">
                                      <p:cBhvr>
                                        <p:cTn id="212" dur="1000" fill="hold"/>
                                        <p:tgtEl>
                                          <p:spTgt spid="448553"/>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48554"/>
                                        </p:tgtEl>
                                        <p:attrNameLst>
                                          <p:attrName>style.visibility</p:attrName>
                                        </p:attrNameLst>
                                      </p:cBhvr>
                                      <p:to>
                                        <p:strVal val="visible"/>
                                      </p:to>
                                    </p:set>
                                    <p:animEffect transition="in" filter="fade">
                                      <p:cBhvr>
                                        <p:cTn id="217" dur="1000"/>
                                        <p:tgtEl>
                                          <p:spTgt spid="448554"/>
                                        </p:tgtEl>
                                      </p:cBhvr>
                                    </p:animEffect>
                                    <p:anim calcmode="lin" valueType="num">
                                      <p:cBhvr>
                                        <p:cTn id="218" dur="1000" fill="hold"/>
                                        <p:tgtEl>
                                          <p:spTgt spid="448554"/>
                                        </p:tgtEl>
                                        <p:attrNameLst>
                                          <p:attrName>ppt_x</p:attrName>
                                        </p:attrNameLst>
                                      </p:cBhvr>
                                      <p:tavLst>
                                        <p:tav tm="0">
                                          <p:val>
                                            <p:strVal val="#ppt_x"/>
                                          </p:val>
                                        </p:tav>
                                        <p:tav tm="100000">
                                          <p:val>
                                            <p:strVal val="#ppt_x"/>
                                          </p:val>
                                        </p:tav>
                                      </p:tavLst>
                                    </p:anim>
                                    <p:anim calcmode="lin" valueType="num">
                                      <p:cBhvr>
                                        <p:cTn id="219" dur="1000" fill="hold"/>
                                        <p:tgtEl>
                                          <p:spTgt spid="448554"/>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9" presetClass="emph" presetSubtype="0" grpId="1" nodeType="clickEffect">
                                  <p:stCondLst>
                                    <p:cond delay="0"/>
                                  </p:stCondLst>
                                  <p:childTnLst>
                                    <p:set>
                                      <p:cBhvr rctx="PPT">
                                        <p:cTn id="223" dur="indefinite"/>
                                        <p:tgtEl>
                                          <p:spTgt spid="448535"/>
                                        </p:tgtEl>
                                        <p:attrNameLst>
                                          <p:attrName>style.opacity</p:attrName>
                                        </p:attrNameLst>
                                      </p:cBhvr>
                                      <p:to>
                                        <p:strVal val="0.5"/>
                                      </p:to>
                                    </p:set>
                                    <p:animEffect filter="image" prLst="opacity: 0.5">
                                      <p:cBhvr rctx="IE">
                                        <p:cTn id="224" dur="indefinite"/>
                                        <p:tgtEl>
                                          <p:spTgt spid="448535"/>
                                        </p:tgtEl>
                                      </p:cBhvr>
                                    </p:animEffect>
                                  </p:childTnLst>
                                </p:cTn>
                              </p:par>
                              <p:par>
                                <p:cTn id="225" presetID="9" presetClass="emph" presetSubtype="0" grpId="1" nodeType="withEffect">
                                  <p:stCondLst>
                                    <p:cond delay="0"/>
                                  </p:stCondLst>
                                  <p:childTnLst>
                                    <p:set>
                                      <p:cBhvr rctx="PPT">
                                        <p:cTn id="226" dur="indefinite"/>
                                        <p:tgtEl>
                                          <p:spTgt spid="448536"/>
                                        </p:tgtEl>
                                        <p:attrNameLst>
                                          <p:attrName>style.opacity</p:attrName>
                                        </p:attrNameLst>
                                      </p:cBhvr>
                                      <p:to>
                                        <p:strVal val="0.5"/>
                                      </p:to>
                                    </p:set>
                                    <p:animEffect filter="image" prLst="opacity: 0.5">
                                      <p:cBhvr rctx="IE">
                                        <p:cTn id="227" dur="indefinite"/>
                                        <p:tgtEl>
                                          <p:spTgt spid="448536"/>
                                        </p:tgtEl>
                                      </p:cBhvr>
                                    </p:animEffect>
                                  </p:childTnLst>
                                </p:cTn>
                              </p:par>
                              <p:par>
                                <p:cTn id="228" presetID="9" presetClass="emph" presetSubtype="0" grpId="1" nodeType="withEffect">
                                  <p:stCondLst>
                                    <p:cond delay="0"/>
                                  </p:stCondLst>
                                  <p:childTnLst>
                                    <p:set>
                                      <p:cBhvr rctx="PPT">
                                        <p:cTn id="229" dur="indefinite"/>
                                        <p:tgtEl>
                                          <p:spTgt spid="448541"/>
                                        </p:tgtEl>
                                        <p:attrNameLst>
                                          <p:attrName>style.opacity</p:attrName>
                                        </p:attrNameLst>
                                      </p:cBhvr>
                                      <p:to>
                                        <p:strVal val="0.5"/>
                                      </p:to>
                                    </p:set>
                                    <p:animEffect filter="image" prLst="opacity: 0.5">
                                      <p:cBhvr rctx="IE">
                                        <p:cTn id="230" dur="indefinite"/>
                                        <p:tgtEl>
                                          <p:spTgt spid="448541"/>
                                        </p:tgtEl>
                                      </p:cBhvr>
                                    </p:animEffect>
                                  </p:childTnLst>
                                </p:cTn>
                              </p:par>
                              <p:par>
                                <p:cTn id="231" presetID="9" presetClass="emph" presetSubtype="0" grpId="1" nodeType="withEffect">
                                  <p:stCondLst>
                                    <p:cond delay="0"/>
                                  </p:stCondLst>
                                  <p:childTnLst>
                                    <p:set>
                                      <p:cBhvr rctx="PPT">
                                        <p:cTn id="232" dur="indefinite"/>
                                        <p:tgtEl>
                                          <p:spTgt spid="448542"/>
                                        </p:tgtEl>
                                        <p:attrNameLst>
                                          <p:attrName>style.opacity</p:attrName>
                                        </p:attrNameLst>
                                      </p:cBhvr>
                                      <p:to>
                                        <p:strVal val="0.5"/>
                                      </p:to>
                                    </p:set>
                                    <p:animEffect filter="image" prLst="opacity: 0.5">
                                      <p:cBhvr rctx="IE">
                                        <p:cTn id="233" dur="indefinite"/>
                                        <p:tgtEl>
                                          <p:spTgt spid="448542"/>
                                        </p:tgtEl>
                                      </p:cBhvr>
                                    </p:animEffect>
                                  </p:childTnLst>
                                </p:cTn>
                              </p:par>
                              <p:par>
                                <p:cTn id="234" presetID="9" presetClass="emph" presetSubtype="0" grpId="1" nodeType="withEffect">
                                  <p:stCondLst>
                                    <p:cond delay="0"/>
                                  </p:stCondLst>
                                  <p:iterate type="lt">
                                    <p:tmAbs val="0"/>
                                  </p:iterate>
                                  <p:childTnLst>
                                    <p:set>
                                      <p:cBhvr rctx="PPT">
                                        <p:cTn id="235" dur="indefinite"/>
                                        <p:tgtEl>
                                          <p:spTgt spid="448543"/>
                                        </p:tgtEl>
                                        <p:attrNameLst>
                                          <p:attrName>style.opacity</p:attrName>
                                        </p:attrNameLst>
                                      </p:cBhvr>
                                      <p:to>
                                        <p:strVal val="0.5"/>
                                      </p:to>
                                    </p:set>
                                    <p:animEffect filter="image" prLst="opacity: 0.5">
                                      <p:cBhvr rctx="IE">
                                        <p:cTn id="236" dur="indefinite"/>
                                        <p:tgtEl>
                                          <p:spTgt spid="448543"/>
                                        </p:tgtEl>
                                      </p:cBhvr>
                                    </p:animEffect>
                                  </p:childTnLst>
                                </p:cTn>
                              </p:par>
                              <p:par>
                                <p:cTn id="237" presetID="9" presetClass="emph" presetSubtype="0" grpId="1" nodeType="withEffect">
                                  <p:stCondLst>
                                    <p:cond delay="0"/>
                                  </p:stCondLst>
                                  <p:iterate type="lt">
                                    <p:tmAbs val="0"/>
                                  </p:iterate>
                                  <p:childTnLst>
                                    <p:set>
                                      <p:cBhvr rctx="PPT">
                                        <p:cTn id="238" dur="indefinite"/>
                                        <p:tgtEl>
                                          <p:spTgt spid="448544"/>
                                        </p:tgtEl>
                                        <p:attrNameLst>
                                          <p:attrName>style.opacity</p:attrName>
                                        </p:attrNameLst>
                                      </p:cBhvr>
                                      <p:to>
                                        <p:strVal val="0.5"/>
                                      </p:to>
                                    </p:set>
                                    <p:animEffect filter="image" prLst="opacity: 0.5">
                                      <p:cBhvr rctx="IE">
                                        <p:cTn id="239" dur="indefinite"/>
                                        <p:tgtEl>
                                          <p:spTgt spid="448544"/>
                                        </p:tgtEl>
                                      </p:cBhvr>
                                    </p:animEffect>
                                  </p:childTnLst>
                                </p:cTn>
                              </p:par>
                              <p:par>
                                <p:cTn id="240" presetID="9" presetClass="emph" presetSubtype="0" grpId="1" nodeType="withEffect">
                                  <p:stCondLst>
                                    <p:cond delay="0"/>
                                  </p:stCondLst>
                                  <p:childTnLst>
                                    <p:set>
                                      <p:cBhvr rctx="PPT">
                                        <p:cTn id="241" dur="indefinite"/>
                                        <p:tgtEl>
                                          <p:spTgt spid="448545"/>
                                        </p:tgtEl>
                                        <p:attrNameLst>
                                          <p:attrName>style.opacity</p:attrName>
                                        </p:attrNameLst>
                                      </p:cBhvr>
                                      <p:to>
                                        <p:strVal val="0.5"/>
                                      </p:to>
                                    </p:set>
                                    <p:animEffect filter="image" prLst="opacity: 0.5">
                                      <p:cBhvr rctx="IE">
                                        <p:cTn id="242" dur="indefinite"/>
                                        <p:tgtEl>
                                          <p:spTgt spid="448545"/>
                                        </p:tgtEl>
                                      </p:cBhvr>
                                    </p:animEffect>
                                  </p:childTnLst>
                                </p:cTn>
                              </p:par>
                              <p:par>
                                <p:cTn id="243" presetID="9" presetClass="emph" presetSubtype="0" grpId="1" nodeType="withEffect">
                                  <p:stCondLst>
                                    <p:cond delay="0"/>
                                  </p:stCondLst>
                                  <p:childTnLst>
                                    <p:set>
                                      <p:cBhvr rctx="PPT">
                                        <p:cTn id="244" dur="indefinite"/>
                                        <p:tgtEl>
                                          <p:spTgt spid="448547"/>
                                        </p:tgtEl>
                                        <p:attrNameLst>
                                          <p:attrName>style.opacity</p:attrName>
                                        </p:attrNameLst>
                                      </p:cBhvr>
                                      <p:to>
                                        <p:strVal val="0.5"/>
                                      </p:to>
                                    </p:set>
                                    <p:animEffect filter="image" prLst="opacity: 0.5">
                                      <p:cBhvr rctx="IE">
                                        <p:cTn id="245" dur="indefinite"/>
                                        <p:tgtEl>
                                          <p:spTgt spid="448547"/>
                                        </p:tgtEl>
                                      </p:cBhvr>
                                    </p:animEffect>
                                  </p:childTnLst>
                                </p:cTn>
                              </p:par>
                              <p:par>
                                <p:cTn id="246" presetID="9" presetClass="emph" presetSubtype="0" grpId="1" nodeType="withEffect">
                                  <p:stCondLst>
                                    <p:cond delay="0"/>
                                  </p:stCondLst>
                                  <p:childTnLst>
                                    <p:set>
                                      <p:cBhvr rctx="PPT">
                                        <p:cTn id="247" dur="indefinite"/>
                                        <p:tgtEl>
                                          <p:spTgt spid="448548"/>
                                        </p:tgtEl>
                                        <p:attrNameLst>
                                          <p:attrName>style.opacity</p:attrName>
                                        </p:attrNameLst>
                                      </p:cBhvr>
                                      <p:to>
                                        <p:strVal val="0.5"/>
                                      </p:to>
                                    </p:set>
                                    <p:animEffect filter="image" prLst="opacity: 0.5">
                                      <p:cBhvr rctx="IE">
                                        <p:cTn id="248" dur="indefinite"/>
                                        <p:tgtEl>
                                          <p:spTgt spid="448548"/>
                                        </p:tgtEl>
                                      </p:cBhvr>
                                    </p:animEffect>
                                  </p:childTnLst>
                                </p:cTn>
                              </p:par>
                              <p:par>
                                <p:cTn id="249" presetID="9" presetClass="emph" presetSubtype="0" grpId="1" nodeType="withEffect">
                                  <p:stCondLst>
                                    <p:cond delay="0"/>
                                  </p:stCondLst>
                                  <p:childTnLst>
                                    <p:set>
                                      <p:cBhvr rctx="PPT">
                                        <p:cTn id="250" dur="indefinite"/>
                                        <p:tgtEl>
                                          <p:spTgt spid="448549"/>
                                        </p:tgtEl>
                                        <p:attrNameLst>
                                          <p:attrName>style.opacity</p:attrName>
                                        </p:attrNameLst>
                                      </p:cBhvr>
                                      <p:to>
                                        <p:strVal val="0.5"/>
                                      </p:to>
                                    </p:set>
                                    <p:animEffect filter="image" prLst="opacity: 0.5">
                                      <p:cBhvr rctx="IE">
                                        <p:cTn id="251" dur="indefinite"/>
                                        <p:tgtEl>
                                          <p:spTgt spid="448549"/>
                                        </p:tgtEl>
                                      </p:cBhvr>
                                    </p:animEffect>
                                  </p:childTnLst>
                                </p:cTn>
                              </p:par>
                              <p:par>
                                <p:cTn id="252" presetID="9" presetClass="emph" presetSubtype="0" grpId="1" nodeType="withEffect">
                                  <p:stCondLst>
                                    <p:cond delay="0"/>
                                  </p:stCondLst>
                                  <p:childTnLst>
                                    <p:set>
                                      <p:cBhvr rctx="PPT">
                                        <p:cTn id="253" dur="indefinite"/>
                                        <p:tgtEl>
                                          <p:spTgt spid="448550"/>
                                        </p:tgtEl>
                                        <p:attrNameLst>
                                          <p:attrName>style.opacity</p:attrName>
                                        </p:attrNameLst>
                                      </p:cBhvr>
                                      <p:to>
                                        <p:strVal val="0.5"/>
                                      </p:to>
                                    </p:set>
                                    <p:animEffect filter="image" prLst="opacity: 0.5">
                                      <p:cBhvr rctx="IE">
                                        <p:cTn id="254" dur="indefinite"/>
                                        <p:tgtEl>
                                          <p:spTgt spid="448550"/>
                                        </p:tgtEl>
                                      </p:cBhvr>
                                    </p:animEffect>
                                  </p:childTnLst>
                                </p:cTn>
                              </p:par>
                              <p:par>
                                <p:cTn id="255" presetID="9" presetClass="emph" presetSubtype="0" grpId="1" nodeType="withEffect">
                                  <p:stCondLst>
                                    <p:cond delay="0"/>
                                  </p:stCondLst>
                                  <p:childTnLst>
                                    <p:set>
                                      <p:cBhvr rctx="PPT">
                                        <p:cTn id="256" dur="indefinite"/>
                                        <p:tgtEl>
                                          <p:spTgt spid="448551"/>
                                        </p:tgtEl>
                                        <p:attrNameLst>
                                          <p:attrName>style.opacity</p:attrName>
                                        </p:attrNameLst>
                                      </p:cBhvr>
                                      <p:to>
                                        <p:strVal val="0.5"/>
                                      </p:to>
                                    </p:set>
                                    <p:animEffect filter="image" prLst="opacity: 0.5">
                                      <p:cBhvr rctx="IE">
                                        <p:cTn id="257" dur="indefinite"/>
                                        <p:tgtEl>
                                          <p:spTgt spid="448551"/>
                                        </p:tgtEl>
                                      </p:cBhvr>
                                    </p:animEffect>
                                  </p:childTnLst>
                                </p:cTn>
                              </p:par>
                              <p:par>
                                <p:cTn id="258" presetID="9" presetClass="emph" presetSubtype="0" grpId="1" nodeType="withEffect">
                                  <p:stCondLst>
                                    <p:cond delay="0"/>
                                  </p:stCondLst>
                                  <p:childTnLst>
                                    <p:set>
                                      <p:cBhvr rctx="PPT">
                                        <p:cTn id="259" dur="indefinite"/>
                                        <p:tgtEl>
                                          <p:spTgt spid="448552"/>
                                        </p:tgtEl>
                                        <p:attrNameLst>
                                          <p:attrName>style.opacity</p:attrName>
                                        </p:attrNameLst>
                                      </p:cBhvr>
                                      <p:to>
                                        <p:strVal val="0.5"/>
                                      </p:to>
                                    </p:set>
                                    <p:animEffect filter="image" prLst="opacity: 0.5">
                                      <p:cBhvr rctx="IE">
                                        <p:cTn id="260" dur="indefinite"/>
                                        <p:tgtEl>
                                          <p:spTgt spid="448552"/>
                                        </p:tgtEl>
                                      </p:cBhvr>
                                    </p:animEffect>
                                  </p:childTnLst>
                                </p:cTn>
                              </p:par>
                              <p:par>
                                <p:cTn id="261" presetID="9" presetClass="emph" presetSubtype="0" grpId="1" nodeType="withEffect">
                                  <p:stCondLst>
                                    <p:cond delay="0"/>
                                  </p:stCondLst>
                                  <p:childTnLst>
                                    <p:set>
                                      <p:cBhvr rctx="PPT">
                                        <p:cTn id="262" dur="indefinite"/>
                                        <p:tgtEl>
                                          <p:spTgt spid="448554"/>
                                        </p:tgtEl>
                                        <p:attrNameLst>
                                          <p:attrName>style.opacity</p:attrName>
                                        </p:attrNameLst>
                                      </p:cBhvr>
                                      <p:to>
                                        <p:strVal val="0.5"/>
                                      </p:to>
                                    </p:set>
                                    <p:animEffect filter="image" prLst="opacity: 0.5">
                                      <p:cBhvr rctx="IE">
                                        <p:cTn id="263" dur="indefinite"/>
                                        <p:tgtEl>
                                          <p:spTgt spid="448554"/>
                                        </p:tgtEl>
                                      </p:cBhvr>
                                    </p:animEffect>
                                  </p:childTnLst>
                                </p:cTn>
                              </p:par>
                              <p:par>
                                <p:cTn id="264" presetID="5" presetClass="exit" presetSubtype="10" fill="hold" grpId="1" nodeType="withEffect">
                                  <p:stCondLst>
                                    <p:cond delay="0"/>
                                  </p:stCondLst>
                                  <p:childTnLst>
                                    <p:animEffect transition="out" filter="checkerboard(across)">
                                      <p:cBhvr>
                                        <p:cTn id="265" dur="500"/>
                                        <p:tgtEl>
                                          <p:spTgt spid="448566"/>
                                        </p:tgtEl>
                                      </p:cBhvr>
                                    </p:animEffect>
                                    <p:set>
                                      <p:cBhvr>
                                        <p:cTn id="266" dur="1" fill="hold">
                                          <p:stCondLst>
                                            <p:cond delay="499"/>
                                          </p:stCondLst>
                                        </p:cTn>
                                        <p:tgtEl>
                                          <p:spTgt spid="448566"/>
                                        </p:tgtEl>
                                        <p:attrNameLst>
                                          <p:attrName>style.visibility</p:attrName>
                                        </p:attrNameLst>
                                      </p:cBhvr>
                                      <p:to>
                                        <p:strVal val="hidden"/>
                                      </p:to>
                                    </p:set>
                                  </p:childTnLst>
                                </p:cTn>
                              </p:par>
                              <p:par>
                                <p:cTn id="267" presetID="5" presetClass="exit" presetSubtype="10" fill="hold" grpId="1" nodeType="withEffect">
                                  <p:stCondLst>
                                    <p:cond delay="0"/>
                                  </p:stCondLst>
                                  <p:childTnLst>
                                    <p:animEffect transition="out" filter="checkerboard(across)">
                                      <p:cBhvr>
                                        <p:cTn id="268" dur="500"/>
                                        <p:tgtEl>
                                          <p:spTgt spid="448567"/>
                                        </p:tgtEl>
                                      </p:cBhvr>
                                    </p:animEffect>
                                    <p:set>
                                      <p:cBhvr>
                                        <p:cTn id="269" dur="1" fill="hold">
                                          <p:stCondLst>
                                            <p:cond delay="499"/>
                                          </p:stCondLst>
                                        </p:cTn>
                                        <p:tgtEl>
                                          <p:spTgt spid="448567"/>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9" presetClass="exit" presetSubtype="0" fill="hold" grpId="2" nodeType="clickEffect">
                                  <p:stCondLst>
                                    <p:cond delay="0"/>
                                  </p:stCondLst>
                                  <p:childTnLst>
                                    <p:animEffect transition="out" filter="dissolve">
                                      <p:cBhvr>
                                        <p:cTn id="273" dur="500"/>
                                        <p:tgtEl>
                                          <p:spTgt spid="448535"/>
                                        </p:tgtEl>
                                      </p:cBhvr>
                                    </p:animEffect>
                                    <p:set>
                                      <p:cBhvr>
                                        <p:cTn id="274" dur="1" fill="hold">
                                          <p:stCondLst>
                                            <p:cond delay="499"/>
                                          </p:stCondLst>
                                        </p:cTn>
                                        <p:tgtEl>
                                          <p:spTgt spid="448535"/>
                                        </p:tgtEl>
                                        <p:attrNameLst>
                                          <p:attrName>style.visibility</p:attrName>
                                        </p:attrNameLst>
                                      </p:cBhvr>
                                      <p:to>
                                        <p:strVal val="hidden"/>
                                      </p:to>
                                    </p:set>
                                  </p:childTnLst>
                                </p:cTn>
                              </p:par>
                              <p:par>
                                <p:cTn id="275" presetID="9" presetClass="exit" presetSubtype="0" fill="hold" grpId="2" nodeType="withEffect">
                                  <p:stCondLst>
                                    <p:cond delay="0"/>
                                  </p:stCondLst>
                                  <p:childTnLst>
                                    <p:animEffect transition="out" filter="dissolve">
                                      <p:cBhvr>
                                        <p:cTn id="276" dur="500"/>
                                        <p:tgtEl>
                                          <p:spTgt spid="448536"/>
                                        </p:tgtEl>
                                      </p:cBhvr>
                                    </p:animEffect>
                                    <p:set>
                                      <p:cBhvr>
                                        <p:cTn id="277" dur="1" fill="hold">
                                          <p:stCondLst>
                                            <p:cond delay="499"/>
                                          </p:stCondLst>
                                        </p:cTn>
                                        <p:tgtEl>
                                          <p:spTgt spid="448536"/>
                                        </p:tgtEl>
                                        <p:attrNameLst>
                                          <p:attrName>style.visibility</p:attrName>
                                        </p:attrNameLst>
                                      </p:cBhvr>
                                      <p:to>
                                        <p:strVal val="hidden"/>
                                      </p:to>
                                    </p:set>
                                  </p:childTnLst>
                                </p:cTn>
                              </p:par>
                              <p:par>
                                <p:cTn id="278" presetID="9" presetClass="exit" presetSubtype="0" fill="hold" grpId="2" nodeType="withEffect">
                                  <p:stCondLst>
                                    <p:cond delay="0"/>
                                  </p:stCondLst>
                                  <p:childTnLst>
                                    <p:animEffect transition="out" filter="dissolve">
                                      <p:cBhvr>
                                        <p:cTn id="279" dur="500"/>
                                        <p:tgtEl>
                                          <p:spTgt spid="448541"/>
                                        </p:tgtEl>
                                      </p:cBhvr>
                                    </p:animEffect>
                                    <p:set>
                                      <p:cBhvr>
                                        <p:cTn id="280" dur="1" fill="hold">
                                          <p:stCondLst>
                                            <p:cond delay="499"/>
                                          </p:stCondLst>
                                        </p:cTn>
                                        <p:tgtEl>
                                          <p:spTgt spid="448541"/>
                                        </p:tgtEl>
                                        <p:attrNameLst>
                                          <p:attrName>style.visibility</p:attrName>
                                        </p:attrNameLst>
                                      </p:cBhvr>
                                      <p:to>
                                        <p:strVal val="hidden"/>
                                      </p:to>
                                    </p:set>
                                  </p:childTnLst>
                                </p:cTn>
                              </p:par>
                              <p:par>
                                <p:cTn id="281" presetID="9" presetClass="exit" presetSubtype="0" fill="hold" grpId="2" nodeType="withEffect">
                                  <p:stCondLst>
                                    <p:cond delay="0"/>
                                  </p:stCondLst>
                                  <p:childTnLst>
                                    <p:animEffect transition="out" filter="dissolve">
                                      <p:cBhvr>
                                        <p:cTn id="282" dur="500"/>
                                        <p:tgtEl>
                                          <p:spTgt spid="448542"/>
                                        </p:tgtEl>
                                      </p:cBhvr>
                                    </p:animEffect>
                                    <p:set>
                                      <p:cBhvr>
                                        <p:cTn id="283" dur="1" fill="hold">
                                          <p:stCondLst>
                                            <p:cond delay="499"/>
                                          </p:stCondLst>
                                        </p:cTn>
                                        <p:tgtEl>
                                          <p:spTgt spid="448542"/>
                                        </p:tgtEl>
                                        <p:attrNameLst>
                                          <p:attrName>style.visibility</p:attrName>
                                        </p:attrNameLst>
                                      </p:cBhvr>
                                      <p:to>
                                        <p:strVal val="hidden"/>
                                      </p:to>
                                    </p:set>
                                  </p:childTnLst>
                                </p:cTn>
                              </p:par>
                              <p:par>
                                <p:cTn id="284" presetID="9" presetClass="exit" presetSubtype="0" fill="hold" grpId="2" nodeType="withEffect">
                                  <p:stCondLst>
                                    <p:cond delay="0"/>
                                  </p:stCondLst>
                                  <p:iterate type="lt">
                                    <p:tmPct val="0"/>
                                  </p:iterate>
                                  <p:childTnLst>
                                    <p:animEffect transition="out" filter="dissolve">
                                      <p:cBhvr>
                                        <p:cTn id="285" dur="500"/>
                                        <p:tgtEl>
                                          <p:spTgt spid="448543"/>
                                        </p:tgtEl>
                                      </p:cBhvr>
                                    </p:animEffect>
                                    <p:set>
                                      <p:cBhvr>
                                        <p:cTn id="286" dur="1" fill="hold">
                                          <p:stCondLst>
                                            <p:cond delay="499"/>
                                          </p:stCondLst>
                                        </p:cTn>
                                        <p:tgtEl>
                                          <p:spTgt spid="448543"/>
                                        </p:tgtEl>
                                        <p:attrNameLst>
                                          <p:attrName>style.visibility</p:attrName>
                                        </p:attrNameLst>
                                      </p:cBhvr>
                                      <p:to>
                                        <p:strVal val="hidden"/>
                                      </p:to>
                                    </p:set>
                                  </p:childTnLst>
                                </p:cTn>
                              </p:par>
                              <p:par>
                                <p:cTn id="287" presetID="9" presetClass="exit" presetSubtype="0" fill="hold" grpId="2" nodeType="withEffect">
                                  <p:stCondLst>
                                    <p:cond delay="0"/>
                                  </p:stCondLst>
                                  <p:iterate type="lt">
                                    <p:tmPct val="0"/>
                                  </p:iterate>
                                  <p:childTnLst>
                                    <p:animEffect transition="out" filter="dissolve">
                                      <p:cBhvr>
                                        <p:cTn id="288" dur="500"/>
                                        <p:tgtEl>
                                          <p:spTgt spid="448544"/>
                                        </p:tgtEl>
                                      </p:cBhvr>
                                    </p:animEffect>
                                    <p:set>
                                      <p:cBhvr>
                                        <p:cTn id="289" dur="1" fill="hold">
                                          <p:stCondLst>
                                            <p:cond delay="499"/>
                                          </p:stCondLst>
                                        </p:cTn>
                                        <p:tgtEl>
                                          <p:spTgt spid="448544"/>
                                        </p:tgtEl>
                                        <p:attrNameLst>
                                          <p:attrName>style.visibility</p:attrName>
                                        </p:attrNameLst>
                                      </p:cBhvr>
                                      <p:to>
                                        <p:strVal val="hidden"/>
                                      </p:to>
                                    </p:set>
                                  </p:childTnLst>
                                </p:cTn>
                              </p:par>
                              <p:par>
                                <p:cTn id="290" presetID="9" presetClass="exit" presetSubtype="0" fill="hold" grpId="2" nodeType="withEffect">
                                  <p:stCondLst>
                                    <p:cond delay="0"/>
                                  </p:stCondLst>
                                  <p:childTnLst>
                                    <p:animEffect transition="out" filter="dissolve">
                                      <p:cBhvr>
                                        <p:cTn id="291" dur="500"/>
                                        <p:tgtEl>
                                          <p:spTgt spid="448545"/>
                                        </p:tgtEl>
                                      </p:cBhvr>
                                    </p:animEffect>
                                    <p:set>
                                      <p:cBhvr>
                                        <p:cTn id="292" dur="1" fill="hold">
                                          <p:stCondLst>
                                            <p:cond delay="499"/>
                                          </p:stCondLst>
                                        </p:cTn>
                                        <p:tgtEl>
                                          <p:spTgt spid="448545"/>
                                        </p:tgtEl>
                                        <p:attrNameLst>
                                          <p:attrName>style.visibility</p:attrName>
                                        </p:attrNameLst>
                                      </p:cBhvr>
                                      <p:to>
                                        <p:strVal val="hidden"/>
                                      </p:to>
                                    </p:set>
                                  </p:childTnLst>
                                </p:cTn>
                              </p:par>
                              <p:par>
                                <p:cTn id="293" presetID="9" presetClass="exit" presetSubtype="0" fill="hold" grpId="2" nodeType="withEffect">
                                  <p:stCondLst>
                                    <p:cond delay="0"/>
                                  </p:stCondLst>
                                  <p:childTnLst>
                                    <p:animEffect transition="out" filter="dissolve">
                                      <p:cBhvr>
                                        <p:cTn id="294" dur="500"/>
                                        <p:tgtEl>
                                          <p:spTgt spid="448547"/>
                                        </p:tgtEl>
                                      </p:cBhvr>
                                    </p:animEffect>
                                    <p:set>
                                      <p:cBhvr>
                                        <p:cTn id="295" dur="1" fill="hold">
                                          <p:stCondLst>
                                            <p:cond delay="499"/>
                                          </p:stCondLst>
                                        </p:cTn>
                                        <p:tgtEl>
                                          <p:spTgt spid="448547"/>
                                        </p:tgtEl>
                                        <p:attrNameLst>
                                          <p:attrName>style.visibility</p:attrName>
                                        </p:attrNameLst>
                                      </p:cBhvr>
                                      <p:to>
                                        <p:strVal val="hidden"/>
                                      </p:to>
                                    </p:set>
                                  </p:childTnLst>
                                </p:cTn>
                              </p:par>
                              <p:par>
                                <p:cTn id="296" presetID="9" presetClass="exit" presetSubtype="0" fill="hold" grpId="2" nodeType="withEffect">
                                  <p:stCondLst>
                                    <p:cond delay="0"/>
                                  </p:stCondLst>
                                  <p:childTnLst>
                                    <p:animEffect transition="out" filter="dissolve">
                                      <p:cBhvr>
                                        <p:cTn id="297" dur="500"/>
                                        <p:tgtEl>
                                          <p:spTgt spid="448548"/>
                                        </p:tgtEl>
                                      </p:cBhvr>
                                    </p:animEffect>
                                    <p:set>
                                      <p:cBhvr>
                                        <p:cTn id="298" dur="1" fill="hold">
                                          <p:stCondLst>
                                            <p:cond delay="499"/>
                                          </p:stCondLst>
                                        </p:cTn>
                                        <p:tgtEl>
                                          <p:spTgt spid="448548"/>
                                        </p:tgtEl>
                                        <p:attrNameLst>
                                          <p:attrName>style.visibility</p:attrName>
                                        </p:attrNameLst>
                                      </p:cBhvr>
                                      <p:to>
                                        <p:strVal val="hidden"/>
                                      </p:to>
                                    </p:set>
                                  </p:childTnLst>
                                </p:cTn>
                              </p:par>
                              <p:par>
                                <p:cTn id="299" presetID="9" presetClass="exit" presetSubtype="0" fill="hold" grpId="2" nodeType="withEffect">
                                  <p:stCondLst>
                                    <p:cond delay="0"/>
                                  </p:stCondLst>
                                  <p:childTnLst>
                                    <p:animEffect transition="out" filter="dissolve">
                                      <p:cBhvr>
                                        <p:cTn id="300" dur="500"/>
                                        <p:tgtEl>
                                          <p:spTgt spid="448549"/>
                                        </p:tgtEl>
                                      </p:cBhvr>
                                    </p:animEffect>
                                    <p:set>
                                      <p:cBhvr>
                                        <p:cTn id="301" dur="1" fill="hold">
                                          <p:stCondLst>
                                            <p:cond delay="499"/>
                                          </p:stCondLst>
                                        </p:cTn>
                                        <p:tgtEl>
                                          <p:spTgt spid="448549"/>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448550"/>
                                        </p:tgtEl>
                                      </p:cBhvr>
                                    </p:animEffect>
                                    <p:set>
                                      <p:cBhvr>
                                        <p:cTn id="304" dur="1" fill="hold">
                                          <p:stCondLst>
                                            <p:cond delay="499"/>
                                          </p:stCondLst>
                                        </p:cTn>
                                        <p:tgtEl>
                                          <p:spTgt spid="448550"/>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448551"/>
                                        </p:tgtEl>
                                      </p:cBhvr>
                                    </p:animEffect>
                                    <p:set>
                                      <p:cBhvr>
                                        <p:cTn id="307" dur="1" fill="hold">
                                          <p:stCondLst>
                                            <p:cond delay="499"/>
                                          </p:stCondLst>
                                        </p:cTn>
                                        <p:tgtEl>
                                          <p:spTgt spid="448551"/>
                                        </p:tgtEl>
                                        <p:attrNameLst>
                                          <p:attrName>style.visibility</p:attrName>
                                        </p:attrNameLst>
                                      </p:cBhvr>
                                      <p:to>
                                        <p:strVal val="hidden"/>
                                      </p:to>
                                    </p:set>
                                  </p:childTnLst>
                                </p:cTn>
                              </p:par>
                              <p:par>
                                <p:cTn id="308" presetID="9" presetClass="exit" presetSubtype="0" fill="hold" grpId="2" nodeType="withEffect">
                                  <p:stCondLst>
                                    <p:cond delay="0"/>
                                  </p:stCondLst>
                                  <p:childTnLst>
                                    <p:animEffect transition="out" filter="dissolve">
                                      <p:cBhvr>
                                        <p:cTn id="309" dur="500"/>
                                        <p:tgtEl>
                                          <p:spTgt spid="448552"/>
                                        </p:tgtEl>
                                      </p:cBhvr>
                                    </p:animEffect>
                                    <p:set>
                                      <p:cBhvr>
                                        <p:cTn id="310" dur="1" fill="hold">
                                          <p:stCondLst>
                                            <p:cond delay="499"/>
                                          </p:stCondLst>
                                        </p:cTn>
                                        <p:tgtEl>
                                          <p:spTgt spid="448552"/>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0" presetClass="path" presetSubtype="0" accel="50000" decel="50000" fill="hold" grpId="1" nodeType="clickEffect">
                                  <p:stCondLst>
                                    <p:cond delay="0"/>
                                  </p:stCondLst>
                                  <p:childTnLst>
                                    <p:animMotion origin="layout" path="M 5.55556E-7 6.38298E-7 L 0.01181 -0.2197 " pathEditMode="relative" rAng="0" ptsTypes="AA">
                                      <p:cBhvr>
                                        <p:cTn id="314" dur="2000" fill="hold"/>
                                        <p:tgtEl>
                                          <p:spTgt spid="448546"/>
                                        </p:tgtEl>
                                        <p:attrNameLst>
                                          <p:attrName>ppt_x</p:attrName>
                                          <p:attrName>ppt_y</p:attrName>
                                        </p:attrNameLst>
                                      </p:cBhvr>
                                      <p:rCtr x="6" y="-110"/>
                                    </p:animMotion>
                                  </p:childTnLst>
                                </p:cTn>
                              </p:par>
                            </p:childTnLst>
                          </p:cTn>
                        </p:par>
                      </p:childTnLst>
                    </p:cTn>
                  </p:par>
                  <p:par>
                    <p:cTn id="315" fill="hold">
                      <p:stCondLst>
                        <p:cond delay="indefinite"/>
                      </p:stCondLst>
                      <p:childTnLst>
                        <p:par>
                          <p:cTn id="316" fill="hold">
                            <p:stCondLst>
                              <p:cond delay="0"/>
                            </p:stCondLst>
                            <p:childTnLst>
                              <p:par>
                                <p:cTn id="317" presetID="40" presetClass="entr" presetSubtype="0" fill="hold" grpId="0" nodeType="clickEffect">
                                  <p:stCondLst>
                                    <p:cond delay="0"/>
                                  </p:stCondLst>
                                  <p:iterate type="lt">
                                    <p:tmPct val="10000"/>
                                  </p:iterate>
                                  <p:childTnLst>
                                    <p:set>
                                      <p:cBhvr>
                                        <p:cTn id="318" dur="1" fill="hold">
                                          <p:stCondLst>
                                            <p:cond delay="0"/>
                                          </p:stCondLst>
                                        </p:cTn>
                                        <p:tgtEl>
                                          <p:spTgt spid="448556"/>
                                        </p:tgtEl>
                                        <p:attrNameLst>
                                          <p:attrName>style.visibility</p:attrName>
                                        </p:attrNameLst>
                                      </p:cBhvr>
                                      <p:to>
                                        <p:strVal val="visible"/>
                                      </p:to>
                                    </p:set>
                                    <p:animEffect transition="in" filter="fade">
                                      <p:cBhvr>
                                        <p:cTn id="319" dur="1000"/>
                                        <p:tgtEl>
                                          <p:spTgt spid="448556"/>
                                        </p:tgtEl>
                                      </p:cBhvr>
                                    </p:animEffect>
                                    <p:anim calcmode="lin" valueType="num">
                                      <p:cBhvr>
                                        <p:cTn id="320" dur="1000" fill="hold"/>
                                        <p:tgtEl>
                                          <p:spTgt spid="448556"/>
                                        </p:tgtEl>
                                        <p:attrNameLst>
                                          <p:attrName>ppt_x</p:attrName>
                                        </p:attrNameLst>
                                      </p:cBhvr>
                                      <p:tavLst>
                                        <p:tav tm="0">
                                          <p:val>
                                            <p:strVal val="#ppt_x-.1"/>
                                          </p:val>
                                        </p:tav>
                                        <p:tav tm="100000">
                                          <p:val>
                                            <p:strVal val="#ppt_x"/>
                                          </p:val>
                                        </p:tav>
                                      </p:tavLst>
                                    </p:anim>
                                    <p:anim calcmode="lin" valueType="num">
                                      <p:cBhvr>
                                        <p:cTn id="321" dur="1000" fill="hold"/>
                                        <p:tgtEl>
                                          <p:spTgt spid="448556"/>
                                        </p:tgtEl>
                                        <p:attrNameLst>
                                          <p:attrName>ppt_y</p:attrName>
                                        </p:attrNameLst>
                                      </p:cBhvr>
                                      <p:tavLst>
                                        <p:tav tm="0">
                                          <p:val>
                                            <p:strVal val="#ppt_y"/>
                                          </p:val>
                                        </p:tav>
                                        <p:tav tm="100000">
                                          <p:val>
                                            <p:strVal val="#ppt_y"/>
                                          </p:val>
                                        </p:tav>
                                      </p:tavLst>
                                    </p:anim>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2"/>
                                        </p:tgtEl>
                                        <p:attrNameLst>
                                          <p:attrName>style.visibility</p:attrName>
                                        </p:attrNameLst>
                                      </p:cBhvr>
                                      <p:to>
                                        <p:strVal val="visible"/>
                                      </p:to>
                                    </p:set>
                                    <p:animEffect transition="in" filter="fade">
                                      <p:cBhvr>
                                        <p:cTn id="326" dur="2000"/>
                                        <p:tgtEl>
                                          <p:spTgt spid="2"/>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48560"/>
                                        </p:tgtEl>
                                        <p:attrNameLst>
                                          <p:attrName>style.visibility</p:attrName>
                                        </p:attrNameLst>
                                      </p:cBhvr>
                                      <p:to>
                                        <p:strVal val="visible"/>
                                      </p:to>
                                    </p:set>
                                    <p:animEffect transition="in" filter="dissolve">
                                      <p:cBhvr>
                                        <p:cTn id="331" dur="500"/>
                                        <p:tgtEl>
                                          <p:spTgt spid="448560"/>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448561"/>
                                        </p:tgtEl>
                                        <p:attrNameLst>
                                          <p:attrName>style.visibility</p:attrName>
                                        </p:attrNameLst>
                                      </p:cBhvr>
                                      <p:to>
                                        <p:strVal val="visible"/>
                                      </p:to>
                                    </p:set>
                                    <p:animEffect transition="in" filter="dissolve">
                                      <p:cBhvr>
                                        <p:cTn id="336" dur="500"/>
                                        <p:tgtEl>
                                          <p:spTgt spid="448561"/>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448562"/>
                                        </p:tgtEl>
                                        <p:attrNameLst>
                                          <p:attrName>style.visibility</p:attrName>
                                        </p:attrNameLst>
                                      </p:cBhvr>
                                      <p:to>
                                        <p:strVal val="visible"/>
                                      </p:to>
                                    </p:set>
                                    <p:animEffect transition="in" filter="wipe(down)">
                                      <p:cBhvr>
                                        <p:cTn id="341" dur="500"/>
                                        <p:tgtEl>
                                          <p:spTgt spid="448562"/>
                                        </p:tgtEl>
                                      </p:cBhvr>
                                    </p:animEffect>
                                  </p:childTnLst>
                                </p:cTn>
                              </p:par>
                            </p:childTnLst>
                          </p:cTn>
                        </p:par>
                        <p:par>
                          <p:cTn id="342" fill="hold">
                            <p:stCondLst>
                              <p:cond delay="500"/>
                            </p:stCondLst>
                            <p:childTnLst>
                              <p:par>
                                <p:cTn id="343" presetID="22" presetClass="entr" presetSubtype="4" fill="hold" grpId="0" nodeType="afterEffect">
                                  <p:stCondLst>
                                    <p:cond delay="0"/>
                                  </p:stCondLst>
                                  <p:childTnLst>
                                    <p:set>
                                      <p:cBhvr>
                                        <p:cTn id="344" dur="1" fill="hold">
                                          <p:stCondLst>
                                            <p:cond delay="0"/>
                                          </p:stCondLst>
                                        </p:cTn>
                                        <p:tgtEl>
                                          <p:spTgt spid="448563"/>
                                        </p:tgtEl>
                                        <p:attrNameLst>
                                          <p:attrName>style.visibility</p:attrName>
                                        </p:attrNameLst>
                                      </p:cBhvr>
                                      <p:to>
                                        <p:strVal val="visible"/>
                                      </p:to>
                                    </p:set>
                                    <p:animEffect transition="in" filter="wipe(down)">
                                      <p:cBhvr>
                                        <p:cTn id="345" dur="500"/>
                                        <p:tgtEl>
                                          <p:spTgt spid="448563"/>
                                        </p:tgtEl>
                                      </p:cBhvr>
                                    </p:animEffect>
                                  </p:childTnLst>
                                </p:cTn>
                              </p:par>
                            </p:childTnLst>
                          </p:cTn>
                        </p:par>
                        <p:par>
                          <p:cTn id="346" fill="hold">
                            <p:stCondLst>
                              <p:cond delay="1000"/>
                            </p:stCondLst>
                            <p:childTnLst>
                              <p:par>
                                <p:cTn id="347" presetID="10" presetClass="entr" presetSubtype="0" fill="hold" grpId="0" nodeType="afterEffect">
                                  <p:stCondLst>
                                    <p:cond delay="0"/>
                                  </p:stCondLst>
                                  <p:childTnLst>
                                    <p:set>
                                      <p:cBhvr>
                                        <p:cTn id="348" dur="1" fill="hold">
                                          <p:stCondLst>
                                            <p:cond delay="0"/>
                                          </p:stCondLst>
                                        </p:cTn>
                                        <p:tgtEl>
                                          <p:spTgt spid="448564"/>
                                        </p:tgtEl>
                                        <p:attrNameLst>
                                          <p:attrName>style.visibility</p:attrName>
                                        </p:attrNameLst>
                                      </p:cBhvr>
                                      <p:to>
                                        <p:strVal val="visible"/>
                                      </p:to>
                                    </p:set>
                                    <p:animEffect transition="in" filter="fade">
                                      <p:cBhvr>
                                        <p:cTn id="349" dur="2000"/>
                                        <p:tgtEl>
                                          <p:spTgt spid="448564"/>
                                        </p:tgtEl>
                                      </p:cBhvr>
                                    </p:animEffect>
                                  </p:childTnLst>
                                </p:cTn>
                              </p:par>
                            </p:childTnLst>
                          </p:cTn>
                        </p:par>
                      </p:childTnLst>
                    </p:cTn>
                  </p:par>
                  <p:par>
                    <p:cTn id="350" fill="hold">
                      <p:stCondLst>
                        <p:cond delay="indefinite"/>
                      </p:stCondLst>
                      <p:childTnLst>
                        <p:par>
                          <p:cTn id="351" fill="hold">
                            <p:stCondLst>
                              <p:cond delay="0"/>
                            </p:stCondLst>
                            <p:childTnLst>
                              <p:par>
                                <p:cTn id="352" presetID="39" presetClass="entr" presetSubtype="0" accel="100000" fill="hold" grpId="0" nodeType="clickEffect">
                                  <p:stCondLst>
                                    <p:cond delay="0"/>
                                  </p:stCondLst>
                                  <p:childTnLst>
                                    <p:set>
                                      <p:cBhvr>
                                        <p:cTn id="353" dur="1" fill="hold">
                                          <p:stCondLst>
                                            <p:cond delay="0"/>
                                          </p:stCondLst>
                                        </p:cTn>
                                        <p:tgtEl>
                                          <p:spTgt spid="448565"/>
                                        </p:tgtEl>
                                        <p:attrNameLst>
                                          <p:attrName>style.visibility</p:attrName>
                                        </p:attrNameLst>
                                      </p:cBhvr>
                                      <p:to>
                                        <p:strVal val="visible"/>
                                      </p:to>
                                    </p:set>
                                    <p:anim calcmode="lin" valueType="num">
                                      <p:cBhvr>
                                        <p:cTn id="354" dur="500" fill="hold"/>
                                        <p:tgtEl>
                                          <p:spTgt spid="448565"/>
                                        </p:tgtEl>
                                        <p:attrNameLst>
                                          <p:attrName>ppt_h</p:attrName>
                                        </p:attrNameLst>
                                      </p:cBhvr>
                                      <p:tavLst>
                                        <p:tav tm="0">
                                          <p:val>
                                            <p:strVal val="#ppt_h/20"/>
                                          </p:val>
                                        </p:tav>
                                        <p:tav tm="50000">
                                          <p:val>
                                            <p:strVal val="#ppt_h/20"/>
                                          </p:val>
                                        </p:tav>
                                        <p:tav tm="100000">
                                          <p:val>
                                            <p:strVal val="#ppt_h"/>
                                          </p:val>
                                        </p:tav>
                                      </p:tavLst>
                                    </p:anim>
                                    <p:anim calcmode="lin" valueType="num">
                                      <p:cBhvr>
                                        <p:cTn id="355" dur="500" fill="hold"/>
                                        <p:tgtEl>
                                          <p:spTgt spid="448565"/>
                                        </p:tgtEl>
                                        <p:attrNameLst>
                                          <p:attrName>ppt_w</p:attrName>
                                        </p:attrNameLst>
                                      </p:cBhvr>
                                      <p:tavLst>
                                        <p:tav tm="0">
                                          <p:val>
                                            <p:strVal val="#ppt_w+.3"/>
                                          </p:val>
                                        </p:tav>
                                        <p:tav tm="50000">
                                          <p:val>
                                            <p:strVal val="#ppt_w+.3"/>
                                          </p:val>
                                        </p:tav>
                                        <p:tav tm="100000">
                                          <p:val>
                                            <p:strVal val="#ppt_w"/>
                                          </p:val>
                                        </p:tav>
                                      </p:tavLst>
                                    </p:anim>
                                    <p:anim calcmode="lin" valueType="num">
                                      <p:cBhvr>
                                        <p:cTn id="356" dur="500" fill="hold"/>
                                        <p:tgtEl>
                                          <p:spTgt spid="448565"/>
                                        </p:tgtEl>
                                        <p:attrNameLst>
                                          <p:attrName>ppt_x</p:attrName>
                                        </p:attrNameLst>
                                      </p:cBhvr>
                                      <p:tavLst>
                                        <p:tav tm="0">
                                          <p:val>
                                            <p:strVal val="#ppt_x-.3"/>
                                          </p:val>
                                        </p:tav>
                                        <p:tav tm="50000">
                                          <p:val>
                                            <p:strVal val="#ppt_x"/>
                                          </p:val>
                                        </p:tav>
                                        <p:tav tm="100000">
                                          <p:val>
                                            <p:strVal val="#ppt_x"/>
                                          </p:val>
                                        </p:tav>
                                      </p:tavLst>
                                    </p:anim>
                                    <p:anim calcmode="lin" valueType="num">
                                      <p:cBhvr>
                                        <p:cTn id="357" dur="500" fill="hold"/>
                                        <p:tgtEl>
                                          <p:spTgt spid="448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24" grpId="0"/>
      <p:bldP spid="448524" grpId="1"/>
      <p:bldP spid="448525" grpId="0"/>
      <p:bldP spid="448526" grpId="0"/>
      <p:bldP spid="448527" grpId="0"/>
      <p:bldP spid="448528" grpId="0"/>
      <p:bldP spid="448529" grpId="0" animBg="1"/>
      <p:bldP spid="448530" grpId="0"/>
      <p:bldP spid="448531" grpId="0"/>
      <p:bldP spid="448532" grpId="0"/>
      <p:bldP spid="448533" grpId="0"/>
      <p:bldP spid="448534" grpId="0"/>
      <p:bldP spid="448535" grpId="0"/>
      <p:bldP spid="448535" grpId="1"/>
      <p:bldP spid="448535" grpId="2"/>
      <p:bldP spid="448536" grpId="0"/>
      <p:bldP spid="448536" grpId="1"/>
      <p:bldP spid="448536" grpId="2"/>
      <p:bldP spid="448537" grpId="0"/>
      <p:bldP spid="448537" grpId="1"/>
      <p:bldP spid="448537" grpId="2"/>
      <p:bldP spid="448537" grpId="3"/>
      <p:bldP spid="448539" grpId="0" animBg="1"/>
      <p:bldP spid="448539" grpId="1" animBg="1"/>
      <p:bldP spid="448540" grpId="0"/>
      <p:bldP spid="448541" grpId="0" animBg="1"/>
      <p:bldP spid="448541" grpId="1" animBg="1"/>
      <p:bldP spid="448541" grpId="2" animBg="1"/>
      <p:bldP spid="448542" grpId="0" animBg="1"/>
      <p:bldP spid="448542" grpId="1" animBg="1"/>
      <p:bldP spid="448542" grpId="2" animBg="1"/>
      <p:bldP spid="448543" grpId="0"/>
      <p:bldP spid="448543" grpId="1"/>
      <p:bldP spid="448543" grpId="2"/>
      <p:bldP spid="448544" grpId="0"/>
      <p:bldP spid="448544" grpId="1"/>
      <p:bldP spid="448544" grpId="2"/>
      <p:bldP spid="448545" grpId="0"/>
      <p:bldP spid="448545" grpId="1"/>
      <p:bldP spid="448545" grpId="2"/>
      <p:bldP spid="448546" grpId="0"/>
      <p:bldP spid="448546" grpId="1"/>
      <p:bldP spid="448547" grpId="0" animBg="1"/>
      <p:bldP spid="448547" grpId="1" animBg="1"/>
      <p:bldP spid="448547" grpId="2" animBg="1"/>
      <p:bldP spid="448548" grpId="0" animBg="1"/>
      <p:bldP spid="448548" grpId="1" animBg="1"/>
      <p:bldP spid="448548" grpId="2" animBg="1"/>
      <p:bldP spid="448549" grpId="0"/>
      <p:bldP spid="448549" grpId="1"/>
      <p:bldP spid="448549" grpId="2"/>
      <p:bldP spid="448550" grpId="0"/>
      <p:bldP spid="448550" grpId="1"/>
      <p:bldP spid="448550" grpId="2"/>
      <p:bldP spid="448551" grpId="0"/>
      <p:bldP spid="448551" grpId="1"/>
      <p:bldP spid="448551" grpId="2"/>
      <p:bldP spid="448552" grpId="0"/>
      <p:bldP spid="448552" grpId="1"/>
      <p:bldP spid="448552" grpId="2"/>
      <p:bldP spid="448553" grpId="0"/>
      <p:bldP spid="448554" grpId="0"/>
      <p:bldP spid="448554" grpId="1"/>
      <p:bldP spid="448555" grpId="0"/>
      <p:bldP spid="448556" grpId="0"/>
      <p:bldP spid="448560" grpId="0"/>
      <p:bldP spid="448561" grpId="0"/>
      <p:bldP spid="448562" grpId="0" animBg="1"/>
      <p:bldP spid="448563" grpId="0" animBg="1"/>
      <p:bldP spid="448564" grpId="0"/>
      <p:bldP spid="448565" grpId="0"/>
      <p:bldP spid="448566" grpId="0" animBg="1"/>
      <p:bldP spid="448566" grpId="1" animBg="1"/>
      <p:bldP spid="448567" grpId="0" animBg="1"/>
      <p:bldP spid="44856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Excess Reactant</a:t>
            </a:r>
          </a:p>
        </p:txBody>
      </p:sp>
      <p:sp>
        <p:nvSpPr>
          <p:cNvPr id="136195" name="Text Box 5"/>
          <p:cNvSpPr txBox="1">
            <a:spLocks noChangeArrowheads="1"/>
          </p:cNvSpPr>
          <p:nvPr/>
        </p:nvSpPr>
        <p:spPr bwMode="auto">
          <a:xfrm>
            <a:off x="1201738" y="1905000"/>
            <a:ext cx="6116637" cy="579438"/>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136196" name="Text Box 6"/>
          <p:cNvSpPr txBox="1">
            <a:spLocks noChangeArrowheads="1"/>
          </p:cNvSpPr>
          <p:nvPr/>
        </p:nvSpPr>
        <p:spPr bwMode="auto">
          <a:xfrm>
            <a:off x="15240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435207" name="Line 7"/>
          <p:cNvSpPr>
            <a:spLocks noChangeShapeType="1"/>
          </p:cNvSpPr>
          <p:nvPr/>
        </p:nvSpPr>
        <p:spPr bwMode="auto">
          <a:xfrm>
            <a:off x="1752600" y="2895600"/>
            <a:ext cx="0" cy="1066800"/>
          </a:xfrm>
          <a:prstGeom prst="line">
            <a:avLst/>
          </a:prstGeom>
          <a:noFill/>
          <a:ln w="9525">
            <a:solidFill>
              <a:schemeClr val="tx1"/>
            </a:solidFill>
            <a:round/>
            <a:headEnd/>
            <a:tailEnd type="triangle" w="med" len="med"/>
          </a:ln>
        </p:spPr>
        <p:txBody>
          <a:bodyPr/>
          <a:lstStyle/>
          <a:p>
            <a:endParaRPr lang="en-US"/>
          </a:p>
        </p:txBody>
      </p:sp>
      <p:sp>
        <p:nvSpPr>
          <p:cNvPr id="435208" name="Line 8"/>
          <p:cNvSpPr>
            <a:spLocks noChangeShapeType="1"/>
          </p:cNvSpPr>
          <p:nvPr/>
        </p:nvSpPr>
        <p:spPr bwMode="auto">
          <a:xfrm>
            <a:off x="4114800" y="2895600"/>
            <a:ext cx="0" cy="1066800"/>
          </a:xfrm>
          <a:prstGeom prst="line">
            <a:avLst/>
          </a:prstGeom>
          <a:noFill/>
          <a:ln w="9525">
            <a:solidFill>
              <a:schemeClr val="tx1"/>
            </a:solidFill>
            <a:round/>
            <a:headEnd/>
            <a:tailEnd type="triangle" w="med" len="med"/>
          </a:ln>
        </p:spPr>
        <p:txBody>
          <a:bodyPr/>
          <a:lstStyle/>
          <a:p>
            <a:endParaRPr lang="en-US"/>
          </a:p>
        </p:txBody>
      </p:sp>
      <p:sp>
        <p:nvSpPr>
          <p:cNvPr id="435209" name="Line 9"/>
          <p:cNvSpPr>
            <a:spLocks noChangeShapeType="1"/>
          </p:cNvSpPr>
          <p:nvPr/>
        </p:nvSpPr>
        <p:spPr bwMode="auto">
          <a:xfrm flipH="1">
            <a:off x="6629400" y="2895600"/>
            <a:ext cx="0" cy="1066800"/>
          </a:xfrm>
          <a:prstGeom prst="line">
            <a:avLst/>
          </a:prstGeom>
          <a:noFill/>
          <a:ln w="9525">
            <a:solidFill>
              <a:schemeClr val="tx1"/>
            </a:solidFill>
            <a:round/>
            <a:headEnd type="triangle" w="med" len="med"/>
            <a:tailEnd/>
          </a:ln>
        </p:spPr>
        <p:txBody>
          <a:bodyPr/>
          <a:lstStyle/>
          <a:p>
            <a:endParaRPr lang="en-US"/>
          </a:p>
        </p:txBody>
      </p:sp>
      <p:sp>
        <p:nvSpPr>
          <p:cNvPr id="435210" name="Text Box 10"/>
          <p:cNvSpPr txBox="1">
            <a:spLocks noChangeArrowheads="1"/>
          </p:cNvSpPr>
          <p:nvPr/>
        </p:nvSpPr>
        <p:spPr bwMode="auto">
          <a:xfrm>
            <a:off x="212725" y="4049713"/>
            <a:ext cx="946150" cy="396875"/>
          </a:xfrm>
          <a:prstGeom prst="rect">
            <a:avLst/>
          </a:prstGeom>
          <a:noFill/>
          <a:ln w="9525">
            <a:noFill/>
            <a:miter lim="800000"/>
            <a:headEnd/>
            <a:tailEnd/>
          </a:ln>
        </p:spPr>
        <p:txBody>
          <a:bodyPr wrap="none">
            <a:spAutoFit/>
          </a:bodyPr>
          <a:lstStyle/>
          <a:p>
            <a:r>
              <a:rPr lang="en-US" sz="2000"/>
              <a:t>“Have”</a:t>
            </a:r>
          </a:p>
        </p:txBody>
      </p:sp>
      <p:sp>
        <p:nvSpPr>
          <p:cNvPr id="435211" name="Text Box 11"/>
          <p:cNvSpPr txBox="1">
            <a:spLocks noChangeArrowheads="1"/>
          </p:cNvSpPr>
          <p:nvPr/>
        </p:nvSpPr>
        <p:spPr bwMode="auto">
          <a:xfrm>
            <a:off x="1889125" y="3059113"/>
            <a:ext cx="1296988" cy="396875"/>
          </a:xfrm>
          <a:prstGeom prst="rect">
            <a:avLst/>
          </a:prstGeom>
          <a:noFill/>
          <a:ln w="9525">
            <a:noFill/>
            <a:miter lim="800000"/>
            <a:headEnd/>
            <a:tailEnd/>
          </a:ln>
        </p:spPr>
        <p:txBody>
          <a:bodyPr wrap="none">
            <a:spAutoFit/>
          </a:bodyPr>
          <a:lstStyle/>
          <a:p>
            <a:r>
              <a:rPr lang="en-US" sz="2000"/>
              <a:t>/ 23 g/mol</a:t>
            </a:r>
          </a:p>
        </p:txBody>
      </p:sp>
      <p:sp>
        <p:nvSpPr>
          <p:cNvPr id="435212" name="Text Box 12"/>
          <p:cNvSpPr txBox="1">
            <a:spLocks noChangeArrowheads="1"/>
          </p:cNvSpPr>
          <p:nvPr/>
        </p:nvSpPr>
        <p:spPr bwMode="auto">
          <a:xfrm>
            <a:off x="4251325" y="3059113"/>
            <a:ext cx="1296988" cy="396875"/>
          </a:xfrm>
          <a:prstGeom prst="rect">
            <a:avLst/>
          </a:prstGeom>
          <a:noFill/>
          <a:ln w="9525">
            <a:noFill/>
            <a:miter lim="800000"/>
            <a:headEnd/>
            <a:tailEnd/>
          </a:ln>
        </p:spPr>
        <p:txBody>
          <a:bodyPr wrap="none">
            <a:spAutoFit/>
          </a:bodyPr>
          <a:lstStyle/>
          <a:p>
            <a:r>
              <a:rPr lang="en-US" sz="2000"/>
              <a:t>/ 71 g/mol</a:t>
            </a:r>
          </a:p>
        </p:txBody>
      </p:sp>
      <p:sp>
        <p:nvSpPr>
          <p:cNvPr id="435213" name="Text Box 13"/>
          <p:cNvSpPr txBox="1">
            <a:spLocks noChangeArrowheads="1"/>
          </p:cNvSpPr>
          <p:nvPr/>
        </p:nvSpPr>
        <p:spPr bwMode="auto">
          <a:xfrm>
            <a:off x="1219200" y="4022725"/>
            <a:ext cx="1157288" cy="396875"/>
          </a:xfrm>
          <a:prstGeom prst="rect">
            <a:avLst/>
          </a:prstGeom>
          <a:solidFill>
            <a:srgbClr val="99CCFF"/>
          </a:solidFill>
          <a:ln w="9525">
            <a:noFill/>
            <a:miter lim="800000"/>
            <a:headEnd/>
            <a:tailEnd/>
          </a:ln>
        </p:spPr>
        <p:txBody>
          <a:bodyPr wrap="none">
            <a:spAutoFit/>
          </a:bodyPr>
          <a:lstStyle/>
          <a:p>
            <a:r>
              <a:rPr lang="en-US" sz="2000"/>
              <a:t>2.17 mol</a:t>
            </a:r>
          </a:p>
        </p:txBody>
      </p:sp>
      <p:sp>
        <p:nvSpPr>
          <p:cNvPr id="435214" name="Text Box 14"/>
          <p:cNvSpPr txBox="1">
            <a:spLocks noChangeArrowheads="1"/>
          </p:cNvSpPr>
          <p:nvPr/>
        </p:nvSpPr>
        <p:spPr bwMode="auto">
          <a:xfrm>
            <a:off x="212725" y="4659313"/>
            <a:ext cx="960438" cy="396875"/>
          </a:xfrm>
          <a:prstGeom prst="rect">
            <a:avLst/>
          </a:prstGeom>
          <a:noFill/>
          <a:ln w="9525">
            <a:noFill/>
            <a:miter lim="800000"/>
            <a:headEnd/>
            <a:tailEnd/>
          </a:ln>
        </p:spPr>
        <p:txBody>
          <a:bodyPr wrap="none">
            <a:spAutoFit/>
          </a:bodyPr>
          <a:lstStyle/>
          <a:p>
            <a:r>
              <a:rPr lang="en-US" sz="2000">
                <a:solidFill>
                  <a:srgbClr val="FF0000"/>
                </a:solidFill>
              </a:rPr>
              <a:t>“Need”</a:t>
            </a:r>
          </a:p>
        </p:txBody>
      </p:sp>
      <p:sp>
        <p:nvSpPr>
          <p:cNvPr id="435215" name="Line 15"/>
          <p:cNvSpPr>
            <a:spLocks noChangeShapeType="1"/>
          </p:cNvSpPr>
          <p:nvPr/>
        </p:nvSpPr>
        <p:spPr bwMode="auto">
          <a:xfrm flipH="1">
            <a:off x="2362200" y="4343400"/>
            <a:ext cx="1143000" cy="381000"/>
          </a:xfrm>
          <a:prstGeom prst="line">
            <a:avLst/>
          </a:prstGeom>
          <a:noFill/>
          <a:ln w="9525">
            <a:solidFill>
              <a:schemeClr val="tx1"/>
            </a:solidFill>
            <a:round/>
            <a:headEnd/>
            <a:tailEnd type="triangle" w="med" len="med"/>
          </a:ln>
        </p:spPr>
        <p:txBody>
          <a:bodyPr/>
          <a:lstStyle/>
          <a:p>
            <a:endParaRPr lang="en-US"/>
          </a:p>
        </p:txBody>
      </p:sp>
      <p:sp>
        <p:nvSpPr>
          <p:cNvPr id="435216" name="Text Box 16"/>
          <p:cNvSpPr txBox="1">
            <a:spLocks noChangeArrowheads="1"/>
          </p:cNvSpPr>
          <p:nvPr/>
        </p:nvSpPr>
        <p:spPr bwMode="auto">
          <a:xfrm>
            <a:off x="1219200" y="4648200"/>
            <a:ext cx="1157288" cy="396875"/>
          </a:xfrm>
          <a:prstGeom prst="rect">
            <a:avLst/>
          </a:prstGeom>
          <a:solidFill>
            <a:srgbClr val="FFA3A3"/>
          </a:solidFill>
          <a:ln w="9525">
            <a:noFill/>
            <a:miter lim="800000"/>
            <a:headEnd/>
            <a:tailEnd/>
          </a:ln>
        </p:spPr>
        <p:txBody>
          <a:bodyPr wrap="none">
            <a:spAutoFit/>
          </a:bodyPr>
          <a:lstStyle/>
          <a:p>
            <a:r>
              <a:rPr lang="en-US" sz="2000"/>
              <a:t>1.40 mol</a:t>
            </a:r>
          </a:p>
        </p:txBody>
      </p:sp>
      <p:sp>
        <p:nvSpPr>
          <p:cNvPr id="435217" name="Text Box 17"/>
          <p:cNvSpPr txBox="1">
            <a:spLocks noChangeArrowheads="1"/>
          </p:cNvSpPr>
          <p:nvPr/>
        </p:nvSpPr>
        <p:spPr bwMode="auto">
          <a:xfrm>
            <a:off x="1203325" y="5421313"/>
            <a:ext cx="1217613" cy="396875"/>
          </a:xfrm>
          <a:prstGeom prst="rect">
            <a:avLst/>
          </a:prstGeom>
          <a:noFill/>
          <a:ln w="9525">
            <a:noFill/>
            <a:miter lim="800000"/>
            <a:headEnd/>
            <a:tailEnd/>
          </a:ln>
          <a:effectLst/>
        </p:spPr>
        <p:txBody>
          <a:bodyPr wrap="none">
            <a:spAutoFit/>
          </a:bodyPr>
          <a:lstStyle/>
          <a:p>
            <a:pPr>
              <a:defRPr/>
            </a:pPr>
            <a:r>
              <a:rPr lang="en-US" sz="2000" i="1">
                <a:effectLst>
                  <a:outerShdw blurRad="38100" dist="38100" dir="2700000" algn="tl">
                    <a:srgbClr val="C0C0C0"/>
                  </a:outerShdw>
                </a:effectLst>
              </a:rPr>
              <a:t>EXCESS</a:t>
            </a:r>
          </a:p>
        </p:txBody>
      </p:sp>
      <p:sp>
        <p:nvSpPr>
          <p:cNvPr id="435218" name="Text Box 18"/>
          <p:cNvSpPr txBox="1">
            <a:spLocks noChangeArrowheads="1"/>
          </p:cNvSpPr>
          <p:nvPr/>
        </p:nvSpPr>
        <p:spPr bwMode="auto">
          <a:xfrm>
            <a:off x="3549650" y="5410200"/>
            <a:ext cx="1174750" cy="366713"/>
          </a:xfrm>
          <a:prstGeom prst="rect">
            <a:avLst/>
          </a:prstGeom>
          <a:noFill/>
          <a:ln w="9525">
            <a:noFill/>
            <a:miter lim="800000"/>
            <a:headEnd/>
            <a:tailEnd/>
          </a:ln>
        </p:spPr>
        <p:txBody>
          <a:bodyPr wrap="none">
            <a:spAutoFit/>
          </a:bodyPr>
          <a:lstStyle/>
          <a:p>
            <a:r>
              <a:rPr lang="en-US" sz="1800"/>
              <a:t>LIMITING</a:t>
            </a:r>
          </a:p>
        </p:txBody>
      </p:sp>
      <p:sp>
        <p:nvSpPr>
          <p:cNvPr id="435219" name="Rectangle 19"/>
          <p:cNvSpPr>
            <a:spLocks noChangeArrowheads="1"/>
          </p:cNvSpPr>
          <p:nvPr/>
        </p:nvSpPr>
        <p:spPr bwMode="auto">
          <a:xfrm>
            <a:off x="6019800" y="3962400"/>
            <a:ext cx="1157288" cy="396875"/>
          </a:xfrm>
          <a:prstGeom prst="rect">
            <a:avLst/>
          </a:prstGeom>
          <a:solidFill>
            <a:srgbClr val="DDDDDD"/>
          </a:solidFill>
          <a:ln w="9525">
            <a:noFill/>
            <a:miter lim="800000"/>
            <a:headEnd/>
            <a:tailEnd/>
          </a:ln>
        </p:spPr>
        <p:txBody>
          <a:bodyPr wrap="none">
            <a:spAutoFit/>
          </a:bodyPr>
          <a:lstStyle/>
          <a:p>
            <a:r>
              <a:rPr lang="en-US" sz="2000"/>
              <a:t>1.40 mol</a:t>
            </a:r>
          </a:p>
        </p:txBody>
      </p:sp>
      <p:sp>
        <p:nvSpPr>
          <p:cNvPr id="435220" name="Text Box 20"/>
          <p:cNvSpPr txBox="1">
            <a:spLocks noChangeArrowheads="1"/>
          </p:cNvSpPr>
          <p:nvPr/>
        </p:nvSpPr>
        <p:spPr bwMode="auto">
          <a:xfrm>
            <a:off x="6689725" y="3135313"/>
            <a:ext cx="1565275" cy="396875"/>
          </a:xfrm>
          <a:prstGeom prst="rect">
            <a:avLst/>
          </a:prstGeom>
          <a:noFill/>
          <a:ln w="9525">
            <a:noFill/>
            <a:miter lim="800000"/>
            <a:headEnd/>
            <a:tailEnd/>
          </a:ln>
        </p:spPr>
        <p:txBody>
          <a:bodyPr wrap="none">
            <a:spAutoFit/>
          </a:bodyPr>
          <a:lstStyle/>
          <a:p>
            <a:r>
              <a:rPr lang="en-US" sz="2000"/>
              <a:t>x 58.5 g/mol</a:t>
            </a:r>
          </a:p>
        </p:txBody>
      </p:sp>
      <p:sp>
        <p:nvSpPr>
          <p:cNvPr id="435221" name="Text Box 21"/>
          <p:cNvSpPr txBox="1">
            <a:spLocks noChangeArrowheads="1"/>
          </p:cNvSpPr>
          <p:nvPr/>
        </p:nvSpPr>
        <p:spPr bwMode="auto">
          <a:xfrm>
            <a:off x="5865813" y="2438400"/>
            <a:ext cx="1525587" cy="396875"/>
          </a:xfrm>
          <a:prstGeom prst="rect">
            <a:avLst/>
          </a:prstGeom>
          <a:solidFill>
            <a:srgbClr val="DDDDDD"/>
          </a:solidFill>
          <a:ln w="9525">
            <a:noFill/>
            <a:miter lim="800000"/>
            <a:headEnd/>
            <a:tailEnd/>
          </a:ln>
        </p:spPr>
        <p:txBody>
          <a:bodyPr wrap="none">
            <a:spAutoFit/>
          </a:bodyPr>
          <a:lstStyle/>
          <a:p>
            <a:r>
              <a:rPr lang="en-US" sz="2000"/>
              <a:t>81.9 g NaCl</a:t>
            </a:r>
          </a:p>
        </p:txBody>
      </p:sp>
      <p:sp>
        <p:nvSpPr>
          <p:cNvPr id="435222" name="Line 22"/>
          <p:cNvSpPr>
            <a:spLocks noChangeShapeType="1"/>
          </p:cNvSpPr>
          <p:nvPr/>
        </p:nvSpPr>
        <p:spPr bwMode="auto">
          <a:xfrm>
            <a:off x="4648200" y="4191000"/>
            <a:ext cx="1371600" cy="0"/>
          </a:xfrm>
          <a:prstGeom prst="line">
            <a:avLst/>
          </a:prstGeom>
          <a:noFill/>
          <a:ln w="9525">
            <a:solidFill>
              <a:schemeClr val="tx1"/>
            </a:solidFill>
            <a:round/>
            <a:headEnd/>
            <a:tailEnd type="triangle" w="med" len="med"/>
          </a:ln>
        </p:spPr>
        <p:txBody>
          <a:bodyPr/>
          <a:lstStyle/>
          <a:p>
            <a:endParaRPr lang="en-US"/>
          </a:p>
        </p:txBody>
      </p:sp>
      <p:sp>
        <p:nvSpPr>
          <p:cNvPr id="435223" name="Text Box 23"/>
          <p:cNvSpPr txBox="1">
            <a:spLocks noChangeArrowheads="1"/>
          </p:cNvSpPr>
          <p:nvPr/>
        </p:nvSpPr>
        <p:spPr bwMode="auto">
          <a:xfrm>
            <a:off x="4876800" y="3832225"/>
            <a:ext cx="746125" cy="396875"/>
          </a:xfrm>
          <a:prstGeom prst="rect">
            <a:avLst/>
          </a:prstGeom>
          <a:noFill/>
          <a:ln w="9525">
            <a:noFill/>
            <a:miter lim="800000"/>
            <a:headEnd/>
            <a:tailEnd/>
          </a:ln>
        </p:spPr>
        <p:txBody>
          <a:bodyPr wrap="none">
            <a:spAutoFit/>
          </a:bodyPr>
          <a:lstStyle/>
          <a:p>
            <a:r>
              <a:rPr lang="en-US" sz="2000"/>
              <a:t> 1 : </a:t>
            </a:r>
            <a:r>
              <a:rPr lang="en-US" sz="2000">
                <a:solidFill>
                  <a:srgbClr val="FF0000"/>
                </a:solidFill>
              </a:rPr>
              <a:t>2</a:t>
            </a:r>
          </a:p>
        </p:txBody>
      </p:sp>
      <p:sp>
        <p:nvSpPr>
          <p:cNvPr id="435224" name="Text Box 24"/>
          <p:cNvSpPr txBox="1">
            <a:spLocks noChangeArrowheads="1"/>
          </p:cNvSpPr>
          <p:nvPr/>
        </p:nvSpPr>
        <p:spPr bwMode="auto">
          <a:xfrm>
            <a:off x="4876800" y="4224338"/>
            <a:ext cx="944563" cy="274637"/>
          </a:xfrm>
          <a:prstGeom prst="rect">
            <a:avLst/>
          </a:prstGeom>
          <a:noFill/>
          <a:ln w="9525">
            <a:noFill/>
            <a:miter lim="800000"/>
            <a:headEnd/>
            <a:tailEnd/>
          </a:ln>
        </p:spPr>
        <p:txBody>
          <a:bodyPr wrap="none">
            <a:spAutoFit/>
          </a:bodyPr>
          <a:lstStyle/>
          <a:p>
            <a:r>
              <a:rPr lang="en-US" sz="1200"/>
              <a:t>coefficients</a:t>
            </a:r>
          </a:p>
        </p:txBody>
      </p:sp>
      <p:sp>
        <p:nvSpPr>
          <p:cNvPr id="136215" name="AutoShape 2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5226" name="Text Box 26"/>
          <p:cNvSpPr txBox="1">
            <a:spLocks noChangeArrowheads="1"/>
          </p:cNvSpPr>
          <p:nvPr/>
        </p:nvSpPr>
        <p:spPr bwMode="auto">
          <a:xfrm>
            <a:off x="3489325" y="3973513"/>
            <a:ext cx="1157288" cy="396875"/>
          </a:xfrm>
          <a:prstGeom prst="rect">
            <a:avLst/>
          </a:prstGeom>
          <a:solidFill>
            <a:srgbClr val="99CCFF"/>
          </a:solidFill>
          <a:ln w="9525">
            <a:noFill/>
            <a:miter lim="800000"/>
            <a:headEnd/>
            <a:tailEnd/>
          </a:ln>
        </p:spPr>
        <p:txBody>
          <a:bodyPr wrap="none">
            <a:spAutoFit/>
          </a:bodyPr>
          <a:lstStyle/>
          <a:p>
            <a:r>
              <a:rPr lang="en-US" sz="2000">
                <a:solidFill>
                  <a:schemeClr val="bg1"/>
                </a:solidFill>
              </a:rPr>
              <a:t>0.70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35207"/>
                                        </p:tgtEl>
                                        <p:attrNameLst>
                                          <p:attrName>style.visibility</p:attrName>
                                        </p:attrNameLst>
                                      </p:cBhvr>
                                      <p:to>
                                        <p:strVal val="visible"/>
                                      </p:to>
                                    </p:set>
                                    <p:animEffect transition="in" filter="wipe(up)">
                                      <p:cBhvr>
                                        <p:cTn id="11" dur="500"/>
                                        <p:tgtEl>
                                          <p:spTgt spid="435207"/>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435211"/>
                                        </p:tgtEl>
                                        <p:attrNameLst>
                                          <p:attrName>style.visibility</p:attrName>
                                        </p:attrNameLst>
                                      </p:cBhvr>
                                      <p:to>
                                        <p:strVal val="visible"/>
                                      </p:to>
                                    </p:set>
                                    <p:anim calcmode="lin" valueType="num">
                                      <p:cBhvr>
                                        <p:cTn id="16" dur="1000" fill="hold"/>
                                        <p:tgtEl>
                                          <p:spTgt spid="435211"/>
                                        </p:tgtEl>
                                        <p:attrNameLst>
                                          <p:attrName>ppt_x</p:attrName>
                                        </p:attrNameLst>
                                      </p:cBhvr>
                                      <p:tavLst>
                                        <p:tav tm="0">
                                          <p:val>
                                            <p:strVal val="#ppt_x-.2"/>
                                          </p:val>
                                        </p:tav>
                                        <p:tav tm="100000">
                                          <p:val>
                                            <p:strVal val="#ppt_x"/>
                                          </p:val>
                                        </p:tav>
                                      </p:tavLst>
                                    </p:anim>
                                    <p:anim calcmode="lin" valueType="num">
                                      <p:cBhvr>
                                        <p:cTn id="17" dur="1000" fill="hold"/>
                                        <p:tgtEl>
                                          <p:spTgt spid="4352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352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35213"/>
                                        </p:tgtEl>
                                        <p:attrNameLst>
                                          <p:attrName>style.visibility</p:attrName>
                                        </p:attrNameLst>
                                      </p:cBhvr>
                                      <p:to>
                                        <p:strVal val="visible"/>
                                      </p:to>
                                    </p:set>
                                    <p:animEffect transition="in" filter="dissolve">
                                      <p:cBhvr>
                                        <p:cTn id="23" dur="500"/>
                                        <p:tgtEl>
                                          <p:spTgt spid="4352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35208"/>
                                        </p:tgtEl>
                                        <p:attrNameLst>
                                          <p:attrName>style.visibility</p:attrName>
                                        </p:attrNameLst>
                                      </p:cBhvr>
                                      <p:to>
                                        <p:strVal val="visible"/>
                                      </p:to>
                                    </p:set>
                                    <p:animEffect transition="in" filter="wipe(up)">
                                      <p:cBhvr>
                                        <p:cTn id="28" dur="500"/>
                                        <p:tgtEl>
                                          <p:spTgt spid="43520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35212"/>
                                        </p:tgtEl>
                                        <p:attrNameLst>
                                          <p:attrName>style.visibility</p:attrName>
                                        </p:attrNameLst>
                                      </p:cBhvr>
                                      <p:to>
                                        <p:strVal val="visible"/>
                                      </p:to>
                                    </p:set>
                                    <p:anim calcmode="lin" valueType="num">
                                      <p:cBhvr>
                                        <p:cTn id="33" dur="1000" fill="hold"/>
                                        <p:tgtEl>
                                          <p:spTgt spid="435212"/>
                                        </p:tgtEl>
                                        <p:attrNameLst>
                                          <p:attrName>ppt_x</p:attrName>
                                        </p:attrNameLst>
                                      </p:cBhvr>
                                      <p:tavLst>
                                        <p:tav tm="0">
                                          <p:val>
                                            <p:strVal val="#ppt_x-.2"/>
                                          </p:val>
                                        </p:tav>
                                        <p:tav tm="100000">
                                          <p:val>
                                            <p:strVal val="#ppt_x"/>
                                          </p:val>
                                        </p:tav>
                                      </p:tavLst>
                                    </p:anim>
                                    <p:anim calcmode="lin" valueType="num">
                                      <p:cBhvr>
                                        <p:cTn id="34" dur="1000" fill="hold"/>
                                        <p:tgtEl>
                                          <p:spTgt spid="4352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352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35226"/>
                                        </p:tgtEl>
                                        <p:attrNameLst>
                                          <p:attrName>style.visibility</p:attrName>
                                        </p:attrNameLst>
                                      </p:cBhvr>
                                      <p:to>
                                        <p:strVal val="visible"/>
                                      </p:to>
                                    </p:set>
                                    <p:animEffect transition="in" filter="dissolve">
                                      <p:cBhvr>
                                        <p:cTn id="40" dur="500"/>
                                        <p:tgtEl>
                                          <p:spTgt spid="4352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352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35215"/>
                                        </p:tgtEl>
                                        <p:attrNameLst>
                                          <p:attrName>style.visibility</p:attrName>
                                        </p:attrNameLst>
                                      </p:cBhvr>
                                      <p:to>
                                        <p:strVal val="visible"/>
                                      </p:to>
                                    </p:set>
                                    <p:animEffect transition="in" filter="wipe(up)">
                                      <p:cBhvr>
                                        <p:cTn id="49" dur="500"/>
                                        <p:tgtEl>
                                          <p:spTgt spid="43521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35216"/>
                                        </p:tgtEl>
                                        <p:attrNameLst>
                                          <p:attrName>style.visibility</p:attrName>
                                        </p:attrNameLst>
                                      </p:cBhvr>
                                      <p:to>
                                        <p:strVal val="visible"/>
                                      </p:to>
                                    </p:set>
                                    <p:animEffect transition="in" filter="dissolve">
                                      <p:cBhvr>
                                        <p:cTn id="54" dur="500"/>
                                        <p:tgtEl>
                                          <p:spTgt spid="435216"/>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35217"/>
                                        </p:tgtEl>
                                        <p:attrNameLst>
                                          <p:attrName>style.visibility</p:attrName>
                                        </p:attrNameLst>
                                      </p:cBhvr>
                                      <p:to>
                                        <p:strVal val="visible"/>
                                      </p:to>
                                    </p:set>
                                    <p:anim calcmode="lin" valueType="num">
                                      <p:cBhvr>
                                        <p:cTn id="59" dur="500" fill="hold"/>
                                        <p:tgtEl>
                                          <p:spTgt spid="435217"/>
                                        </p:tgtEl>
                                        <p:attrNameLst>
                                          <p:attrName>ppt_w</p:attrName>
                                        </p:attrNameLst>
                                      </p:cBhvr>
                                      <p:tavLst>
                                        <p:tav tm="0">
                                          <p:val>
                                            <p:fltVal val="0"/>
                                          </p:val>
                                        </p:tav>
                                        <p:tav tm="100000">
                                          <p:val>
                                            <p:strVal val="#ppt_w"/>
                                          </p:val>
                                        </p:tav>
                                      </p:tavLst>
                                    </p:anim>
                                    <p:anim calcmode="lin" valueType="num">
                                      <p:cBhvr>
                                        <p:cTn id="60" dur="500" fill="hold"/>
                                        <p:tgtEl>
                                          <p:spTgt spid="435217"/>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0" nodeType="clickEffect">
                                  <p:stCondLst>
                                    <p:cond delay="0"/>
                                  </p:stCondLst>
                                  <p:childTnLst>
                                    <p:set>
                                      <p:cBhvr>
                                        <p:cTn id="64" dur="1" fill="hold">
                                          <p:stCondLst>
                                            <p:cond delay="0"/>
                                          </p:stCondLst>
                                        </p:cTn>
                                        <p:tgtEl>
                                          <p:spTgt spid="435218"/>
                                        </p:tgtEl>
                                        <p:attrNameLst>
                                          <p:attrName>style.visibility</p:attrName>
                                        </p:attrNameLst>
                                      </p:cBhvr>
                                      <p:to>
                                        <p:strVal val="visible"/>
                                      </p:to>
                                    </p:set>
                                    <p:anim calcmode="lin" valueType="num">
                                      <p:cBhvr>
                                        <p:cTn id="65" dur="500" fill="hold"/>
                                        <p:tgtEl>
                                          <p:spTgt spid="435218"/>
                                        </p:tgtEl>
                                        <p:attrNameLst>
                                          <p:attrName>ppt_w</p:attrName>
                                        </p:attrNameLst>
                                      </p:cBhvr>
                                      <p:tavLst>
                                        <p:tav tm="0">
                                          <p:val>
                                            <p:strVal val="4*#ppt_w"/>
                                          </p:val>
                                        </p:tav>
                                        <p:tav tm="100000">
                                          <p:val>
                                            <p:strVal val="#ppt_w"/>
                                          </p:val>
                                        </p:tav>
                                      </p:tavLst>
                                    </p:anim>
                                    <p:anim calcmode="lin" valueType="num">
                                      <p:cBhvr>
                                        <p:cTn id="66" dur="500" fill="hold"/>
                                        <p:tgtEl>
                                          <p:spTgt spid="435218"/>
                                        </p:tgtEl>
                                        <p:attrNameLst>
                                          <p:attrName>ppt_h</p:attrName>
                                        </p:attrNameLst>
                                      </p:cBhvr>
                                      <p:tavLst>
                                        <p:tav tm="0">
                                          <p:val>
                                            <p:strVal val="4*#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435226"/>
                                        </p:tgtEl>
                                        <p:attrNameLst>
                                          <p:attrName>fillcolor</p:attrName>
                                        </p:attrNameLst>
                                      </p:cBhvr>
                                      <p:to>
                                        <a:srgbClr val="008000"/>
                                      </p:to>
                                    </p:animClr>
                                    <p:set>
                                      <p:cBhvr>
                                        <p:cTn id="71" dur="2000" fill="hold"/>
                                        <p:tgtEl>
                                          <p:spTgt spid="435226"/>
                                        </p:tgtEl>
                                        <p:attrNameLst>
                                          <p:attrName>fill.type</p:attrName>
                                        </p:attrNameLst>
                                      </p:cBhvr>
                                      <p:to>
                                        <p:strVal val="solid"/>
                                      </p:to>
                                    </p:set>
                                    <p:set>
                                      <p:cBhvr>
                                        <p:cTn id="72" dur="2000" fill="hold"/>
                                        <p:tgtEl>
                                          <p:spTgt spid="435226"/>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1" nodeType="clickEffect">
                                  <p:stCondLst>
                                    <p:cond delay="0"/>
                                  </p:stCondLst>
                                  <p:childTnLst>
                                    <p:set>
                                      <p:cBhvr rctx="PPT">
                                        <p:cTn id="76" dur="indefinite"/>
                                        <p:tgtEl>
                                          <p:spTgt spid="435207"/>
                                        </p:tgtEl>
                                        <p:attrNameLst>
                                          <p:attrName>style.opacity</p:attrName>
                                        </p:attrNameLst>
                                      </p:cBhvr>
                                      <p:to>
                                        <p:strVal val="0.5"/>
                                      </p:to>
                                    </p:set>
                                    <p:animEffect filter="image" prLst="opacity: 0.5">
                                      <p:cBhvr rctx="IE">
                                        <p:cTn id="77" dur="indefinite"/>
                                        <p:tgtEl>
                                          <p:spTgt spid="435207"/>
                                        </p:tgtEl>
                                      </p:cBhvr>
                                    </p:animEffect>
                                  </p:childTnLst>
                                </p:cTn>
                              </p:par>
                              <p:par>
                                <p:cTn id="78" presetID="9" presetClass="emph" presetSubtype="0" grpId="1" nodeType="withEffect">
                                  <p:stCondLst>
                                    <p:cond delay="0"/>
                                  </p:stCondLst>
                                  <p:childTnLst>
                                    <p:set>
                                      <p:cBhvr rctx="PPT">
                                        <p:cTn id="79" dur="indefinite"/>
                                        <p:tgtEl>
                                          <p:spTgt spid="435211"/>
                                        </p:tgtEl>
                                        <p:attrNameLst>
                                          <p:attrName>style.opacity</p:attrName>
                                        </p:attrNameLst>
                                      </p:cBhvr>
                                      <p:to>
                                        <p:strVal val="0.5"/>
                                      </p:to>
                                    </p:set>
                                    <p:animEffect filter="image" prLst="opacity: 0.5">
                                      <p:cBhvr rctx="IE">
                                        <p:cTn id="80" dur="indefinite"/>
                                        <p:tgtEl>
                                          <p:spTgt spid="435211"/>
                                        </p:tgtEl>
                                      </p:cBhvr>
                                    </p:animEffect>
                                  </p:childTnLst>
                                </p:cTn>
                              </p:par>
                              <p:par>
                                <p:cTn id="81" presetID="9" presetClass="emph" presetSubtype="0" grpId="1" nodeType="withEffect">
                                  <p:stCondLst>
                                    <p:cond delay="0"/>
                                  </p:stCondLst>
                                  <p:childTnLst>
                                    <p:set>
                                      <p:cBhvr rctx="PPT">
                                        <p:cTn id="82" dur="indefinite"/>
                                        <p:tgtEl>
                                          <p:spTgt spid="435213"/>
                                        </p:tgtEl>
                                        <p:attrNameLst>
                                          <p:attrName>style.opacity</p:attrName>
                                        </p:attrNameLst>
                                      </p:cBhvr>
                                      <p:to>
                                        <p:strVal val="0.5"/>
                                      </p:to>
                                    </p:set>
                                    <p:animEffect filter="image" prLst="opacity: 0.5">
                                      <p:cBhvr rctx="IE">
                                        <p:cTn id="83" dur="indefinite"/>
                                        <p:tgtEl>
                                          <p:spTgt spid="435213"/>
                                        </p:tgtEl>
                                      </p:cBhvr>
                                    </p:animEffect>
                                  </p:childTnLst>
                                </p:cTn>
                              </p:par>
                              <p:par>
                                <p:cTn id="84" presetID="9" presetClass="emph" presetSubtype="0" grpId="1" nodeType="withEffect">
                                  <p:stCondLst>
                                    <p:cond delay="0"/>
                                  </p:stCondLst>
                                  <p:childTnLst>
                                    <p:set>
                                      <p:cBhvr rctx="PPT">
                                        <p:cTn id="85" dur="indefinite"/>
                                        <p:tgtEl>
                                          <p:spTgt spid="435216"/>
                                        </p:tgtEl>
                                        <p:attrNameLst>
                                          <p:attrName>style.opacity</p:attrName>
                                        </p:attrNameLst>
                                      </p:cBhvr>
                                      <p:to>
                                        <p:strVal val="0.5"/>
                                      </p:to>
                                    </p:set>
                                    <p:animEffect filter="image" prLst="opacity: 0.5">
                                      <p:cBhvr rctx="IE">
                                        <p:cTn id="86" dur="indefinite"/>
                                        <p:tgtEl>
                                          <p:spTgt spid="435216"/>
                                        </p:tgtEl>
                                      </p:cBhvr>
                                    </p:animEffect>
                                  </p:childTnLst>
                                </p:cTn>
                              </p:par>
                              <p:par>
                                <p:cTn id="87" presetID="9" presetClass="emph" presetSubtype="0" grpId="1" nodeType="withEffect">
                                  <p:stCondLst>
                                    <p:cond delay="0"/>
                                  </p:stCondLst>
                                  <p:childTnLst>
                                    <p:set>
                                      <p:cBhvr rctx="PPT">
                                        <p:cTn id="88" dur="indefinite"/>
                                        <p:tgtEl>
                                          <p:spTgt spid="435214"/>
                                        </p:tgtEl>
                                        <p:attrNameLst>
                                          <p:attrName>style.opacity</p:attrName>
                                        </p:attrNameLst>
                                      </p:cBhvr>
                                      <p:to>
                                        <p:strVal val="0.5"/>
                                      </p:to>
                                    </p:set>
                                    <p:animEffect filter="image" prLst="opacity: 0.5">
                                      <p:cBhvr rctx="IE">
                                        <p:cTn id="89" dur="indefinite"/>
                                        <p:tgtEl>
                                          <p:spTgt spid="435214"/>
                                        </p:tgtEl>
                                      </p:cBhvr>
                                    </p:animEffect>
                                  </p:childTnLst>
                                </p:cTn>
                              </p:par>
                              <p:par>
                                <p:cTn id="90" presetID="9" presetClass="emph" presetSubtype="0" grpId="1" nodeType="withEffect">
                                  <p:stCondLst>
                                    <p:cond delay="0"/>
                                  </p:stCondLst>
                                  <p:childTnLst>
                                    <p:set>
                                      <p:cBhvr rctx="PPT">
                                        <p:cTn id="91" dur="indefinite"/>
                                        <p:tgtEl>
                                          <p:spTgt spid="435217"/>
                                        </p:tgtEl>
                                        <p:attrNameLst>
                                          <p:attrName>style.opacity</p:attrName>
                                        </p:attrNameLst>
                                      </p:cBhvr>
                                      <p:to>
                                        <p:strVal val="0.5"/>
                                      </p:to>
                                    </p:set>
                                    <p:animEffect filter="image" prLst="opacity: 0.5">
                                      <p:cBhvr rctx="IE">
                                        <p:cTn id="92" dur="indefinite"/>
                                        <p:tgtEl>
                                          <p:spTgt spid="435217"/>
                                        </p:tgtEl>
                                      </p:cBhvr>
                                    </p:animEffect>
                                  </p:childTnLst>
                                </p:cTn>
                              </p:par>
                              <p:par>
                                <p:cTn id="93" presetID="9" presetClass="emph" presetSubtype="0" grpId="1" nodeType="withEffect">
                                  <p:stCondLst>
                                    <p:cond delay="0"/>
                                  </p:stCondLst>
                                  <p:childTnLst>
                                    <p:set>
                                      <p:cBhvr rctx="PPT">
                                        <p:cTn id="94" dur="indefinite"/>
                                        <p:tgtEl>
                                          <p:spTgt spid="435210"/>
                                        </p:tgtEl>
                                        <p:attrNameLst>
                                          <p:attrName>style.opacity</p:attrName>
                                        </p:attrNameLst>
                                      </p:cBhvr>
                                      <p:to>
                                        <p:strVal val="0.5"/>
                                      </p:to>
                                    </p:set>
                                    <p:animEffect filter="image" prLst="opacity: 0.5">
                                      <p:cBhvr rctx="IE">
                                        <p:cTn id="95" dur="indefinite"/>
                                        <p:tgtEl>
                                          <p:spTgt spid="435210"/>
                                        </p:tgtEl>
                                      </p:cBhvr>
                                    </p:animEffect>
                                  </p:childTnLst>
                                </p:cTn>
                              </p:par>
                              <p:par>
                                <p:cTn id="96" presetID="9" presetClass="emph" presetSubtype="0" grpId="1" nodeType="withEffect">
                                  <p:stCondLst>
                                    <p:cond delay="0"/>
                                  </p:stCondLst>
                                  <p:childTnLst>
                                    <p:set>
                                      <p:cBhvr rctx="PPT">
                                        <p:cTn id="97" dur="indefinite"/>
                                        <p:tgtEl>
                                          <p:spTgt spid="435215"/>
                                        </p:tgtEl>
                                        <p:attrNameLst>
                                          <p:attrName>style.opacity</p:attrName>
                                        </p:attrNameLst>
                                      </p:cBhvr>
                                      <p:to>
                                        <p:strVal val="0.5"/>
                                      </p:to>
                                    </p:set>
                                    <p:animEffect filter="image" prLst="opacity: 0.5">
                                      <p:cBhvr rctx="IE">
                                        <p:cTn id="98" dur="indefinite"/>
                                        <p:tgtEl>
                                          <p:spTgt spid="435215"/>
                                        </p:tgtEl>
                                      </p:cBhvr>
                                    </p:animEffect>
                                  </p:childTnLst>
                                </p:cTn>
                              </p:par>
                              <p:par>
                                <p:cTn id="99" presetID="9" presetClass="emph" presetSubtype="0" grpId="1" nodeType="withEffect">
                                  <p:stCondLst>
                                    <p:cond delay="0"/>
                                  </p:stCondLst>
                                  <p:childTnLst>
                                    <p:set>
                                      <p:cBhvr rctx="PPT">
                                        <p:cTn id="100" dur="indefinite"/>
                                        <p:tgtEl>
                                          <p:spTgt spid="435218"/>
                                        </p:tgtEl>
                                        <p:attrNameLst>
                                          <p:attrName>style.opacity</p:attrName>
                                        </p:attrNameLst>
                                      </p:cBhvr>
                                      <p:to>
                                        <p:strVal val="0.5"/>
                                      </p:to>
                                    </p:set>
                                    <p:animEffect filter="image" prLst="opacity: 0.5">
                                      <p:cBhvr rctx="IE">
                                        <p:cTn id="101" dur="indefinite"/>
                                        <p:tgtEl>
                                          <p:spTgt spid="435218"/>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499"/>
                                          </p:stCondLst>
                                        </p:cTn>
                                        <p:tgtEl>
                                          <p:spTgt spid="4352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435223"/>
                                        </p:tgtEl>
                                        <p:attrNameLst>
                                          <p:attrName>style.visibility</p:attrName>
                                        </p:attrNameLst>
                                      </p:cBhvr>
                                      <p:to>
                                        <p:strVal val="visible"/>
                                      </p:to>
                                    </p:set>
                                    <p:animEffect transition="in" filter="fade">
                                      <p:cBhvr>
                                        <p:cTn id="110" dur="1000"/>
                                        <p:tgtEl>
                                          <p:spTgt spid="435223"/>
                                        </p:tgtEl>
                                      </p:cBhvr>
                                    </p:animEffect>
                                    <p:anim calcmode="lin" valueType="num">
                                      <p:cBhvr>
                                        <p:cTn id="111" dur="1000" fill="hold"/>
                                        <p:tgtEl>
                                          <p:spTgt spid="435223"/>
                                        </p:tgtEl>
                                        <p:attrNameLst>
                                          <p:attrName>ppt_x</p:attrName>
                                        </p:attrNameLst>
                                      </p:cBhvr>
                                      <p:tavLst>
                                        <p:tav tm="0">
                                          <p:val>
                                            <p:strVal val="#ppt_x"/>
                                          </p:val>
                                        </p:tav>
                                        <p:tav tm="100000">
                                          <p:val>
                                            <p:strVal val="#ppt_x"/>
                                          </p:val>
                                        </p:tav>
                                      </p:tavLst>
                                    </p:anim>
                                    <p:anim calcmode="lin" valueType="num">
                                      <p:cBhvr>
                                        <p:cTn id="112" dur="1000" fill="hold"/>
                                        <p:tgtEl>
                                          <p:spTgt spid="435223"/>
                                        </p:tgtEl>
                                        <p:attrNameLst>
                                          <p:attrName>ppt_y</p:attrName>
                                        </p:attrNameLst>
                                      </p:cBhvr>
                                      <p:tavLst>
                                        <p:tav tm="0">
                                          <p:val>
                                            <p:strVal val="#ppt_y-.1"/>
                                          </p:val>
                                        </p:tav>
                                        <p:tav tm="100000">
                                          <p:val>
                                            <p:strVal val="#ppt_y"/>
                                          </p:val>
                                        </p:tav>
                                      </p:tavLst>
                                    </p:anim>
                                  </p:childTnLst>
                                </p:cTn>
                              </p:par>
                            </p:childTnLst>
                          </p:cTn>
                        </p:par>
                        <p:par>
                          <p:cTn id="113" fill="hold">
                            <p:stCondLst>
                              <p:cond delay="1000"/>
                            </p:stCondLst>
                            <p:childTnLst>
                              <p:par>
                                <p:cTn id="114" presetID="1" presetClass="entr" presetSubtype="0" fill="hold" grpId="0" nodeType="afterEffect">
                                  <p:stCondLst>
                                    <p:cond delay="0"/>
                                  </p:stCondLst>
                                  <p:childTnLst>
                                    <p:set>
                                      <p:cBhvr>
                                        <p:cTn id="115" dur="1" fill="hold">
                                          <p:stCondLst>
                                            <p:cond delay="499"/>
                                          </p:stCondLst>
                                        </p:cTn>
                                        <p:tgtEl>
                                          <p:spTgt spid="435224"/>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435219"/>
                                        </p:tgtEl>
                                        <p:attrNameLst>
                                          <p:attrName>style.visibility</p:attrName>
                                        </p:attrNameLst>
                                      </p:cBhvr>
                                      <p:to>
                                        <p:strVal val="visible"/>
                                      </p:to>
                                    </p:set>
                                    <p:animEffect transition="in" filter="dissolve">
                                      <p:cBhvr>
                                        <p:cTn id="120" dur="500"/>
                                        <p:tgtEl>
                                          <p:spTgt spid="43521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435209"/>
                                        </p:tgtEl>
                                        <p:attrNameLst>
                                          <p:attrName>style.visibility</p:attrName>
                                        </p:attrNameLst>
                                      </p:cBhvr>
                                      <p:to>
                                        <p:strVal val="visible"/>
                                      </p:to>
                                    </p:set>
                                    <p:animEffect transition="in" filter="wipe(down)">
                                      <p:cBhvr>
                                        <p:cTn id="125" dur="500"/>
                                        <p:tgtEl>
                                          <p:spTgt spid="435209"/>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435220"/>
                                        </p:tgtEl>
                                        <p:attrNameLst>
                                          <p:attrName>style.visibility</p:attrName>
                                        </p:attrNameLst>
                                      </p:cBhvr>
                                      <p:to>
                                        <p:strVal val="visible"/>
                                      </p:to>
                                    </p:set>
                                    <p:anim calcmode="lin" valueType="num">
                                      <p:cBhvr>
                                        <p:cTn id="130" dur="1000" fill="hold"/>
                                        <p:tgtEl>
                                          <p:spTgt spid="435220"/>
                                        </p:tgtEl>
                                        <p:attrNameLst>
                                          <p:attrName>ppt_x</p:attrName>
                                        </p:attrNameLst>
                                      </p:cBhvr>
                                      <p:tavLst>
                                        <p:tav tm="0">
                                          <p:val>
                                            <p:strVal val="#ppt_x-.2"/>
                                          </p:val>
                                        </p:tav>
                                        <p:tav tm="100000">
                                          <p:val>
                                            <p:strVal val="#ppt_x"/>
                                          </p:val>
                                        </p:tav>
                                      </p:tavLst>
                                    </p:anim>
                                    <p:anim calcmode="lin" valueType="num">
                                      <p:cBhvr>
                                        <p:cTn id="131" dur="1000" fill="hold"/>
                                        <p:tgtEl>
                                          <p:spTgt spid="43522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35220"/>
                                        </p:tgtEl>
                                      </p:cBhvr>
                                    </p:animEffect>
                                  </p:childTnLst>
                                </p:cTn>
                              </p:par>
                            </p:childTnLst>
                          </p:cTn>
                        </p:par>
                      </p:childTnLst>
                    </p:cTn>
                  </p:par>
                  <p:par>
                    <p:cTn id="133" fill="hold">
                      <p:stCondLst>
                        <p:cond delay="indefinite"/>
                      </p:stCondLst>
                      <p:childTnLst>
                        <p:par>
                          <p:cTn id="134" fill="hold">
                            <p:stCondLst>
                              <p:cond delay="0"/>
                            </p:stCondLst>
                            <p:childTnLst>
                              <p:par>
                                <p:cTn id="135" presetID="15" presetClass="entr" presetSubtype="0" fill="hold" grpId="0" nodeType="clickEffect">
                                  <p:stCondLst>
                                    <p:cond delay="0"/>
                                  </p:stCondLst>
                                  <p:childTnLst>
                                    <p:set>
                                      <p:cBhvr>
                                        <p:cTn id="136" dur="1" fill="hold">
                                          <p:stCondLst>
                                            <p:cond delay="0"/>
                                          </p:stCondLst>
                                        </p:cTn>
                                        <p:tgtEl>
                                          <p:spTgt spid="435221"/>
                                        </p:tgtEl>
                                        <p:attrNameLst>
                                          <p:attrName>style.visibility</p:attrName>
                                        </p:attrNameLst>
                                      </p:cBhvr>
                                      <p:to>
                                        <p:strVal val="visible"/>
                                      </p:to>
                                    </p:set>
                                    <p:anim calcmode="lin" valueType="num">
                                      <p:cBhvr>
                                        <p:cTn id="137" dur="1000" fill="hold"/>
                                        <p:tgtEl>
                                          <p:spTgt spid="435221"/>
                                        </p:tgtEl>
                                        <p:attrNameLst>
                                          <p:attrName>ppt_w</p:attrName>
                                        </p:attrNameLst>
                                      </p:cBhvr>
                                      <p:tavLst>
                                        <p:tav tm="0">
                                          <p:val>
                                            <p:fltVal val="0"/>
                                          </p:val>
                                        </p:tav>
                                        <p:tav tm="100000">
                                          <p:val>
                                            <p:strVal val="#ppt_w"/>
                                          </p:val>
                                        </p:tav>
                                      </p:tavLst>
                                    </p:anim>
                                    <p:anim calcmode="lin" valueType="num">
                                      <p:cBhvr>
                                        <p:cTn id="138" dur="1000" fill="hold"/>
                                        <p:tgtEl>
                                          <p:spTgt spid="435221"/>
                                        </p:tgtEl>
                                        <p:attrNameLst>
                                          <p:attrName>ppt_h</p:attrName>
                                        </p:attrNameLst>
                                      </p:cBhvr>
                                      <p:tavLst>
                                        <p:tav tm="0">
                                          <p:val>
                                            <p:fltVal val="0"/>
                                          </p:val>
                                        </p:tav>
                                        <p:tav tm="100000">
                                          <p:val>
                                            <p:strVal val="#ppt_h"/>
                                          </p:val>
                                        </p:tav>
                                      </p:tavLst>
                                    </p:anim>
                                    <p:anim calcmode="lin" valueType="num">
                                      <p:cBhvr>
                                        <p:cTn id="139" dur="1000" fill="hold"/>
                                        <p:tgtEl>
                                          <p:spTgt spid="435221"/>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435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7" grpId="0" animBg="1"/>
      <p:bldP spid="435207" grpId="1" animBg="1"/>
      <p:bldP spid="435208" grpId="0" animBg="1"/>
      <p:bldP spid="435209" grpId="0" animBg="1"/>
      <p:bldP spid="435210" grpId="0" autoUpdateAnimBg="0"/>
      <p:bldP spid="435210" grpId="1"/>
      <p:bldP spid="435211" grpId="0" autoUpdateAnimBg="0"/>
      <p:bldP spid="435211" grpId="1"/>
      <p:bldP spid="435212" grpId="0" autoUpdateAnimBg="0"/>
      <p:bldP spid="435213" grpId="0" animBg="1" autoUpdateAnimBg="0"/>
      <p:bldP spid="435213" grpId="1" animBg="1"/>
      <p:bldP spid="435214" grpId="0" autoUpdateAnimBg="0"/>
      <p:bldP spid="435214" grpId="1"/>
      <p:bldP spid="435215" grpId="0" animBg="1"/>
      <p:bldP spid="435215" grpId="1" animBg="1"/>
      <p:bldP spid="435216" grpId="0" animBg="1" autoUpdateAnimBg="0"/>
      <p:bldP spid="435216" grpId="1" animBg="1"/>
      <p:bldP spid="435217" grpId="0" autoUpdateAnimBg="0"/>
      <p:bldP spid="435217" grpId="1"/>
      <p:bldP spid="435218" grpId="0" autoUpdateAnimBg="0"/>
      <p:bldP spid="435218" grpId="1"/>
      <p:bldP spid="435219" grpId="0" animBg="1" autoUpdateAnimBg="0"/>
      <p:bldP spid="435220" grpId="0" autoUpdateAnimBg="0"/>
      <p:bldP spid="435221" grpId="0" animBg="1" autoUpdateAnimBg="0"/>
      <p:bldP spid="435222" grpId="0" animBg="1"/>
      <p:bldP spid="435223" grpId="0" autoUpdateAnimBg="0"/>
      <p:bldP spid="435224" grpId="0" autoUpdateAnimBg="0"/>
      <p:bldP spid="43522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Excess Reactant (continued)</a:t>
            </a:r>
          </a:p>
        </p:txBody>
      </p:sp>
      <p:sp>
        <p:nvSpPr>
          <p:cNvPr id="137219" name="Text Box 3"/>
          <p:cNvSpPr txBox="1">
            <a:spLocks noChangeArrowheads="1"/>
          </p:cNvSpPr>
          <p:nvPr/>
        </p:nvSpPr>
        <p:spPr bwMode="auto">
          <a:xfrm>
            <a:off x="1201738" y="1905000"/>
            <a:ext cx="6116637" cy="579438"/>
          </a:xfrm>
          <a:prstGeom prst="rect">
            <a:avLst/>
          </a:prstGeom>
          <a:noFill/>
          <a:ln w="9525">
            <a:noFill/>
            <a:miter lim="800000"/>
            <a:headEnd/>
            <a:tailEnd/>
          </a:ln>
        </p:spPr>
        <p:txBody>
          <a:bodyPr wrap="none">
            <a:spAutoFit/>
          </a:bodyPr>
          <a:lstStyle/>
          <a:p>
            <a:r>
              <a:rPr lang="en-US" sz="3200"/>
              <a:t>2</a:t>
            </a:r>
            <a:r>
              <a:rPr lang="en-US" sz="3200">
                <a:solidFill>
                  <a:srgbClr val="FF0000"/>
                </a:solidFill>
              </a:rPr>
              <a:t> </a:t>
            </a:r>
            <a:r>
              <a:rPr lang="en-US" sz="3200"/>
              <a:t>Na       +      Cl</a:t>
            </a:r>
            <a:r>
              <a:rPr lang="en-US" sz="3200" baseline="-25000"/>
              <a:t>2    </a:t>
            </a:r>
            <a:r>
              <a:rPr lang="en-US" sz="3200"/>
              <a:t>  </a:t>
            </a:r>
            <a:r>
              <a:rPr lang="en-US" sz="3200">
                <a:sym typeface="Wingdings" pitchFamily="2" charset="2"/>
              </a:rPr>
              <a:t>      2</a:t>
            </a:r>
            <a:r>
              <a:rPr lang="en-US" sz="3200">
                <a:solidFill>
                  <a:srgbClr val="FF0000"/>
                </a:solidFill>
                <a:sym typeface="Wingdings" pitchFamily="2" charset="2"/>
              </a:rPr>
              <a:t> </a:t>
            </a:r>
            <a:r>
              <a:rPr lang="en-US" sz="3200">
                <a:sym typeface="Wingdings" pitchFamily="2" charset="2"/>
              </a:rPr>
              <a:t>NaCl</a:t>
            </a:r>
            <a:endParaRPr lang="en-US" sz="3200"/>
          </a:p>
        </p:txBody>
      </p:sp>
      <p:sp>
        <p:nvSpPr>
          <p:cNvPr id="137220" name="Text Box 4"/>
          <p:cNvSpPr txBox="1">
            <a:spLocks noChangeArrowheads="1"/>
          </p:cNvSpPr>
          <p:nvPr/>
        </p:nvSpPr>
        <p:spPr bwMode="auto">
          <a:xfrm>
            <a:off x="15240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137221" name="Text Box 5"/>
          <p:cNvSpPr txBox="1">
            <a:spLocks noChangeArrowheads="1"/>
          </p:cNvSpPr>
          <p:nvPr/>
        </p:nvSpPr>
        <p:spPr bwMode="auto">
          <a:xfrm>
            <a:off x="5865813" y="2438400"/>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73734" name="Text Box 6"/>
          <p:cNvSpPr txBox="1">
            <a:spLocks noChangeArrowheads="1"/>
          </p:cNvSpPr>
          <p:nvPr/>
        </p:nvSpPr>
        <p:spPr bwMode="auto">
          <a:xfrm>
            <a:off x="669925" y="3211513"/>
            <a:ext cx="3332163" cy="396875"/>
          </a:xfrm>
          <a:prstGeom prst="rect">
            <a:avLst/>
          </a:prstGeom>
          <a:noFill/>
          <a:ln w="9525">
            <a:noFill/>
            <a:miter lim="800000"/>
            <a:headEnd/>
            <a:tailEnd/>
          </a:ln>
        </p:spPr>
        <p:txBody>
          <a:bodyPr wrap="none">
            <a:spAutoFit/>
          </a:bodyPr>
          <a:lstStyle/>
          <a:p>
            <a:r>
              <a:rPr lang="en-US" sz="2000"/>
              <a:t>All the chlorine is used up…</a:t>
            </a:r>
          </a:p>
        </p:txBody>
      </p:sp>
      <p:grpSp>
        <p:nvGrpSpPr>
          <p:cNvPr id="2" name="Group 16"/>
          <p:cNvGrpSpPr>
            <a:grpSpLocks/>
          </p:cNvGrpSpPr>
          <p:nvPr/>
        </p:nvGrpSpPr>
        <p:grpSpPr bwMode="auto">
          <a:xfrm>
            <a:off x="1981200" y="3744913"/>
            <a:ext cx="1905000" cy="750887"/>
            <a:chOff x="1248" y="2359"/>
            <a:chExt cx="1200" cy="473"/>
          </a:xfrm>
        </p:grpSpPr>
        <p:sp>
          <p:nvSpPr>
            <p:cNvPr id="137233" name="Text Box 7"/>
            <p:cNvSpPr txBox="1">
              <a:spLocks noChangeArrowheads="1"/>
            </p:cNvSpPr>
            <p:nvPr/>
          </p:nvSpPr>
          <p:spPr bwMode="auto">
            <a:xfrm>
              <a:off x="1382" y="2359"/>
              <a:ext cx="1005" cy="442"/>
            </a:xfrm>
            <a:prstGeom prst="rect">
              <a:avLst/>
            </a:prstGeom>
            <a:noFill/>
            <a:ln w="9525">
              <a:noFill/>
              <a:miter lim="800000"/>
              <a:headEnd/>
              <a:tailEnd/>
            </a:ln>
          </p:spPr>
          <p:txBody>
            <a:bodyPr wrap="none">
              <a:spAutoFit/>
            </a:bodyPr>
            <a:lstStyle/>
            <a:p>
              <a:r>
                <a:rPr lang="en-US" sz="2000"/>
                <a:t> 81.9 g NaCl</a:t>
              </a:r>
            </a:p>
            <a:p>
              <a:pPr>
                <a:buFontTx/>
                <a:buChar char="-"/>
              </a:pPr>
              <a:r>
                <a:rPr lang="en-US" sz="2000"/>
                <a:t>50.0 g Cl</a:t>
              </a:r>
              <a:r>
                <a:rPr lang="en-US" sz="2000" baseline="-25000"/>
                <a:t>2</a:t>
              </a:r>
            </a:p>
          </p:txBody>
        </p:sp>
        <p:sp>
          <p:nvSpPr>
            <p:cNvPr id="137234" name="Line 8"/>
            <p:cNvSpPr>
              <a:spLocks noChangeShapeType="1"/>
            </p:cNvSpPr>
            <p:nvPr/>
          </p:nvSpPr>
          <p:spPr bwMode="auto">
            <a:xfrm>
              <a:off x="1248" y="2832"/>
              <a:ext cx="1200" cy="0"/>
            </a:xfrm>
            <a:prstGeom prst="line">
              <a:avLst/>
            </a:prstGeom>
            <a:noFill/>
            <a:ln w="9525">
              <a:solidFill>
                <a:schemeClr val="tx1"/>
              </a:solidFill>
              <a:round/>
              <a:headEnd/>
              <a:tailEnd/>
            </a:ln>
          </p:spPr>
          <p:txBody>
            <a:bodyPr/>
            <a:lstStyle/>
            <a:p>
              <a:endParaRPr lang="en-US"/>
            </a:p>
          </p:txBody>
        </p:sp>
      </p:grpSp>
      <p:sp>
        <p:nvSpPr>
          <p:cNvPr id="73737" name="Text Box 9"/>
          <p:cNvSpPr txBox="1">
            <a:spLocks noChangeArrowheads="1"/>
          </p:cNvSpPr>
          <p:nvPr/>
        </p:nvSpPr>
        <p:spPr bwMode="auto">
          <a:xfrm>
            <a:off x="2193925" y="4506913"/>
            <a:ext cx="958850" cy="396875"/>
          </a:xfrm>
          <a:prstGeom prst="rect">
            <a:avLst/>
          </a:prstGeom>
          <a:noFill/>
          <a:ln w="9525">
            <a:noFill/>
            <a:miter lim="800000"/>
            <a:headEnd/>
            <a:tailEnd/>
          </a:ln>
        </p:spPr>
        <p:txBody>
          <a:bodyPr wrap="none">
            <a:spAutoFit/>
          </a:bodyPr>
          <a:lstStyle/>
          <a:p>
            <a:r>
              <a:rPr lang="en-US" sz="2000"/>
              <a:t> 31.9 g</a:t>
            </a:r>
          </a:p>
        </p:txBody>
      </p:sp>
      <p:sp>
        <p:nvSpPr>
          <p:cNvPr id="73738" name="Text Box 10"/>
          <p:cNvSpPr txBox="1">
            <a:spLocks noChangeArrowheads="1"/>
          </p:cNvSpPr>
          <p:nvPr/>
        </p:nvSpPr>
        <p:spPr bwMode="auto">
          <a:xfrm>
            <a:off x="3048000" y="4495800"/>
            <a:ext cx="3455988" cy="396875"/>
          </a:xfrm>
          <a:prstGeom prst="rect">
            <a:avLst/>
          </a:prstGeom>
          <a:noFill/>
          <a:ln w="9525">
            <a:noFill/>
            <a:miter lim="800000"/>
            <a:headEnd/>
            <a:tailEnd/>
          </a:ln>
        </p:spPr>
        <p:txBody>
          <a:bodyPr wrap="none">
            <a:spAutoFit/>
          </a:bodyPr>
          <a:lstStyle/>
          <a:p>
            <a:r>
              <a:rPr lang="en-US" sz="2000"/>
              <a:t>Na   is consumed in reaction.</a:t>
            </a:r>
          </a:p>
        </p:txBody>
      </p:sp>
      <p:sp>
        <p:nvSpPr>
          <p:cNvPr id="73739" name="Text Box 11"/>
          <p:cNvSpPr txBox="1">
            <a:spLocks noChangeArrowheads="1"/>
          </p:cNvSpPr>
          <p:nvPr/>
        </p:nvSpPr>
        <p:spPr bwMode="auto">
          <a:xfrm>
            <a:off x="822325" y="4964113"/>
            <a:ext cx="3443288" cy="396875"/>
          </a:xfrm>
          <a:prstGeom prst="rect">
            <a:avLst/>
          </a:prstGeom>
          <a:noFill/>
          <a:ln w="9525">
            <a:noFill/>
            <a:miter lim="800000"/>
            <a:headEnd/>
            <a:tailEnd/>
          </a:ln>
        </p:spPr>
        <p:txBody>
          <a:bodyPr wrap="none">
            <a:spAutoFit/>
          </a:bodyPr>
          <a:lstStyle/>
          <a:p>
            <a:r>
              <a:rPr lang="en-US" sz="2000"/>
              <a:t>How much Na is unreacted? </a:t>
            </a:r>
          </a:p>
        </p:txBody>
      </p:sp>
      <p:sp>
        <p:nvSpPr>
          <p:cNvPr id="73740" name="Text Box 12"/>
          <p:cNvSpPr txBox="1">
            <a:spLocks noChangeArrowheads="1"/>
          </p:cNvSpPr>
          <p:nvPr/>
        </p:nvSpPr>
        <p:spPr bwMode="auto">
          <a:xfrm>
            <a:off x="2270125" y="5421313"/>
            <a:ext cx="2314575" cy="396875"/>
          </a:xfrm>
          <a:prstGeom prst="rect">
            <a:avLst/>
          </a:prstGeom>
          <a:noFill/>
          <a:ln w="9525">
            <a:noFill/>
            <a:miter lim="800000"/>
            <a:headEnd/>
            <a:tailEnd/>
          </a:ln>
        </p:spPr>
        <p:txBody>
          <a:bodyPr wrap="none">
            <a:spAutoFit/>
          </a:bodyPr>
          <a:lstStyle/>
          <a:p>
            <a:r>
              <a:rPr lang="en-US" sz="2000"/>
              <a:t>50.0 g  -  31.9 g  = </a:t>
            </a:r>
          </a:p>
        </p:txBody>
      </p:sp>
      <p:sp>
        <p:nvSpPr>
          <p:cNvPr id="73741" name="Text Box 13"/>
          <p:cNvSpPr txBox="1">
            <a:spLocks noChangeArrowheads="1"/>
          </p:cNvSpPr>
          <p:nvPr/>
        </p:nvSpPr>
        <p:spPr bwMode="auto">
          <a:xfrm>
            <a:off x="4556125" y="5421313"/>
            <a:ext cx="1284288" cy="396875"/>
          </a:xfrm>
          <a:prstGeom prst="rect">
            <a:avLst/>
          </a:prstGeom>
          <a:noFill/>
          <a:ln w="9525">
            <a:noFill/>
            <a:miter lim="800000"/>
            <a:headEnd/>
            <a:tailEnd/>
          </a:ln>
        </p:spPr>
        <p:txBody>
          <a:bodyPr wrap="none">
            <a:spAutoFit/>
          </a:bodyPr>
          <a:lstStyle/>
          <a:p>
            <a:r>
              <a:rPr lang="en-US" sz="2000"/>
              <a:t>18.1 g Na</a:t>
            </a:r>
          </a:p>
        </p:txBody>
      </p:sp>
      <p:sp>
        <p:nvSpPr>
          <p:cNvPr id="73742" name="Text Box 14"/>
          <p:cNvSpPr txBox="1">
            <a:spLocks noChangeArrowheads="1"/>
          </p:cNvSpPr>
          <p:nvPr/>
        </p:nvSpPr>
        <p:spPr bwMode="auto">
          <a:xfrm>
            <a:off x="2362200" y="5726113"/>
            <a:ext cx="3430588" cy="396875"/>
          </a:xfrm>
          <a:prstGeom prst="rect">
            <a:avLst/>
          </a:prstGeom>
          <a:noFill/>
          <a:ln w="9525">
            <a:noFill/>
            <a:miter lim="800000"/>
            <a:headEnd/>
            <a:tailEnd/>
          </a:ln>
        </p:spPr>
        <p:txBody>
          <a:bodyPr wrap="none">
            <a:spAutoFit/>
          </a:bodyPr>
          <a:lstStyle/>
          <a:p>
            <a:r>
              <a:rPr lang="en-US" sz="2000"/>
              <a:t>total         used         “excess”</a:t>
            </a:r>
          </a:p>
        </p:txBody>
      </p:sp>
      <p:sp>
        <p:nvSpPr>
          <p:cNvPr id="137230" name="AutoShape 1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3745" name="Text Box 17"/>
          <p:cNvSpPr txBox="1">
            <a:spLocks noChangeArrowheads="1"/>
          </p:cNvSpPr>
          <p:nvPr/>
        </p:nvSpPr>
        <p:spPr bwMode="auto">
          <a:xfrm>
            <a:off x="3746500" y="1582738"/>
            <a:ext cx="736600" cy="304800"/>
          </a:xfrm>
          <a:prstGeom prst="rect">
            <a:avLst/>
          </a:prstGeom>
          <a:noFill/>
          <a:ln w="9525">
            <a:noFill/>
            <a:miter lim="800000"/>
            <a:headEnd/>
            <a:tailEnd/>
          </a:ln>
        </p:spPr>
        <p:txBody>
          <a:bodyPr wrap="none">
            <a:spAutoFit/>
          </a:bodyPr>
          <a:lstStyle/>
          <a:p>
            <a:r>
              <a:rPr lang="en-US" i="1">
                <a:solidFill>
                  <a:srgbClr val="FF0000"/>
                </a:solidFill>
              </a:rPr>
              <a:t>limiting</a:t>
            </a:r>
          </a:p>
        </p:txBody>
      </p:sp>
      <p:sp>
        <p:nvSpPr>
          <p:cNvPr id="73746" name="Text Box 18"/>
          <p:cNvSpPr txBox="1">
            <a:spLocks noChangeArrowheads="1"/>
          </p:cNvSpPr>
          <p:nvPr/>
        </p:nvSpPr>
        <p:spPr bwMode="auto">
          <a:xfrm>
            <a:off x="1508125" y="1582738"/>
            <a:ext cx="736600" cy="304800"/>
          </a:xfrm>
          <a:prstGeom prst="rect">
            <a:avLst/>
          </a:prstGeom>
          <a:noFill/>
          <a:ln w="9525">
            <a:noFill/>
            <a:miter lim="800000"/>
            <a:headEnd/>
            <a:tailEnd/>
          </a:ln>
        </p:spPr>
        <p:txBody>
          <a:bodyPr wrap="none">
            <a:spAutoFit/>
          </a:bodyPr>
          <a:lstStyle/>
          <a:p>
            <a:r>
              <a:rPr lang="en-US" i="1">
                <a:solidFill>
                  <a:srgbClr val="FF0000"/>
                </a:solidFill>
              </a:rPr>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45"/>
                                        </p:tgtEl>
                                        <p:attrNameLst>
                                          <p:attrName>style.visibility</p:attrName>
                                        </p:attrNameLst>
                                      </p:cBhvr>
                                      <p:to>
                                        <p:strVal val="visible"/>
                                      </p:to>
                                    </p:set>
                                    <p:animEffect transition="in" filter="fade">
                                      <p:cBhvr>
                                        <p:cTn id="14" dur="1000"/>
                                        <p:tgtEl>
                                          <p:spTgt spid="73745"/>
                                        </p:tgtEl>
                                      </p:cBhvr>
                                    </p:animEffect>
                                    <p:anim calcmode="lin" valueType="num">
                                      <p:cBhvr>
                                        <p:cTn id="15" dur="1000" fill="hold"/>
                                        <p:tgtEl>
                                          <p:spTgt spid="73745"/>
                                        </p:tgtEl>
                                        <p:attrNameLst>
                                          <p:attrName>ppt_x</p:attrName>
                                        </p:attrNameLst>
                                      </p:cBhvr>
                                      <p:tavLst>
                                        <p:tav tm="0">
                                          <p:val>
                                            <p:strVal val="#ppt_x"/>
                                          </p:val>
                                        </p:tav>
                                        <p:tav tm="100000">
                                          <p:val>
                                            <p:strVal val="#ppt_x"/>
                                          </p:val>
                                        </p:tav>
                                      </p:tavLst>
                                    </p:anim>
                                    <p:anim calcmode="lin" valueType="num">
                                      <p:cBhvr>
                                        <p:cTn id="16" dur="1000" fill="hold"/>
                                        <p:tgtEl>
                                          <p:spTgt spid="7374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3746"/>
                                        </p:tgtEl>
                                        <p:attrNameLst>
                                          <p:attrName>style.visibility</p:attrName>
                                        </p:attrNameLst>
                                      </p:cBhvr>
                                      <p:to>
                                        <p:strVal val="visible"/>
                                      </p:to>
                                    </p:set>
                                    <p:animEffect transition="in" filter="fade">
                                      <p:cBhvr>
                                        <p:cTn id="20" dur="1000"/>
                                        <p:tgtEl>
                                          <p:spTgt spid="73746"/>
                                        </p:tgtEl>
                                      </p:cBhvr>
                                    </p:animEffect>
                                    <p:anim calcmode="lin" valueType="num">
                                      <p:cBhvr>
                                        <p:cTn id="21" dur="1000" fill="hold"/>
                                        <p:tgtEl>
                                          <p:spTgt spid="73746"/>
                                        </p:tgtEl>
                                        <p:attrNameLst>
                                          <p:attrName>ppt_x</p:attrName>
                                        </p:attrNameLst>
                                      </p:cBhvr>
                                      <p:tavLst>
                                        <p:tav tm="0">
                                          <p:val>
                                            <p:strVal val="#ppt_x"/>
                                          </p:val>
                                        </p:tav>
                                        <p:tav tm="100000">
                                          <p:val>
                                            <p:strVal val="#ppt_x"/>
                                          </p:val>
                                        </p:tav>
                                      </p:tavLst>
                                    </p:anim>
                                    <p:anim calcmode="lin" valueType="num">
                                      <p:cBhvr>
                                        <p:cTn id="22" dur="1000" fill="hold"/>
                                        <p:tgtEl>
                                          <p:spTgt spid="737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7"/>
                                        </p:tgtEl>
                                        <p:attrNameLst>
                                          <p:attrName>style.visibility</p:attrName>
                                        </p:attrNameLst>
                                      </p:cBhvr>
                                      <p:to>
                                        <p:strVal val="visible"/>
                                      </p:to>
                                    </p:set>
                                    <p:animEffect transition="in" filter="dissolve">
                                      <p:cBhvr>
                                        <p:cTn id="34" dur="500"/>
                                        <p:tgtEl>
                                          <p:spTgt spid="737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3738"/>
                                        </p:tgtEl>
                                        <p:attrNameLst>
                                          <p:attrName>style.visibility</p:attrName>
                                        </p:attrNameLst>
                                      </p:cBhvr>
                                      <p:to>
                                        <p:strVal val="visible"/>
                                      </p:to>
                                    </p:set>
                                    <p:animEffect transition="in" filter="wipe(down)">
                                      <p:cBhvr>
                                        <p:cTn id="39" dur="500"/>
                                        <p:tgtEl>
                                          <p:spTgt spid="7373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73739"/>
                                        </p:tgtEl>
                                        <p:attrNameLst>
                                          <p:attrName>style.visibility</p:attrName>
                                        </p:attrNameLst>
                                      </p:cBhvr>
                                      <p:to>
                                        <p:strVal val="visible"/>
                                      </p:to>
                                    </p:set>
                                    <p:anim calcmode="lin" valueType="num">
                                      <p:cBhvr>
                                        <p:cTn id="44" dur="1000" fill="hold"/>
                                        <p:tgtEl>
                                          <p:spTgt spid="73739"/>
                                        </p:tgtEl>
                                        <p:attrNameLst>
                                          <p:attrName>ppt_w</p:attrName>
                                        </p:attrNameLst>
                                      </p:cBhvr>
                                      <p:tavLst>
                                        <p:tav tm="0">
                                          <p:val>
                                            <p:strVal val="#ppt_w*0.70"/>
                                          </p:val>
                                        </p:tav>
                                        <p:tav tm="100000">
                                          <p:val>
                                            <p:strVal val="#ppt_w"/>
                                          </p:val>
                                        </p:tav>
                                      </p:tavLst>
                                    </p:anim>
                                    <p:anim calcmode="lin" valueType="num">
                                      <p:cBhvr>
                                        <p:cTn id="45" dur="1000" fill="hold"/>
                                        <p:tgtEl>
                                          <p:spTgt spid="73739"/>
                                        </p:tgtEl>
                                        <p:attrNameLst>
                                          <p:attrName>ppt_h</p:attrName>
                                        </p:attrNameLst>
                                      </p:cBhvr>
                                      <p:tavLst>
                                        <p:tav tm="0">
                                          <p:val>
                                            <p:strVal val="#ppt_h"/>
                                          </p:val>
                                        </p:tav>
                                        <p:tav tm="100000">
                                          <p:val>
                                            <p:strVal val="#ppt_h"/>
                                          </p:val>
                                        </p:tav>
                                      </p:tavLst>
                                    </p:anim>
                                    <p:animEffect transition="in" filter="fade">
                                      <p:cBhvr>
                                        <p:cTn id="46" dur="1000"/>
                                        <p:tgtEl>
                                          <p:spTgt spid="73739"/>
                                        </p:tgtEl>
                                      </p:cBhvr>
                                    </p:animEffect>
                                  </p:childTnLst>
                                </p:cTn>
                              </p:par>
                            </p:childTnLst>
                          </p:cTn>
                        </p:par>
                      </p:childTnLst>
                    </p:cTn>
                  </p:par>
                  <p:par>
                    <p:cTn id="47" fill="hold">
                      <p:stCondLst>
                        <p:cond delay="indefinite"/>
                      </p:stCondLst>
                      <p:childTnLst>
                        <p:par>
                          <p:cTn id="48" fill="hold">
                            <p:stCondLst>
                              <p:cond delay="0"/>
                            </p:stCondLst>
                            <p:childTnLst>
                              <p:par>
                                <p:cTn id="49" presetID="40" presetClass="entr" presetSubtype="0" fill="hold" grpId="0" nodeType="clickEffect">
                                  <p:stCondLst>
                                    <p:cond delay="0"/>
                                  </p:stCondLst>
                                  <p:iterate type="lt">
                                    <p:tmPct val="10000"/>
                                  </p:iterate>
                                  <p:childTnLst>
                                    <p:set>
                                      <p:cBhvr>
                                        <p:cTn id="50" dur="1" fill="hold">
                                          <p:stCondLst>
                                            <p:cond delay="0"/>
                                          </p:stCondLst>
                                        </p:cTn>
                                        <p:tgtEl>
                                          <p:spTgt spid="73740"/>
                                        </p:tgtEl>
                                        <p:attrNameLst>
                                          <p:attrName>style.visibility</p:attrName>
                                        </p:attrNameLst>
                                      </p:cBhvr>
                                      <p:to>
                                        <p:strVal val="visible"/>
                                      </p:to>
                                    </p:set>
                                    <p:animEffect transition="in" filter="fade">
                                      <p:cBhvr>
                                        <p:cTn id="51" dur="1000"/>
                                        <p:tgtEl>
                                          <p:spTgt spid="73740"/>
                                        </p:tgtEl>
                                      </p:cBhvr>
                                    </p:animEffect>
                                    <p:anim calcmode="lin" valueType="num">
                                      <p:cBhvr>
                                        <p:cTn id="52" dur="1000" fill="hold"/>
                                        <p:tgtEl>
                                          <p:spTgt spid="73740"/>
                                        </p:tgtEl>
                                        <p:attrNameLst>
                                          <p:attrName>ppt_x</p:attrName>
                                        </p:attrNameLst>
                                      </p:cBhvr>
                                      <p:tavLst>
                                        <p:tav tm="0">
                                          <p:val>
                                            <p:strVal val="#ppt_x-.1"/>
                                          </p:val>
                                        </p:tav>
                                        <p:tav tm="100000">
                                          <p:val>
                                            <p:strVal val="#ppt_x"/>
                                          </p:val>
                                        </p:tav>
                                      </p:tavLst>
                                    </p:anim>
                                    <p:anim calcmode="lin" valueType="num">
                                      <p:cBhvr>
                                        <p:cTn id="53" dur="1000" fill="hold"/>
                                        <p:tgtEl>
                                          <p:spTgt spid="7374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dissolve">
                                      <p:cBhvr>
                                        <p:cTn id="58" dur="500"/>
                                        <p:tgtEl>
                                          <p:spTgt spid="73741"/>
                                        </p:tgtEl>
                                      </p:cBhvr>
                                    </p:animEffect>
                                  </p:childTnLst>
                                </p:cTn>
                              </p:par>
                            </p:childTnLst>
                          </p:cTn>
                        </p:par>
                        <p:par>
                          <p:cTn id="59" fill="hold">
                            <p:stCondLst>
                              <p:cond delay="500"/>
                            </p:stCondLst>
                            <p:childTnLst>
                              <p:par>
                                <p:cTn id="60" presetID="47" presetClass="entr" presetSubtype="0" fill="hold" grpId="0" nodeType="afterEffect">
                                  <p:stCondLst>
                                    <p:cond delay="0"/>
                                  </p:stCondLst>
                                  <p:childTnLst>
                                    <p:set>
                                      <p:cBhvr>
                                        <p:cTn id="61" dur="1" fill="hold">
                                          <p:stCondLst>
                                            <p:cond delay="0"/>
                                          </p:stCondLst>
                                        </p:cTn>
                                        <p:tgtEl>
                                          <p:spTgt spid="73742"/>
                                        </p:tgtEl>
                                        <p:attrNameLst>
                                          <p:attrName>style.visibility</p:attrName>
                                        </p:attrNameLst>
                                      </p:cBhvr>
                                      <p:to>
                                        <p:strVal val="visible"/>
                                      </p:to>
                                    </p:set>
                                    <p:animEffect transition="in" filter="fade">
                                      <p:cBhvr>
                                        <p:cTn id="62" dur="1000"/>
                                        <p:tgtEl>
                                          <p:spTgt spid="73742"/>
                                        </p:tgtEl>
                                      </p:cBhvr>
                                    </p:animEffect>
                                    <p:anim calcmode="lin" valueType="num">
                                      <p:cBhvr>
                                        <p:cTn id="63" dur="1000" fill="hold"/>
                                        <p:tgtEl>
                                          <p:spTgt spid="73742"/>
                                        </p:tgtEl>
                                        <p:attrNameLst>
                                          <p:attrName>ppt_x</p:attrName>
                                        </p:attrNameLst>
                                      </p:cBhvr>
                                      <p:tavLst>
                                        <p:tav tm="0">
                                          <p:val>
                                            <p:strVal val="#ppt_x"/>
                                          </p:val>
                                        </p:tav>
                                        <p:tav tm="100000">
                                          <p:val>
                                            <p:strVal val="#ppt_x"/>
                                          </p:val>
                                        </p:tav>
                                      </p:tavLst>
                                    </p:anim>
                                    <p:anim calcmode="lin" valueType="num">
                                      <p:cBhvr>
                                        <p:cTn id="64" dur="1000" fill="hold"/>
                                        <p:tgtEl>
                                          <p:spTgt spid="73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7" grpId="0"/>
      <p:bldP spid="73738" grpId="0"/>
      <p:bldP spid="73739" grpId="0"/>
      <p:bldP spid="73740" grpId="0"/>
      <p:bldP spid="73741" grpId="0"/>
      <p:bldP spid="73742" grpId="0"/>
      <p:bldP spid="73745" grpId="0"/>
      <p:bldP spid="7374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609600" y="457200"/>
            <a:ext cx="7772400" cy="1143000"/>
          </a:xfrm>
          <a:prstGeom prst="rect">
            <a:avLst/>
          </a:prstGeom>
          <a:noFill/>
          <a:ln w="9525">
            <a:noFill/>
            <a:miter lim="800000"/>
            <a:headEnd/>
            <a:tailEnd/>
          </a:ln>
        </p:spPr>
        <p:txBody>
          <a:bodyPr anchor="ctr"/>
          <a:lstStyle/>
          <a:p>
            <a:pPr algn="ctr"/>
            <a:r>
              <a:rPr lang="en-US" sz="4000">
                <a:solidFill>
                  <a:schemeClr val="tx2"/>
                </a:solidFill>
              </a:rPr>
              <a:t>Conservation of Mass is Obeyed</a:t>
            </a:r>
          </a:p>
        </p:txBody>
      </p:sp>
      <p:sp>
        <p:nvSpPr>
          <p:cNvPr id="138243" name="Text Box 5"/>
          <p:cNvSpPr txBox="1">
            <a:spLocks noChangeArrowheads="1"/>
          </p:cNvSpPr>
          <p:nvPr/>
        </p:nvSpPr>
        <p:spPr bwMode="auto">
          <a:xfrm>
            <a:off x="896938" y="1905000"/>
            <a:ext cx="6116637" cy="579438"/>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138244" name="Text Box 6"/>
          <p:cNvSpPr txBox="1">
            <a:spLocks noChangeArrowheads="1"/>
          </p:cNvSpPr>
          <p:nvPr/>
        </p:nvSpPr>
        <p:spPr bwMode="auto">
          <a:xfrm>
            <a:off x="12192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436231" name="Text Box 7"/>
          <p:cNvSpPr txBox="1">
            <a:spLocks noChangeArrowheads="1"/>
          </p:cNvSpPr>
          <p:nvPr/>
        </p:nvSpPr>
        <p:spPr bwMode="auto">
          <a:xfrm>
            <a:off x="5561013" y="2438400"/>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436232" name="Text Box 8"/>
          <p:cNvSpPr txBox="1">
            <a:spLocks noChangeArrowheads="1"/>
          </p:cNvSpPr>
          <p:nvPr/>
        </p:nvSpPr>
        <p:spPr bwMode="auto">
          <a:xfrm>
            <a:off x="896938" y="3249613"/>
            <a:ext cx="6116637" cy="579437"/>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436233" name="Text Box 9"/>
          <p:cNvSpPr txBox="1">
            <a:spLocks noChangeArrowheads="1"/>
          </p:cNvSpPr>
          <p:nvPr/>
        </p:nvSpPr>
        <p:spPr bwMode="auto">
          <a:xfrm>
            <a:off x="1219200" y="3794125"/>
            <a:ext cx="5346700" cy="396875"/>
          </a:xfrm>
          <a:prstGeom prst="rect">
            <a:avLst/>
          </a:prstGeom>
          <a:noFill/>
          <a:ln w="9525">
            <a:noFill/>
            <a:miter lim="800000"/>
            <a:headEnd/>
            <a:tailEnd/>
          </a:ln>
        </p:spPr>
        <p:txBody>
          <a:bodyPr wrap="none">
            <a:spAutoFit/>
          </a:bodyPr>
          <a:lstStyle/>
          <a:p>
            <a:r>
              <a:rPr lang="en-US" sz="2000"/>
              <a:t>                                 50 g                             x g</a:t>
            </a:r>
          </a:p>
        </p:txBody>
      </p:sp>
      <p:sp>
        <p:nvSpPr>
          <p:cNvPr id="436234" name="Text Box 10"/>
          <p:cNvSpPr txBox="1">
            <a:spLocks noChangeArrowheads="1"/>
          </p:cNvSpPr>
          <p:nvPr/>
        </p:nvSpPr>
        <p:spPr bwMode="auto">
          <a:xfrm>
            <a:off x="5561013" y="3783013"/>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436235" name="AutoShape 11"/>
          <p:cNvSpPr>
            <a:spLocks/>
          </p:cNvSpPr>
          <p:nvPr/>
        </p:nvSpPr>
        <p:spPr bwMode="auto">
          <a:xfrm rot="-5400000">
            <a:off x="1257300" y="3314700"/>
            <a:ext cx="457200" cy="2209800"/>
          </a:xfrm>
          <a:prstGeom prst="rightBrace">
            <a:avLst>
              <a:gd name="adj1" fmla="val 40278"/>
              <a:gd name="adj2" fmla="val 50000"/>
            </a:avLst>
          </a:prstGeom>
          <a:noFill/>
          <a:ln w="9525">
            <a:solidFill>
              <a:schemeClr val="tx1"/>
            </a:solidFill>
            <a:round/>
            <a:headEnd/>
            <a:tailEnd/>
          </a:ln>
        </p:spPr>
        <p:txBody>
          <a:bodyPr wrap="none" anchor="ctr"/>
          <a:lstStyle/>
          <a:p>
            <a:endParaRPr lang="en-US"/>
          </a:p>
        </p:txBody>
      </p:sp>
      <p:sp>
        <p:nvSpPr>
          <p:cNvPr id="436236" name="Text Box 12"/>
          <p:cNvSpPr txBox="1">
            <a:spLocks noChangeArrowheads="1"/>
          </p:cNvSpPr>
          <p:nvPr/>
        </p:nvSpPr>
        <p:spPr bwMode="auto">
          <a:xfrm>
            <a:off x="381000" y="4583113"/>
            <a:ext cx="1246188" cy="396875"/>
          </a:xfrm>
          <a:prstGeom prst="rect">
            <a:avLst/>
          </a:prstGeom>
          <a:noFill/>
          <a:ln w="9525">
            <a:noFill/>
            <a:miter lim="800000"/>
            <a:headEnd/>
            <a:tailEnd/>
          </a:ln>
        </p:spPr>
        <p:txBody>
          <a:bodyPr wrap="none">
            <a:spAutoFit/>
          </a:bodyPr>
          <a:lstStyle/>
          <a:p>
            <a:r>
              <a:rPr lang="en-US" sz="2000"/>
              <a:t>31.9 g  + </a:t>
            </a:r>
          </a:p>
        </p:txBody>
      </p:sp>
      <p:sp>
        <p:nvSpPr>
          <p:cNvPr id="436237" name="Text Box 13"/>
          <p:cNvSpPr txBox="1">
            <a:spLocks noChangeArrowheads="1"/>
          </p:cNvSpPr>
          <p:nvPr/>
        </p:nvSpPr>
        <p:spPr bwMode="auto">
          <a:xfrm>
            <a:off x="1600200" y="4583113"/>
            <a:ext cx="889000" cy="396875"/>
          </a:xfrm>
          <a:prstGeom prst="rect">
            <a:avLst/>
          </a:prstGeom>
          <a:solidFill>
            <a:srgbClr val="99CCFF">
              <a:alpha val="50195"/>
            </a:srgbClr>
          </a:solidFill>
          <a:ln w="9525">
            <a:noFill/>
            <a:miter lim="800000"/>
            <a:headEnd/>
            <a:tailEnd/>
          </a:ln>
        </p:spPr>
        <p:txBody>
          <a:bodyPr wrap="none">
            <a:spAutoFit/>
          </a:bodyPr>
          <a:lstStyle/>
          <a:p>
            <a:r>
              <a:rPr lang="en-US" sz="2000"/>
              <a:t>18.1 g</a:t>
            </a:r>
          </a:p>
        </p:txBody>
      </p:sp>
      <p:sp>
        <p:nvSpPr>
          <p:cNvPr id="436238" name="Text Box 14"/>
          <p:cNvSpPr txBox="1">
            <a:spLocks noChangeArrowheads="1"/>
          </p:cNvSpPr>
          <p:nvPr/>
        </p:nvSpPr>
        <p:spPr bwMode="auto">
          <a:xfrm>
            <a:off x="7721600" y="3794125"/>
            <a:ext cx="889000" cy="396875"/>
          </a:xfrm>
          <a:prstGeom prst="rect">
            <a:avLst/>
          </a:prstGeom>
          <a:solidFill>
            <a:srgbClr val="99CCFF">
              <a:alpha val="50195"/>
            </a:srgbClr>
          </a:solidFill>
          <a:ln w="9525">
            <a:noFill/>
            <a:miter lim="800000"/>
            <a:headEnd/>
            <a:tailEnd/>
          </a:ln>
        </p:spPr>
        <p:txBody>
          <a:bodyPr wrap="none">
            <a:spAutoFit/>
          </a:bodyPr>
          <a:lstStyle/>
          <a:p>
            <a:pPr eaLnBrk="0" hangingPunct="0"/>
            <a:r>
              <a:rPr lang="en-US" sz="2000"/>
              <a:t>18.1 g</a:t>
            </a:r>
          </a:p>
        </p:txBody>
      </p:sp>
      <p:sp>
        <p:nvSpPr>
          <p:cNvPr id="436239" name="Text Box 15"/>
          <p:cNvSpPr txBox="1">
            <a:spLocks noChangeArrowheads="1"/>
          </p:cNvSpPr>
          <p:nvPr/>
        </p:nvSpPr>
        <p:spPr bwMode="auto">
          <a:xfrm>
            <a:off x="7239000" y="3276600"/>
            <a:ext cx="1279525" cy="579438"/>
          </a:xfrm>
          <a:prstGeom prst="rect">
            <a:avLst/>
          </a:prstGeom>
          <a:noFill/>
          <a:ln w="9525">
            <a:noFill/>
            <a:miter lim="800000"/>
            <a:headEnd/>
            <a:tailEnd/>
          </a:ln>
        </p:spPr>
        <p:txBody>
          <a:bodyPr wrap="none">
            <a:spAutoFit/>
          </a:bodyPr>
          <a:lstStyle/>
          <a:p>
            <a:r>
              <a:rPr lang="en-US" sz="3200"/>
              <a:t>+   Na</a:t>
            </a:r>
          </a:p>
        </p:txBody>
      </p:sp>
      <p:sp>
        <p:nvSpPr>
          <p:cNvPr id="436240" name="AutoShape 16"/>
          <p:cNvSpPr>
            <a:spLocks/>
          </p:cNvSpPr>
          <p:nvPr/>
        </p:nvSpPr>
        <p:spPr bwMode="auto">
          <a:xfrm rot="-5400000" flipH="1" flipV="1">
            <a:off x="2095500" y="3238500"/>
            <a:ext cx="304800" cy="3733800"/>
          </a:xfrm>
          <a:prstGeom prst="rightBracket">
            <a:avLst>
              <a:gd name="adj" fmla="val 102083"/>
            </a:avLst>
          </a:prstGeom>
          <a:noFill/>
          <a:ln w="9525">
            <a:solidFill>
              <a:schemeClr val="tx1"/>
            </a:solidFill>
            <a:round/>
            <a:headEnd/>
            <a:tailEnd/>
          </a:ln>
        </p:spPr>
        <p:txBody>
          <a:bodyPr wrap="none" anchor="ctr"/>
          <a:lstStyle/>
          <a:p>
            <a:endParaRPr lang="en-US"/>
          </a:p>
        </p:txBody>
      </p:sp>
      <p:sp>
        <p:nvSpPr>
          <p:cNvPr id="436241" name="AutoShape 17"/>
          <p:cNvSpPr>
            <a:spLocks/>
          </p:cNvSpPr>
          <p:nvPr/>
        </p:nvSpPr>
        <p:spPr bwMode="auto">
          <a:xfrm rot="-5400000" flipH="1" flipV="1">
            <a:off x="6858000" y="3048000"/>
            <a:ext cx="304800" cy="3200400"/>
          </a:xfrm>
          <a:prstGeom prst="rightBracket">
            <a:avLst>
              <a:gd name="adj" fmla="val 87500"/>
            </a:avLst>
          </a:prstGeom>
          <a:noFill/>
          <a:ln w="9525">
            <a:solidFill>
              <a:schemeClr val="tx1"/>
            </a:solidFill>
            <a:round/>
            <a:headEnd/>
            <a:tailEnd/>
          </a:ln>
        </p:spPr>
        <p:txBody>
          <a:bodyPr wrap="none" anchor="ctr"/>
          <a:lstStyle/>
          <a:p>
            <a:endParaRPr lang="en-US"/>
          </a:p>
        </p:txBody>
      </p:sp>
      <p:sp>
        <p:nvSpPr>
          <p:cNvPr id="436242" name="Text Box 18"/>
          <p:cNvSpPr txBox="1">
            <a:spLocks noChangeArrowheads="1"/>
          </p:cNvSpPr>
          <p:nvPr/>
        </p:nvSpPr>
        <p:spPr bwMode="auto">
          <a:xfrm>
            <a:off x="1508125" y="5334000"/>
            <a:ext cx="1804988" cy="396875"/>
          </a:xfrm>
          <a:prstGeom prst="rect">
            <a:avLst/>
          </a:prstGeom>
          <a:noFill/>
          <a:ln w="9525">
            <a:noFill/>
            <a:miter lim="800000"/>
            <a:headEnd/>
            <a:tailEnd/>
          </a:ln>
        </p:spPr>
        <p:txBody>
          <a:bodyPr wrap="none">
            <a:spAutoFit/>
          </a:bodyPr>
          <a:lstStyle/>
          <a:p>
            <a:r>
              <a:rPr lang="en-US" sz="2000"/>
              <a:t>100 g reactant</a:t>
            </a:r>
          </a:p>
        </p:txBody>
      </p:sp>
      <p:sp>
        <p:nvSpPr>
          <p:cNvPr id="436243" name="Text Box 19"/>
          <p:cNvSpPr txBox="1">
            <a:spLocks noChangeArrowheads="1"/>
          </p:cNvSpPr>
          <p:nvPr/>
        </p:nvSpPr>
        <p:spPr bwMode="auto">
          <a:xfrm>
            <a:off x="6232525" y="4876800"/>
            <a:ext cx="1735138" cy="396875"/>
          </a:xfrm>
          <a:prstGeom prst="rect">
            <a:avLst/>
          </a:prstGeom>
          <a:noFill/>
          <a:ln w="9525">
            <a:noFill/>
            <a:miter lim="800000"/>
            <a:headEnd/>
            <a:tailEnd/>
          </a:ln>
        </p:spPr>
        <p:txBody>
          <a:bodyPr wrap="none">
            <a:spAutoFit/>
          </a:bodyPr>
          <a:lstStyle/>
          <a:p>
            <a:r>
              <a:rPr lang="en-US" sz="2000"/>
              <a:t>100 g product</a:t>
            </a:r>
          </a:p>
        </p:txBody>
      </p:sp>
      <p:sp>
        <p:nvSpPr>
          <p:cNvPr id="138258" name="AutoShape 2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6245" name="Text Box 21"/>
          <p:cNvSpPr txBox="1">
            <a:spLocks noChangeArrowheads="1"/>
          </p:cNvSpPr>
          <p:nvPr/>
        </p:nvSpPr>
        <p:spPr bwMode="auto">
          <a:xfrm>
            <a:off x="1441450" y="5335588"/>
            <a:ext cx="1874838" cy="396875"/>
          </a:xfrm>
          <a:prstGeom prst="rect">
            <a:avLst/>
          </a:prstGeom>
          <a:noFill/>
          <a:ln w="9525">
            <a:noFill/>
            <a:miter lim="800000"/>
            <a:headEnd/>
            <a:tailEnd/>
          </a:ln>
        </p:spPr>
        <p:txBody>
          <a:bodyPr wrap="none">
            <a:spAutoFit/>
          </a:bodyPr>
          <a:lstStyle/>
          <a:p>
            <a:r>
              <a:rPr lang="en-US" sz="2000"/>
              <a:t>81.9 g reactant</a:t>
            </a:r>
          </a:p>
        </p:txBody>
      </p:sp>
      <p:sp>
        <p:nvSpPr>
          <p:cNvPr id="436246" name="Text Box 22"/>
          <p:cNvSpPr txBox="1">
            <a:spLocks noChangeArrowheads="1"/>
          </p:cNvSpPr>
          <p:nvPr/>
        </p:nvSpPr>
        <p:spPr bwMode="auto">
          <a:xfrm>
            <a:off x="6165850" y="4878388"/>
            <a:ext cx="1804988" cy="396875"/>
          </a:xfrm>
          <a:prstGeom prst="rect">
            <a:avLst/>
          </a:prstGeom>
          <a:noFill/>
          <a:ln w="9525">
            <a:noFill/>
            <a:miter lim="800000"/>
            <a:headEnd/>
            <a:tailEnd/>
          </a:ln>
        </p:spPr>
        <p:txBody>
          <a:bodyPr wrap="none">
            <a:spAutoFit/>
          </a:bodyPr>
          <a:lstStyle/>
          <a:p>
            <a:r>
              <a:rPr lang="en-US" sz="2000"/>
              <a:t>81.9 g product</a:t>
            </a:r>
          </a:p>
        </p:txBody>
      </p:sp>
      <p:sp>
        <p:nvSpPr>
          <p:cNvPr id="436248" name="Rectangle 24"/>
          <p:cNvSpPr>
            <a:spLocks noChangeArrowheads="1"/>
          </p:cNvSpPr>
          <p:nvPr/>
        </p:nvSpPr>
        <p:spPr bwMode="auto">
          <a:xfrm>
            <a:off x="1223963" y="3792538"/>
            <a:ext cx="677862" cy="396875"/>
          </a:xfrm>
          <a:prstGeom prst="rect">
            <a:avLst/>
          </a:prstGeom>
          <a:noFill/>
          <a:ln w="9525">
            <a:noFill/>
            <a:miter lim="800000"/>
            <a:headEnd/>
            <a:tailEnd/>
          </a:ln>
        </p:spPr>
        <p:txBody>
          <a:bodyPr wrap="none">
            <a:spAutoFit/>
          </a:bodyPr>
          <a:lstStyle/>
          <a:p>
            <a:r>
              <a:rPr lang="en-US" sz="2000"/>
              <a:t>50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6231"/>
                                        </p:tgtEl>
                                        <p:attrNameLst>
                                          <p:attrName>style.visibility</p:attrName>
                                        </p:attrNameLst>
                                      </p:cBhvr>
                                      <p:to>
                                        <p:strVal val="visible"/>
                                      </p:to>
                                    </p:set>
                                    <p:animEffect transition="in" filter="dissolve">
                                      <p:cBhvr>
                                        <p:cTn id="7" dur="500"/>
                                        <p:tgtEl>
                                          <p:spTgt spid="43623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36232"/>
                                        </p:tgtEl>
                                        <p:attrNameLst>
                                          <p:attrName>style.visibility</p:attrName>
                                        </p:attrNameLst>
                                      </p:cBhvr>
                                      <p:to>
                                        <p:strVal val="visible"/>
                                      </p:to>
                                    </p:set>
                                    <p:animEffect transition="in" filter="fade">
                                      <p:cBhvr>
                                        <p:cTn id="12" dur="1000"/>
                                        <p:tgtEl>
                                          <p:spTgt spid="436232"/>
                                        </p:tgtEl>
                                      </p:cBhvr>
                                    </p:animEffect>
                                    <p:anim calcmode="lin" valueType="num">
                                      <p:cBhvr>
                                        <p:cTn id="13" dur="1000" fill="hold"/>
                                        <p:tgtEl>
                                          <p:spTgt spid="436232"/>
                                        </p:tgtEl>
                                        <p:attrNameLst>
                                          <p:attrName>ppt_x</p:attrName>
                                        </p:attrNameLst>
                                      </p:cBhvr>
                                      <p:tavLst>
                                        <p:tav tm="0">
                                          <p:val>
                                            <p:strVal val="#ppt_x"/>
                                          </p:val>
                                        </p:tav>
                                        <p:tav tm="100000">
                                          <p:val>
                                            <p:strVal val="#ppt_x"/>
                                          </p:val>
                                        </p:tav>
                                      </p:tavLst>
                                    </p:anim>
                                    <p:anim calcmode="lin" valueType="num">
                                      <p:cBhvr>
                                        <p:cTn id="14" dur="1000" fill="hold"/>
                                        <p:tgtEl>
                                          <p:spTgt spid="4362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2000"/>
                                  </p:stCondLst>
                                  <p:childTnLst>
                                    <p:set>
                                      <p:cBhvr>
                                        <p:cTn id="17" dur="1" fill="hold">
                                          <p:stCondLst>
                                            <p:cond delay="499"/>
                                          </p:stCondLst>
                                        </p:cTn>
                                        <p:tgtEl>
                                          <p:spTgt spid="436233"/>
                                        </p:tgtEl>
                                        <p:attrNameLst>
                                          <p:attrName>style.visibility</p:attrName>
                                        </p:attrNameLst>
                                      </p:cBhvr>
                                      <p:to>
                                        <p:strVal val="visible"/>
                                      </p:to>
                                    </p:set>
                                  </p:childTnLst>
                                </p:cTn>
                              </p:par>
                              <p:par>
                                <p:cTn id="18" presetID="9" presetClass="entr" presetSubtype="0" fill="hold" grpId="0" nodeType="withEffect">
                                  <p:stCondLst>
                                    <p:cond delay="2000"/>
                                  </p:stCondLst>
                                  <p:childTnLst>
                                    <p:set>
                                      <p:cBhvr>
                                        <p:cTn id="19" dur="1" fill="hold">
                                          <p:stCondLst>
                                            <p:cond delay="0"/>
                                          </p:stCondLst>
                                        </p:cTn>
                                        <p:tgtEl>
                                          <p:spTgt spid="436248"/>
                                        </p:tgtEl>
                                        <p:attrNameLst>
                                          <p:attrName>style.visibility</p:attrName>
                                        </p:attrNameLst>
                                      </p:cBhvr>
                                      <p:to>
                                        <p:strVal val="visible"/>
                                      </p:to>
                                    </p:set>
                                    <p:animEffect transition="in" filter="dissolve">
                                      <p:cBhvr>
                                        <p:cTn id="20" dur="500"/>
                                        <p:tgtEl>
                                          <p:spTgt spid="436248"/>
                                        </p:tgtEl>
                                      </p:cBhvr>
                                    </p:animEffect>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436234"/>
                                        </p:tgtEl>
                                        <p:attrNameLst>
                                          <p:attrName>style.visibility</p:attrName>
                                        </p:attrNameLst>
                                      </p:cBhvr>
                                      <p:to>
                                        <p:strVal val="visible"/>
                                      </p:to>
                                    </p:set>
                                    <p:animEffect transition="in" filter="dissolve">
                                      <p:cBhvr>
                                        <p:cTn id="24" dur="500"/>
                                        <p:tgtEl>
                                          <p:spTgt spid="43623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436248"/>
                                        </p:tgtEl>
                                        <p:attrNameLst>
                                          <p:attrName>style.opacity</p:attrName>
                                        </p:attrNameLst>
                                      </p:cBhvr>
                                      <p:to>
                                        <p:strVal val="0.5"/>
                                      </p:to>
                                    </p:set>
                                    <p:animEffect filter="image" prLst="opacity: 0.5">
                                      <p:cBhvr rctx="IE">
                                        <p:cTn id="29" dur="indefinite"/>
                                        <p:tgtEl>
                                          <p:spTgt spid="436248"/>
                                        </p:tgtEl>
                                      </p:cBhvr>
                                    </p:animEffect>
                                  </p:childTnLst>
                                </p:cTn>
                              </p:par>
                              <p:par>
                                <p:cTn id="30" presetID="1" presetClass="entr" presetSubtype="0" fill="hold" grpId="0" nodeType="withEffect">
                                  <p:stCondLst>
                                    <p:cond delay="0"/>
                                  </p:stCondLst>
                                  <p:childTnLst>
                                    <p:set>
                                      <p:cBhvr>
                                        <p:cTn id="31" dur="1" fill="hold">
                                          <p:stCondLst>
                                            <p:cond delay="499"/>
                                          </p:stCondLst>
                                        </p:cTn>
                                        <p:tgtEl>
                                          <p:spTgt spid="436235"/>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436236"/>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2000"/>
                                  </p:stCondLst>
                                  <p:childTnLst>
                                    <p:set>
                                      <p:cBhvr>
                                        <p:cTn id="37" dur="1" fill="hold">
                                          <p:stCondLst>
                                            <p:cond delay="499"/>
                                          </p:stCondLst>
                                        </p:cTn>
                                        <p:tgtEl>
                                          <p:spTgt spid="4362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36239"/>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4362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436240"/>
                                        </p:tgtEl>
                                        <p:attrNameLst>
                                          <p:attrName>style.visibility</p:attrName>
                                        </p:attrNameLst>
                                      </p:cBhvr>
                                      <p:to>
                                        <p:strVal val="visible"/>
                                      </p:to>
                                    </p:set>
                                  </p:childTnLst>
                                </p:cTn>
                              </p:par>
                            </p:childTnLst>
                          </p:cTn>
                        </p:par>
                        <p:par>
                          <p:cTn id="49" fill="hold">
                            <p:stCondLst>
                              <p:cond delay="500"/>
                            </p:stCondLst>
                            <p:childTnLst>
                              <p:par>
                                <p:cTn id="50" presetID="23" presetClass="entr" presetSubtype="16" fill="hold" grpId="0" nodeType="afterEffect">
                                  <p:stCondLst>
                                    <p:cond delay="0"/>
                                  </p:stCondLst>
                                  <p:childTnLst>
                                    <p:set>
                                      <p:cBhvr>
                                        <p:cTn id="51" dur="1" fill="hold">
                                          <p:stCondLst>
                                            <p:cond delay="0"/>
                                          </p:stCondLst>
                                        </p:cTn>
                                        <p:tgtEl>
                                          <p:spTgt spid="436242"/>
                                        </p:tgtEl>
                                        <p:attrNameLst>
                                          <p:attrName>style.visibility</p:attrName>
                                        </p:attrNameLst>
                                      </p:cBhvr>
                                      <p:to>
                                        <p:strVal val="visible"/>
                                      </p:to>
                                    </p:set>
                                    <p:anim calcmode="lin" valueType="num">
                                      <p:cBhvr>
                                        <p:cTn id="52" dur="500" fill="hold"/>
                                        <p:tgtEl>
                                          <p:spTgt spid="436242"/>
                                        </p:tgtEl>
                                        <p:attrNameLst>
                                          <p:attrName>ppt_w</p:attrName>
                                        </p:attrNameLst>
                                      </p:cBhvr>
                                      <p:tavLst>
                                        <p:tav tm="0">
                                          <p:val>
                                            <p:fltVal val="0"/>
                                          </p:val>
                                        </p:tav>
                                        <p:tav tm="100000">
                                          <p:val>
                                            <p:strVal val="#ppt_w"/>
                                          </p:val>
                                        </p:tav>
                                      </p:tavLst>
                                    </p:anim>
                                    <p:anim calcmode="lin" valueType="num">
                                      <p:cBhvr>
                                        <p:cTn id="53" dur="500" fill="hold"/>
                                        <p:tgtEl>
                                          <p:spTgt spid="436242"/>
                                        </p:tgtEl>
                                        <p:attrNameLst>
                                          <p:attrName>ppt_h</p:attrName>
                                        </p:attrNameLst>
                                      </p:cBhvr>
                                      <p:tavLst>
                                        <p:tav tm="0">
                                          <p:val>
                                            <p:fltVal val="0"/>
                                          </p:val>
                                        </p:tav>
                                        <p:tav tm="100000">
                                          <p:val>
                                            <p:strVal val="#ppt_h"/>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436241"/>
                                        </p:tgtEl>
                                        <p:attrNameLst>
                                          <p:attrName>style.visibility</p:attrName>
                                        </p:attrNameLst>
                                      </p:cBhvr>
                                      <p:to>
                                        <p:strVal val="visible"/>
                                      </p:to>
                                    </p:set>
                                  </p:childTnLst>
                                </p:cTn>
                              </p:par>
                            </p:childTnLst>
                          </p:cTn>
                        </p:par>
                        <p:par>
                          <p:cTn id="57" fill="hold">
                            <p:stCondLst>
                              <p:cond delay="1500"/>
                            </p:stCondLst>
                            <p:childTnLst>
                              <p:par>
                                <p:cTn id="58" presetID="23" presetClass="entr" presetSubtype="16" fill="hold" grpId="0" nodeType="afterEffect">
                                  <p:stCondLst>
                                    <p:cond delay="0"/>
                                  </p:stCondLst>
                                  <p:childTnLst>
                                    <p:set>
                                      <p:cBhvr>
                                        <p:cTn id="59" dur="1" fill="hold">
                                          <p:stCondLst>
                                            <p:cond delay="0"/>
                                          </p:stCondLst>
                                        </p:cTn>
                                        <p:tgtEl>
                                          <p:spTgt spid="436243"/>
                                        </p:tgtEl>
                                        <p:attrNameLst>
                                          <p:attrName>style.visibility</p:attrName>
                                        </p:attrNameLst>
                                      </p:cBhvr>
                                      <p:to>
                                        <p:strVal val="visible"/>
                                      </p:to>
                                    </p:set>
                                    <p:anim calcmode="lin" valueType="num">
                                      <p:cBhvr>
                                        <p:cTn id="60" dur="500" fill="hold"/>
                                        <p:tgtEl>
                                          <p:spTgt spid="436243"/>
                                        </p:tgtEl>
                                        <p:attrNameLst>
                                          <p:attrName>ppt_w</p:attrName>
                                        </p:attrNameLst>
                                      </p:cBhvr>
                                      <p:tavLst>
                                        <p:tav tm="0">
                                          <p:val>
                                            <p:fltVal val="0"/>
                                          </p:val>
                                        </p:tav>
                                        <p:tav tm="100000">
                                          <p:val>
                                            <p:strVal val="#ppt_w"/>
                                          </p:val>
                                        </p:tav>
                                      </p:tavLst>
                                    </p:anim>
                                    <p:anim calcmode="lin" valueType="num">
                                      <p:cBhvr>
                                        <p:cTn id="61" dur="500" fill="hold"/>
                                        <p:tgtEl>
                                          <p:spTgt spid="43624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mph" presetSubtype="0" grpId="1" nodeType="clickEffect">
                                  <p:stCondLst>
                                    <p:cond delay="0"/>
                                  </p:stCondLst>
                                  <p:childTnLst>
                                    <p:set>
                                      <p:cBhvr rctx="PPT">
                                        <p:cTn id="65" dur="indefinite"/>
                                        <p:tgtEl>
                                          <p:spTgt spid="436237"/>
                                        </p:tgtEl>
                                        <p:attrNameLst>
                                          <p:attrName>style.opacity</p:attrName>
                                        </p:attrNameLst>
                                      </p:cBhvr>
                                      <p:to>
                                        <p:strVal val="0.5"/>
                                      </p:to>
                                    </p:set>
                                    <p:animEffect filter="image" prLst="opacity: 0.5">
                                      <p:cBhvr rctx="IE">
                                        <p:cTn id="66" dur="indefinite"/>
                                        <p:tgtEl>
                                          <p:spTgt spid="436237"/>
                                        </p:tgtEl>
                                      </p:cBhvr>
                                    </p:animEffect>
                                  </p:childTnLst>
                                </p:cTn>
                              </p:par>
                              <p:par>
                                <p:cTn id="67" presetID="9" presetClass="emph" presetSubtype="0" grpId="1" nodeType="withEffect">
                                  <p:stCondLst>
                                    <p:cond delay="0"/>
                                  </p:stCondLst>
                                  <p:childTnLst>
                                    <p:set>
                                      <p:cBhvr rctx="PPT">
                                        <p:cTn id="68" dur="indefinite"/>
                                        <p:tgtEl>
                                          <p:spTgt spid="436239"/>
                                        </p:tgtEl>
                                        <p:attrNameLst>
                                          <p:attrName>style.opacity</p:attrName>
                                        </p:attrNameLst>
                                      </p:cBhvr>
                                      <p:to>
                                        <p:strVal val="0.5"/>
                                      </p:to>
                                    </p:set>
                                    <p:animEffect filter="image" prLst="opacity: 0.5">
                                      <p:cBhvr rctx="IE">
                                        <p:cTn id="69" dur="indefinite"/>
                                        <p:tgtEl>
                                          <p:spTgt spid="436239"/>
                                        </p:tgtEl>
                                      </p:cBhvr>
                                    </p:animEffect>
                                  </p:childTnLst>
                                </p:cTn>
                              </p:par>
                              <p:par>
                                <p:cTn id="70" presetID="9" presetClass="emph" presetSubtype="0" grpId="1" nodeType="withEffect">
                                  <p:stCondLst>
                                    <p:cond delay="0"/>
                                  </p:stCondLst>
                                  <p:childTnLst>
                                    <p:set>
                                      <p:cBhvr rctx="PPT">
                                        <p:cTn id="71" dur="indefinite"/>
                                        <p:tgtEl>
                                          <p:spTgt spid="436238"/>
                                        </p:tgtEl>
                                        <p:attrNameLst>
                                          <p:attrName>style.opacity</p:attrName>
                                        </p:attrNameLst>
                                      </p:cBhvr>
                                      <p:to>
                                        <p:strVal val="0.5"/>
                                      </p:to>
                                    </p:set>
                                    <p:animEffect filter="image" prLst="opacity: 0.5">
                                      <p:cBhvr rctx="IE">
                                        <p:cTn id="72" dur="indefinite"/>
                                        <p:tgtEl>
                                          <p:spTgt spid="43623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3624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36243"/>
                                        </p:tgtEl>
                                        <p:attrNameLst>
                                          <p:attrName>style.visibility</p:attrName>
                                        </p:attrNameLst>
                                      </p:cBhvr>
                                      <p:to>
                                        <p:strVal val="hidden"/>
                                      </p:to>
                                    </p:set>
                                  </p:childTnLst>
                                </p:cTn>
                              </p:par>
                              <p:par>
                                <p:cTn id="79" presetID="9" presetClass="entr" presetSubtype="0" fill="hold" grpId="0" nodeType="withEffect">
                                  <p:stCondLst>
                                    <p:cond delay="0"/>
                                  </p:stCondLst>
                                  <p:childTnLst>
                                    <p:set>
                                      <p:cBhvr>
                                        <p:cTn id="80" dur="1" fill="hold">
                                          <p:stCondLst>
                                            <p:cond delay="0"/>
                                          </p:stCondLst>
                                        </p:cTn>
                                        <p:tgtEl>
                                          <p:spTgt spid="436245"/>
                                        </p:tgtEl>
                                        <p:attrNameLst>
                                          <p:attrName>style.visibility</p:attrName>
                                        </p:attrNameLst>
                                      </p:cBhvr>
                                      <p:to>
                                        <p:strVal val="visible"/>
                                      </p:to>
                                    </p:set>
                                    <p:animEffect transition="in" filter="dissolve">
                                      <p:cBhvr>
                                        <p:cTn id="81" dur="500"/>
                                        <p:tgtEl>
                                          <p:spTgt spid="436245"/>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36246"/>
                                        </p:tgtEl>
                                        <p:attrNameLst>
                                          <p:attrName>style.visibility</p:attrName>
                                        </p:attrNameLst>
                                      </p:cBhvr>
                                      <p:to>
                                        <p:strVal val="visible"/>
                                      </p:to>
                                    </p:set>
                                    <p:animEffect transition="in" filter="dissolve">
                                      <p:cBhvr>
                                        <p:cTn id="84" dur="500"/>
                                        <p:tgtEl>
                                          <p:spTgt spid="436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1" grpId="0" animBg="1"/>
      <p:bldP spid="436232" grpId="0" autoUpdateAnimBg="0"/>
      <p:bldP spid="436233" grpId="0" autoUpdateAnimBg="0"/>
      <p:bldP spid="436234" grpId="0" animBg="1" autoUpdateAnimBg="0"/>
      <p:bldP spid="436235" grpId="0" animBg="1"/>
      <p:bldP spid="436236" grpId="0" autoUpdateAnimBg="0"/>
      <p:bldP spid="436237" grpId="0" animBg="1" autoUpdateAnimBg="0"/>
      <p:bldP spid="436237" grpId="1" animBg="1"/>
      <p:bldP spid="436238" grpId="0" animBg="1" autoUpdateAnimBg="0"/>
      <p:bldP spid="436238" grpId="1" animBg="1"/>
      <p:bldP spid="436239" grpId="0" autoUpdateAnimBg="0"/>
      <p:bldP spid="436239" grpId="1"/>
      <p:bldP spid="436240" grpId="0" animBg="1"/>
      <p:bldP spid="436241" grpId="0" animBg="1"/>
      <p:bldP spid="436242" grpId="0" autoUpdateAnimBg="0"/>
      <p:bldP spid="436242" grpId="1"/>
      <p:bldP spid="436243" grpId="0" autoUpdateAnimBg="0"/>
      <p:bldP spid="436243" grpId="1"/>
      <p:bldP spid="436245" grpId="0"/>
      <p:bldP spid="436246" grpId="0"/>
      <p:bldP spid="436248" grpId="0"/>
      <p:bldP spid="436248" grpId="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z="4000" smtClean="0"/>
              <a:t>Counting Atoms</a:t>
            </a:r>
          </a:p>
        </p:txBody>
      </p:sp>
      <p:sp>
        <p:nvSpPr>
          <p:cNvPr id="220165" name="Rectangle 5"/>
          <p:cNvSpPr>
            <a:spLocks noGrp="1" noChangeArrowheads="1"/>
          </p:cNvSpPr>
          <p:nvPr>
            <p:ph type="body" idx="1"/>
          </p:nvPr>
        </p:nvSpPr>
        <p:spPr>
          <a:xfrm>
            <a:off x="685800" y="1981200"/>
            <a:ext cx="8001000" cy="4114800"/>
          </a:xfrm>
        </p:spPr>
        <p:txBody>
          <a:bodyPr/>
          <a:lstStyle/>
          <a:p>
            <a:pPr eaLnBrk="1" hangingPunct="1">
              <a:defRPr/>
            </a:pPr>
            <a:r>
              <a:rPr lang="en-US" smtClean="0"/>
              <a:t>Chemistry is a </a:t>
            </a:r>
            <a:r>
              <a:rPr lang="en-US" i="1" smtClean="0"/>
              <a:t>quantitative</a:t>
            </a:r>
            <a:r>
              <a:rPr lang="en-US" smtClean="0"/>
              <a:t> science - we need a "counting unit."</a:t>
            </a:r>
          </a:p>
          <a:p>
            <a:pPr eaLnBrk="1" hangingPunct="1">
              <a:defRPr/>
            </a:pPr>
            <a:endParaRPr lang="en-US" sz="1000" smtClean="0"/>
          </a:p>
          <a:p>
            <a:pPr eaLnBrk="1" hangingPunct="1">
              <a:defRPr/>
            </a:pPr>
            <a:r>
              <a:rPr lang="en-US" smtClean="0"/>
              <a:t>The </a:t>
            </a:r>
            <a:r>
              <a:rPr lang="en-US" b="1" smtClean="0">
                <a:solidFill>
                  <a:schemeClr val="accent2"/>
                </a:solidFill>
                <a:effectLst>
                  <a:outerShdw blurRad="38100" dist="38100" dir="2700000" algn="tl">
                    <a:srgbClr val="C0C0C0"/>
                  </a:outerShdw>
                </a:effectLst>
              </a:rPr>
              <a:t>MOLE</a:t>
            </a:r>
          </a:p>
          <a:p>
            <a:pPr eaLnBrk="1" hangingPunct="1">
              <a:defRPr/>
            </a:pPr>
            <a:endParaRPr lang="en-US" sz="1000" b="1" smtClean="0">
              <a:solidFill>
                <a:schemeClr val="accent2"/>
              </a:solidFill>
              <a:effectLst>
                <a:outerShdw blurRad="38100" dist="38100" dir="2700000" algn="tl">
                  <a:srgbClr val="C0C0C0"/>
                </a:outerShdw>
              </a:effectLst>
            </a:endParaRPr>
          </a:p>
          <a:p>
            <a:pPr eaLnBrk="1" hangingPunct="1">
              <a:defRPr/>
            </a:pPr>
            <a:r>
              <a:rPr lang="en-US" smtClean="0"/>
              <a:t>1 mole is the amount of substance that contains as many particles (atoms or molecules) as there are in 12.0 g of C-12.</a:t>
            </a:r>
          </a:p>
        </p:txBody>
      </p:sp>
      <p:pic>
        <p:nvPicPr>
          <p:cNvPr id="220167" name="Picture 7" descr="New%20Counting"/>
          <p:cNvPicPr>
            <a:picLocks noChangeAspect="1" noChangeArrowheads="1"/>
          </p:cNvPicPr>
          <p:nvPr/>
        </p:nvPicPr>
        <p:blipFill>
          <a:blip r:embed="rId3" cstate="print"/>
          <a:srcRect/>
          <a:stretch>
            <a:fillRect/>
          </a:stretch>
        </p:blipFill>
        <p:spPr bwMode="auto">
          <a:xfrm>
            <a:off x="5573713" y="2570163"/>
            <a:ext cx="1003300" cy="1493837"/>
          </a:xfrm>
          <a:prstGeom prst="rect">
            <a:avLst/>
          </a:prstGeom>
          <a:noFill/>
          <a:ln w="9525">
            <a:noFill/>
            <a:miter lim="800000"/>
            <a:headEnd/>
            <a:tailEnd/>
          </a:ln>
        </p:spPr>
      </p:pic>
      <p:pic>
        <p:nvPicPr>
          <p:cNvPr id="220169" name="Picture 9" descr="mole1"/>
          <p:cNvPicPr>
            <a:picLocks noChangeAspect="1" noChangeArrowheads="1"/>
          </p:cNvPicPr>
          <p:nvPr/>
        </p:nvPicPr>
        <p:blipFill>
          <a:blip r:embed="rId4" cstate="print"/>
          <a:srcRect/>
          <a:stretch>
            <a:fillRect/>
          </a:stretch>
        </p:blipFill>
        <p:spPr bwMode="auto">
          <a:xfrm>
            <a:off x="3459163" y="3052763"/>
            <a:ext cx="1397000" cy="10112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0165">
                                            <p:txEl>
                                              <p:pRg st="0" end="0"/>
                                            </p:txEl>
                                          </p:spTgt>
                                        </p:tgtEl>
                                        <p:attrNameLst>
                                          <p:attrName>style.visibility</p:attrName>
                                        </p:attrNameLst>
                                      </p:cBhvr>
                                      <p:to>
                                        <p:strVal val="visible"/>
                                      </p:to>
                                    </p:set>
                                    <p:animEffect transition="in" filter="fade">
                                      <p:cBhvr>
                                        <p:cTn id="7" dur="1000"/>
                                        <p:tgtEl>
                                          <p:spTgt spid="220165">
                                            <p:txEl>
                                              <p:pRg st="0" end="0"/>
                                            </p:txEl>
                                          </p:spTgt>
                                        </p:tgtEl>
                                      </p:cBhvr>
                                    </p:animEffect>
                                    <p:anim calcmode="lin" valueType="num">
                                      <p:cBhvr>
                                        <p:cTn id="8" dur="1000" fill="hold"/>
                                        <p:tgtEl>
                                          <p:spTgt spid="2201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0165">
                                            <p:txEl>
                                              <p:pRg st="2" end="2"/>
                                            </p:txEl>
                                          </p:spTgt>
                                        </p:tgtEl>
                                        <p:attrNameLst>
                                          <p:attrName>style.visibility</p:attrName>
                                        </p:attrNameLst>
                                      </p:cBhvr>
                                      <p:to>
                                        <p:strVal val="visible"/>
                                      </p:to>
                                    </p:set>
                                    <p:animEffect transition="in" filter="fade">
                                      <p:cBhvr>
                                        <p:cTn id="14" dur="1000"/>
                                        <p:tgtEl>
                                          <p:spTgt spid="220165">
                                            <p:txEl>
                                              <p:pRg st="2" end="2"/>
                                            </p:txEl>
                                          </p:spTgt>
                                        </p:tgtEl>
                                      </p:cBhvr>
                                    </p:animEffect>
                                    <p:anim calcmode="lin" valueType="num">
                                      <p:cBhvr>
                                        <p:cTn id="15" dur="1000" fill="hold"/>
                                        <p:tgtEl>
                                          <p:spTgt spid="22016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01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20169"/>
                                        </p:tgtEl>
                                        <p:attrNameLst>
                                          <p:attrName>style.visibility</p:attrName>
                                        </p:attrNameLst>
                                      </p:cBhvr>
                                      <p:to>
                                        <p:strVal val="visible"/>
                                      </p:to>
                                    </p:set>
                                    <p:anim calcmode="lin" valueType="num">
                                      <p:cBhvr>
                                        <p:cTn id="21" dur="500" fill="hold"/>
                                        <p:tgtEl>
                                          <p:spTgt spid="220169"/>
                                        </p:tgtEl>
                                        <p:attrNameLst>
                                          <p:attrName>ppt_w</p:attrName>
                                        </p:attrNameLst>
                                      </p:cBhvr>
                                      <p:tavLst>
                                        <p:tav tm="0">
                                          <p:val>
                                            <p:fltVal val="0"/>
                                          </p:val>
                                        </p:tav>
                                        <p:tav tm="100000">
                                          <p:val>
                                            <p:strVal val="#ppt_w"/>
                                          </p:val>
                                        </p:tav>
                                      </p:tavLst>
                                    </p:anim>
                                    <p:anim calcmode="lin" valueType="num">
                                      <p:cBhvr>
                                        <p:cTn id="22" dur="500" fill="hold"/>
                                        <p:tgtEl>
                                          <p:spTgt spid="220169"/>
                                        </p:tgtEl>
                                        <p:attrNameLst>
                                          <p:attrName>ppt_h</p:attrName>
                                        </p:attrNameLst>
                                      </p:cBhvr>
                                      <p:tavLst>
                                        <p:tav tm="0">
                                          <p:val>
                                            <p:fltVal val="0"/>
                                          </p:val>
                                        </p:tav>
                                        <p:tav tm="100000">
                                          <p:val>
                                            <p:strVal val="#ppt_h"/>
                                          </p:val>
                                        </p:tav>
                                      </p:tavLst>
                                    </p:anim>
                                    <p:animEffect transition="in" filter="fade">
                                      <p:cBhvr>
                                        <p:cTn id="23" dur="500"/>
                                        <p:tgtEl>
                                          <p:spTgt spid="22016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20165">
                                            <p:txEl>
                                              <p:pRg st="4" end="4"/>
                                            </p:txEl>
                                          </p:spTgt>
                                        </p:tgtEl>
                                        <p:attrNameLst>
                                          <p:attrName>style.visibility</p:attrName>
                                        </p:attrNameLst>
                                      </p:cBhvr>
                                      <p:to>
                                        <p:strVal val="visible"/>
                                      </p:to>
                                    </p:set>
                                    <p:animEffect transition="in" filter="fade">
                                      <p:cBhvr>
                                        <p:cTn id="28" dur="1000"/>
                                        <p:tgtEl>
                                          <p:spTgt spid="220165">
                                            <p:txEl>
                                              <p:pRg st="4" end="4"/>
                                            </p:txEl>
                                          </p:spTgt>
                                        </p:tgtEl>
                                      </p:cBhvr>
                                    </p:animEffect>
                                    <p:anim calcmode="lin" valueType="num">
                                      <p:cBhvr>
                                        <p:cTn id="29" dur="1000" fill="hold"/>
                                        <p:tgtEl>
                                          <p:spTgt spid="22016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20165">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9" presetClass="exit" presetSubtype="0" fill="hold" nodeType="afterEffect">
                                  <p:stCondLst>
                                    <p:cond delay="0"/>
                                  </p:stCondLst>
                                  <p:childTnLst>
                                    <p:animEffect transition="out" filter="dissolve">
                                      <p:cBhvr>
                                        <p:cTn id="33" dur="500"/>
                                        <p:tgtEl>
                                          <p:spTgt spid="220169"/>
                                        </p:tgtEl>
                                      </p:cBhvr>
                                    </p:animEffect>
                                    <p:set>
                                      <p:cBhvr>
                                        <p:cTn id="34" dur="1" fill="hold">
                                          <p:stCondLst>
                                            <p:cond delay="499"/>
                                          </p:stCondLst>
                                        </p:cTn>
                                        <p:tgtEl>
                                          <p:spTgt spid="2201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nodeType="clickEffect">
                                  <p:stCondLst>
                                    <p:cond delay="0"/>
                                  </p:stCondLst>
                                  <p:childTnLst>
                                    <p:anim calcmode="lin" valueType="num">
                                      <p:cBhvr>
                                        <p:cTn id="38" dur="1000"/>
                                        <p:tgtEl>
                                          <p:spTgt spid="220167"/>
                                        </p:tgtEl>
                                        <p:attrNameLst>
                                          <p:attrName>ppt_w</p:attrName>
                                        </p:attrNameLst>
                                      </p:cBhvr>
                                      <p:tavLst>
                                        <p:tav tm="0">
                                          <p:val>
                                            <p:strVal val="ppt_w"/>
                                          </p:val>
                                        </p:tav>
                                        <p:tav tm="100000">
                                          <p:val>
                                            <p:strVal val="ppt_w*0.70"/>
                                          </p:val>
                                        </p:tav>
                                      </p:tavLst>
                                    </p:anim>
                                    <p:anim calcmode="lin" valueType="num">
                                      <p:cBhvr>
                                        <p:cTn id="39" dur="1000"/>
                                        <p:tgtEl>
                                          <p:spTgt spid="220167"/>
                                        </p:tgtEl>
                                        <p:attrNameLst>
                                          <p:attrName>ppt_h</p:attrName>
                                        </p:attrNameLst>
                                      </p:cBhvr>
                                      <p:tavLst>
                                        <p:tav tm="0">
                                          <p:val>
                                            <p:strVal val="ppt_h"/>
                                          </p:val>
                                        </p:tav>
                                        <p:tav tm="100000">
                                          <p:val>
                                            <p:strVal val="ppt_h"/>
                                          </p:val>
                                        </p:tav>
                                      </p:tavLst>
                                    </p:anim>
                                    <p:animEffect transition="out" filter="fade">
                                      <p:cBhvr>
                                        <p:cTn id="40" dur="1000"/>
                                        <p:tgtEl>
                                          <p:spTgt spid="220167"/>
                                        </p:tgtEl>
                                      </p:cBhvr>
                                    </p:animEffect>
                                    <p:set>
                                      <p:cBhvr>
                                        <p:cTn id="41" dur="1" fill="hold">
                                          <p:stCondLst>
                                            <p:cond delay="999"/>
                                          </p:stCondLst>
                                        </p:cTn>
                                        <p:tgtEl>
                                          <p:spTgt spid="220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28" name="Text Box 44"/>
          <p:cNvSpPr txBox="1">
            <a:spLocks noChangeArrowheads="1"/>
          </p:cNvSpPr>
          <p:nvPr/>
        </p:nvSpPr>
        <p:spPr bwMode="auto">
          <a:xfrm>
            <a:off x="1820863" y="1514475"/>
            <a:ext cx="736600" cy="304800"/>
          </a:xfrm>
          <a:prstGeom prst="rect">
            <a:avLst/>
          </a:prstGeom>
          <a:noFill/>
          <a:ln w="9525">
            <a:noFill/>
            <a:miter lim="800000"/>
            <a:headEnd/>
            <a:tailEnd/>
          </a:ln>
        </p:spPr>
        <p:txBody>
          <a:bodyPr wrap="none">
            <a:spAutoFit/>
          </a:bodyPr>
          <a:lstStyle/>
          <a:p>
            <a:r>
              <a:rPr lang="en-US"/>
              <a:t>excess</a:t>
            </a:r>
          </a:p>
        </p:txBody>
      </p:sp>
      <p:sp>
        <p:nvSpPr>
          <p:cNvPr id="400427" name="Text Box 43"/>
          <p:cNvSpPr txBox="1">
            <a:spLocks noChangeArrowheads="1"/>
          </p:cNvSpPr>
          <p:nvPr/>
        </p:nvSpPr>
        <p:spPr bwMode="auto">
          <a:xfrm>
            <a:off x="3708400" y="1511300"/>
            <a:ext cx="736600" cy="304800"/>
          </a:xfrm>
          <a:prstGeom prst="rect">
            <a:avLst/>
          </a:prstGeom>
          <a:noFill/>
          <a:ln w="9525">
            <a:noFill/>
            <a:miter lim="800000"/>
            <a:headEnd/>
            <a:tailEnd/>
          </a:ln>
        </p:spPr>
        <p:txBody>
          <a:bodyPr wrap="none">
            <a:spAutoFit/>
          </a:bodyPr>
          <a:lstStyle/>
          <a:p>
            <a:r>
              <a:rPr lang="en-US"/>
              <a:t>excess</a:t>
            </a:r>
          </a:p>
        </p:txBody>
      </p:sp>
      <p:sp>
        <p:nvSpPr>
          <p:cNvPr id="400426" name="Text Box 42"/>
          <p:cNvSpPr txBox="1">
            <a:spLocks noChangeArrowheads="1"/>
          </p:cNvSpPr>
          <p:nvPr/>
        </p:nvSpPr>
        <p:spPr bwMode="auto">
          <a:xfrm>
            <a:off x="3762375" y="1536700"/>
            <a:ext cx="627063" cy="304800"/>
          </a:xfrm>
          <a:prstGeom prst="rect">
            <a:avLst/>
          </a:prstGeom>
          <a:noFill/>
          <a:ln w="9525">
            <a:noFill/>
            <a:miter lim="800000"/>
            <a:headEnd/>
            <a:tailEnd/>
          </a:ln>
        </p:spPr>
        <p:txBody>
          <a:bodyPr wrap="none">
            <a:spAutoFit/>
          </a:bodyPr>
          <a:lstStyle/>
          <a:p>
            <a:r>
              <a:rPr lang="en-US"/>
              <a:t>125 g</a:t>
            </a:r>
          </a:p>
        </p:txBody>
      </p:sp>
      <p:sp>
        <p:nvSpPr>
          <p:cNvPr id="400425" name="Text Box 41"/>
          <p:cNvSpPr txBox="1">
            <a:spLocks noChangeArrowheads="1"/>
          </p:cNvSpPr>
          <p:nvPr/>
        </p:nvSpPr>
        <p:spPr bwMode="auto">
          <a:xfrm>
            <a:off x="1847850" y="1536700"/>
            <a:ext cx="627063" cy="304800"/>
          </a:xfrm>
          <a:prstGeom prst="rect">
            <a:avLst/>
          </a:prstGeom>
          <a:noFill/>
          <a:ln w="9525">
            <a:noFill/>
            <a:miter lim="800000"/>
            <a:headEnd/>
            <a:tailEnd/>
          </a:ln>
        </p:spPr>
        <p:txBody>
          <a:bodyPr wrap="none">
            <a:spAutoFit/>
          </a:bodyPr>
          <a:lstStyle/>
          <a:p>
            <a:r>
              <a:rPr lang="en-US"/>
              <a:t>125 g</a:t>
            </a:r>
          </a:p>
        </p:txBody>
      </p:sp>
      <p:sp>
        <p:nvSpPr>
          <p:cNvPr id="139270" name="Text Box 4"/>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400389" name="Text Box 5"/>
          <p:cNvSpPr txBox="1">
            <a:spLocks noChangeArrowheads="1"/>
          </p:cNvSpPr>
          <p:nvPr/>
        </p:nvSpPr>
        <p:spPr bwMode="auto">
          <a:xfrm>
            <a:off x="1865313" y="1117600"/>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400390" name="Line 6"/>
          <p:cNvSpPr>
            <a:spLocks noChangeShapeType="1"/>
          </p:cNvSpPr>
          <p:nvPr/>
        </p:nvSpPr>
        <p:spPr bwMode="auto">
          <a:xfrm>
            <a:off x="4957763" y="1357313"/>
            <a:ext cx="766762" cy="0"/>
          </a:xfrm>
          <a:prstGeom prst="line">
            <a:avLst/>
          </a:prstGeom>
          <a:noFill/>
          <a:ln w="22225">
            <a:solidFill>
              <a:schemeClr val="tx1"/>
            </a:solidFill>
            <a:round/>
            <a:headEnd/>
            <a:tailEnd type="triangle" w="med" len="med"/>
          </a:ln>
        </p:spPr>
        <p:txBody>
          <a:bodyPr/>
          <a:lstStyle/>
          <a:p>
            <a:endParaRPr lang="en-US"/>
          </a:p>
        </p:txBody>
      </p:sp>
      <p:sp>
        <p:nvSpPr>
          <p:cNvPr id="400391" name="Text Box 7"/>
          <p:cNvSpPr txBox="1">
            <a:spLocks noChangeArrowheads="1"/>
          </p:cNvSpPr>
          <p:nvPr/>
        </p:nvSpPr>
        <p:spPr bwMode="auto">
          <a:xfrm>
            <a:off x="3500438" y="1119188"/>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400392" name="Text Box 8"/>
          <p:cNvSpPr txBox="1">
            <a:spLocks noChangeArrowheads="1"/>
          </p:cNvSpPr>
          <p:nvPr/>
        </p:nvSpPr>
        <p:spPr bwMode="auto">
          <a:xfrm>
            <a:off x="1614488" y="1119188"/>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400393" name="Text Box 9"/>
          <p:cNvSpPr txBox="1">
            <a:spLocks noChangeArrowheads="1"/>
          </p:cNvSpPr>
          <p:nvPr/>
        </p:nvSpPr>
        <p:spPr bwMode="auto">
          <a:xfrm>
            <a:off x="5910263" y="1119188"/>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grpSp>
        <p:nvGrpSpPr>
          <p:cNvPr id="2" name="Group 10"/>
          <p:cNvGrpSpPr>
            <a:grpSpLocks/>
          </p:cNvGrpSpPr>
          <p:nvPr/>
        </p:nvGrpSpPr>
        <p:grpSpPr bwMode="auto">
          <a:xfrm>
            <a:off x="406400" y="2589213"/>
            <a:ext cx="1219200" cy="481012"/>
            <a:chOff x="186" y="1092"/>
            <a:chExt cx="768" cy="303"/>
          </a:xfrm>
        </p:grpSpPr>
        <p:sp>
          <p:nvSpPr>
            <p:cNvPr id="139355" name="Line 11"/>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39356" name="Line 12"/>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39357" name="Line 13"/>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39358" name="Line 14"/>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39359" name="Line 15"/>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0400" name="Oval 16"/>
          <p:cNvSpPr>
            <a:spLocks noChangeArrowheads="1"/>
          </p:cNvSpPr>
          <p:nvPr/>
        </p:nvSpPr>
        <p:spPr bwMode="auto">
          <a:xfrm>
            <a:off x="430213" y="25368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0401" name="Text Box 17"/>
          <p:cNvSpPr txBox="1">
            <a:spLocks noChangeArrowheads="1"/>
          </p:cNvSpPr>
          <p:nvPr/>
        </p:nvSpPr>
        <p:spPr bwMode="auto">
          <a:xfrm>
            <a:off x="452438" y="3094038"/>
            <a:ext cx="342900" cy="304800"/>
          </a:xfrm>
          <a:prstGeom prst="rect">
            <a:avLst/>
          </a:prstGeom>
          <a:noFill/>
          <a:ln w="9525">
            <a:noFill/>
            <a:miter lim="800000"/>
            <a:headEnd/>
            <a:tailEnd/>
          </a:ln>
        </p:spPr>
        <p:txBody>
          <a:bodyPr wrap="none">
            <a:spAutoFit/>
          </a:bodyPr>
          <a:lstStyle/>
          <a:p>
            <a:r>
              <a:rPr lang="en-US"/>
              <a:t>Al</a:t>
            </a:r>
          </a:p>
        </p:txBody>
      </p:sp>
      <p:sp>
        <p:nvSpPr>
          <p:cNvPr id="400402" name="Text Box 18"/>
          <p:cNvSpPr txBox="1">
            <a:spLocks noChangeArrowheads="1"/>
          </p:cNvSpPr>
          <p:nvPr/>
        </p:nvSpPr>
        <p:spPr bwMode="auto">
          <a:xfrm>
            <a:off x="1198563" y="30940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0403" name="Line 19"/>
          <p:cNvSpPr>
            <a:spLocks noChangeShapeType="1"/>
          </p:cNvSpPr>
          <p:nvPr/>
        </p:nvSpPr>
        <p:spPr bwMode="auto">
          <a:xfrm>
            <a:off x="739775" y="2822575"/>
            <a:ext cx="534988" cy="0"/>
          </a:xfrm>
          <a:prstGeom prst="line">
            <a:avLst/>
          </a:prstGeom>
          <a:noFill/>
          <a:ln w="31750">
            <a:solidFill>
              <a:srgbClr val="800000"/>
            </a:solidFill>
            <a:round/>
            <a:headEnd/>
            <a:tailEnd/>
          </a:ln>
        </p:spPr>
        <p:txBody>
          <a:bodyPr/>
          <a:lstStyle/>
          <a:p>
            <a:endParaRPr lang="en-US"/>
          </a:p>
        </p:txBody>
      </p:sp>
      <p:sp>
        <p:nvSpPr>
          <p:cNvPr id="400404" name="Line 20"/>
          <p:cNvSpPr>
            <a:spLocks noChangeShapeType="1"/>
          </p:cNvSpPr>
          <p:nvPr/>
        </p:nvSpPr>
        <p:spPr bwMode="auto">
          <a:xfrm flipV="1">
            <a:off x="1265238" y="2609850"/>
            <a:ext cx="231775" cy="222250"/>
          </a:xfrm>
          <a:prstGeom prst="line">
            <a:avLst/>
          </a:prstGeom>
          <a:noFill/>
          <a:ln w="31750">
            <a:solidFill>
              <a:srgbClr val="800000"/>
            </a:solidFill>
            <a:round/>
            <a:headEnd/>
            <a:tailEnd/>
          </a:ln>
        </p:spPr>
        <p:txBody>
          <a:bodyPr/>
          <a:lstStyle/>
          <a:p>
            <a:endParaRPr lang="en-US"/>
          </a:p>
        </p:txBody>
      </p:sp>
      <p:grpSp>
        <p:nvGrpSpPr>
          <p:cNvPr id="3" name="Group 21"/>
          <p:cNvGrpSpPr>
            <a:grpSpLocks/>
          </p:cNvGrpSpPr>
          <p:nvPr/>
        </p:nvGrpSpPr>
        <p:grpSpPr bwMode="auto">
          <a:xfrm>
            <a:off x="1485900" y="2538413"/>
            <a:ext cx="88900" cy="88900"/>
            <a:chOff x="925" y="1217"/>
            <a:chExt cx="56" cy="56"/>
          </a:xfrm>
        </p:grpSpPr>
        <p:sp>
          <p:nvSpPr>
            <p:cNvPr id="139352" name="Oval 22"/>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39353" name="Line 23"/>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39354" name="Line 24"/>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0409" name="Text Box 25"/>
          <p:cNvSpPr txBox="1">
            <a:spLocks noChangeArrowheads="1"/>
          </p:cNvSpPr>
          <p:nvPr/>
        </p:nvSpPr>
        <p:spPr bwMode="auto">
          <a:xfrm>
            <a:off x="1936750" y="2686050"/>
            <a:ext cx="20526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Al</a:t>
            </a:r>
          </a:p>
        </p:txBody>
      </p:sp>
      <p:sp>
        <p:nvSpPr>
          <p:cNvPr id="400410" name="Text Box 26"/>
          <p:cNvSpPr txBox="1">
            <a:spLocks noChangeArrowheads="1"/>
          </p:cNvSpPr>
          <p:nvPr/>
        </p:nvSpPr>
        <p:spPr bwMode="auto">
          <a:xfrm>
            <a:off x="4049713" y="2824163"/>
            <a:ext cx="815975" cy="336550"/>
          </a:xfrm>
          <a:prstGeom prst="rect">
            <a:avLst/>
          </a:prstGeom>
          <a:noFill/>
          <a:ln w="9525">
            <a:noFill/>
            <a:miter lim="800000"/>
            <a:headEnd/>
            <a:tailEnd/>
          </a:ln>
        </p:spPr>
        <p:txBody>
          <a:bodyPr wrap="none">
            <a:spAutoFit/>
          </a:bodyPr>
          <a:lstStyle/>
          <a:p>
            <a:r>
              <a:rPr lang="en-US" sz="1600"/>
              <a:t>27 g Al</a:t>
            </a:r>
          </a:p>
        </p:txBody>
      </p:sp>
      <p:sp>
        <p:nvSpPr>
          <p:cNvPr id="400411" name="Text Box 27"/>
          <p:cNvSpPr txBox="1">
            <a:spLocks noChangeArrowheads="1"/>
          </p:cNvSpPr>
          <p:nvPr/>
        </p:nvSpPr>
        <p:spPr bwMode="auto">
          <a:xfrm>
            <a:off x="7418388" y="2697163"/>
            <a:ext cx="1430337" cy="336550"/>
          </a:xfrm>
          <a:prstGeom prst="rect">
            <a:avLst/>
          </a:prstGeom>
          <a:noFill/>
          <a:ln w="9525">
            <a:noFill/>
            <a:miter lim="800000"/>
            <a:headEnd/>
            <a:tailEnd/>
          </a:ln>
        </p:spPr>
        <p:txBody>
          <a:bodyPr wrap="none">
            <a:spAutoFit/>
          </a:bodyPr>
          <a:lstStyle/>
          <a:p>
            <a:r>
              <a:rPr lang="en-US" sz="1600"/>
              <a:t>=  618 g AlCl</a:t>
            </a:r>
            <a:r>
              <a:rPr lang="en-US" sz="1600" baseline="-25000"/>
              <a:t>3</a:t>
            </a:r>
          </a:p>
        </p:txBody>
      </p:sp>
      <p:sp>
        <p:nvSpPr>
          <p:cNvPr id="400412" name="Rectangle 28"/>
          <p:cNvSpPr>
            <a:spLocks noChangeArrowheads="1"/>
          </p:cNvSpPr>
          <p:nvPr/>
        </p:nvSpPr>
        <p:spPr bwMode="auto">
          <a:xfrm>
            <a:off x="3987800" y="2559050"/>
            <a:ext cx="917575" cy="336550"/>
          </a:xfrm>
          <a:prstGeom prst="rect">
            <a:avLst/>
          </a:prstGeom>
          <a:noFill/>
          <a:ln w="9525">
            <a:noFill/>
            <a:miter lim="800000"/>
            <a:headEnd/>
            <a:tailEnd/>
          </a:ln>
        </p:spPr>
        <p:txBody>
          <a:bodyPr wrap="none">
            <a:spAutoFit/>
          </a:bodyPr>
          <a:lstStyle/>
          <a:p>
            <a:r>
              <a:rPr lang="en-US" sz="1600"/>
              <a:t>1 mol Al</a:t>
            </a:r>
          </a:p>
        </p:txBody>
      </p:sp>
      <p:sp>
        <p:nvSpPr>
          <p:cNvPr id="400413" name="Rectangle 29"/>
          <p:cNvSpPr>
            <a:spLocks noChangeArrowheads="1"/>
          </p:cNvSpPr>
          <p:nvPr/>
        </p:nvSpPr>
        <p:spPr bwMode="auto">
          <a:xfrm>
            <a:off x="4910138" y="2552700"/>
            <a:ext cx="1185862"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30"/>
          <p:cNvGrpSpPr>
            <a:grpSpLocks/>
          </p:cNvGrpSpPr>
          <p:nvPr/>
        </p:nvGrpSpPr>
        <p:grpSpPr bwMode="auto">
          <a:xfrm>
            <a:off x="4037013" y="2597150"/>
            <a:ext cx="847725" cy="542925"/>
            <a:chOff x="2353" y="2935"/>
            <a:chExt cx="1505" cy="342"/>
          </a:xfrm>
        </p:grpSpPr>
        <p:sp>
          <p:nvSpPr>
            <p:cNvPr id="139350" name="AutoShape 3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51" name="Line 3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0417" name="Rectangle 33"/>
          <p:cNvSpPr>
            <a:spLocks noChangeArrowheads="1"/>
          </p:cNvSpPr>
          <p:nvPr/>
        </p:nvSpPr>
        <p:spPr bwMode="auto">
          <a:xfrm>
            <a:off x="5035550" y="2822575"/>
            <a:ext cx="917575" cy="336550"/>
          </a:xfrm>
          <a:prstGeom prst="rect">
            <a:avLst/>
          </a:prstGeom>
          <a:noFill/>
          <a:ln w="9525">
            <a:noFill/>
            <a:miter lim="800000"/>
            <a:headEnd/>
            <a:tailEnd/>
          </a:ln>
        </p:spPr>
        <p:txBody>
          <a:bodyPr wrap="none">
            <a:spAutoFit/>
          </a:bodyPr>
          <a:lstStyle/>
          <a:p>
            <a:r>
              <a:rPr lang="en-US" sz="1600"/>
              <a:t>2 mol Al</a:t>
            </a:r>
          </a:p>
        </p:txBody>
      </p:sp>
      <p:sp>
        <p:nvSpPr>
          <p:cNvPr id="400418" name="Line 34"/>
          <p:cNvSpPr>
            <a:spLocks noChangeShapeType="1"/>
          </p:cNvSpPr>
          <p:nvPr/>
        </p:nvSpPr>
        <p:spPr bwMode="auto">
          <a:xfrm flipV="1">
            <a:off x="3559175" y="2819400"/>
            <a:ext cx="319088" cy="98425"/>
          </a:xfrm>
          <a:prstGeom prst="line">
            <a:avLst/>
          </a:prstGeom>
          <a:noFill/>
          <a:ln w="9525">
            <a:solidFill>
              <a:srgbClr val="FF0000"/>
            </a:solidFill>
            <a:round/>
            <a:headEnd/>
            <a:tailEnd/>
          </a:ln>
        </p:spPr>
        <p:txBody>
          <a:bodyPr/>
          <a:lstStyle/>
          <a:p>
            <a:endParaRPr lang="en-US"/>
          </a:p>
        </p:txBody>
      </p:sp>
      <p:sp>
        <p:nvSpPr>
          <p:cNvPr id="400419" name="Line 35"/>
          <p:cNvSpPr>
            <a:spLocks noChangeShapeType="1"/>
          </p:cNvSpPr>
          <p:nvPr/>
        </p:nvSpPr>
        <p:spPr bwMode="auto">
          <a:xfrm flipV="1">
            <a:off x="4438650" y="2949575"/>
            <a:ext cx="379413" cy="106363"/>
          </a:xfrm>
          <a:prstGeom prst="line">
            <a:avLst/>
          </a:prstGeom>
          <a:noFill/>
          <a:ln w="9525">
            <a:solidFill>
              <a:srgbClr val="FF0000"/>
            </a:solidFill>
            <a:round/>
            <a:headEnd/>
            <a:tailEnd/>
          </a:ln>
        </p:spPr>
        <p:txBody>
          <a:bodyPr/>
          <a:lstStyle/>
          <a:p>
            <a:endParaRPr lang="en-US"/>
          </a:p>
        </p:txBody>
      </p:sp>
      <p:grpSp>
        <p:nvGrpSpPr>
          <p:cNvPr id="5" name="Group 36"/>
          <p:cNvGrpSpPr>
            <a:grpSpLocks/>
          </p:cNvGrpSpPr>
          <p:nvPr/>
        </p:nvGrpSpPr>
        <p:grpSpPr bwMode="auto">
          <a:xfrm>
            <a:off x="4935538" y="2590800"/>
            <a:ext cx="1108075" cy="542925"/>
            <a:chOff x="3885" y="2931"/>
            <a:chExt cx="542" cy="342"/>
          </a:xfrm>
        </p:grpSpPr>
        <p:sp>
          <p:nvSpPr>
            <p:cNvPr id="139348" name="AutoShape 3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49" name="Line 3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23" name="Line 39"/>
          <p:cNvSpPr>
            <a:spLocks noChangeShapeType="1"/>
          </p:cNvSpPr>
          <p:nvPr/>
        </p:nvSpPr>
        <p:spPr bwMode="auto">
          <a:xfrm flipV="1">
            <a:off x="4287838" y="2676525"/>
            <a:ext cx="517525" cy="112713"/>
          </a:xfrm>
          <a:prstGeom prst="line">
            <a:avLst/>
          </a:prstGeom>
          <a:noFill/>
          <a:ln w="9525">
            <a:solidFill>
              <a:srgbClr val="FF0000"/>
            </a:solidFill>
            <a:round/>
            <a:headEnd/>
            <a:tailEnd/>
          </a:ln>
        </p:spPr>
        <p:txBody>
          <a:bodyPr/>
          <a:lstStyle/>
          <a:p>
            <a:endParaRPr lang="en-US"/>
          </a:p>
        </p:txBody>
      </p:sp>
      <p:sp>
        <p:nvSpPr>
          <p:cNvPr id="400424" name="Line 40"/>
          <p:cNvSpPr>
            <a:spLocks noChangeShapeType="1"/>
          </p:cNvSpPr>
          <p:nvPr/>
        </p:nvSpPr>
        <p:spPr bwMode="auto">
          <a:xfrm flipV="1">
            <a:off x="5330825" y="2936875"/>
            <a:ext cx="517525" cy="112713"/>
          </a:xfrm>
          <a:prstGeom prst="line">
            <a:avLst/>
          </a:prstGeom>
          <a:noFill/>
          <a:ln w="9525">
            <a:solidFill>
              <a:srgbClr val="FF0000"/>
            </a:solidFill>
            <a:round/>
            <a:headEnd/>
            <a:tailEnd/>
          </a:ln>
        </p:spPr>
        <p:txBody>
          <a:bodyPr/>
          <a:lstStyle/>
          <a:p>
            <a:endParaRPr lang="en-US"/>
          </a:p>
        </p:txBody>
      </p:sp>
      <p:sp>
        <p:nvSpPr>
          <p:cNvPr id="400429" name="Text Box 45"/>
          <p:cNvSpPr txBox="1">
            <a:spLocks noChangeArrowheads="1"/>
          </p:cNvSpPr>
          <p:nvPr/>
        </p:nvSpPr>
        <p:spPr bwMode="auto">
          <a:xfrm>
            <a:off x="6400800" y="1490663"/>
            <a:ext cx="420688" cy="304800"/>
          </a:xfrm>
          <a:prstGeom prst="rect">
            <a:avLst/>
          </a:prstGeom>
          <a:noFill/>
          <a:ln w="9525">
            <a:noFill/>
            <a:miter lim="800000"/>
            <a:headEnd/>
            <a:tailEnd/>
          </a:ln>
        </p:spPr>
        <p:txBody>
          <a:bodyPr wrap="none">
            <a:spAutoFit/>
          </a:bodyPr>
          <a:lstStyle/>
          <a:p>
            <a:r>
              <a:rPr lang="en-US"/>
              <a:t>x g</a:t>
            </a:r>
          </a:p>
        </p:txBody>
      </p:sp>
      <p:sp>
        <p:nvSpPr>
          <p:cNvPr id="400430" name="Line 46"/>
          <p:cNvSpPr>
            <a:spLocks noChangeShapeType="1"/>
          </p:cNvSpPr>
          <p:nvPr/>
        </p:nvSpPr>
        <p:spPr bwMode="auto">
          <a:xfrm>
            <a:off x="482600" y="2611438"/>
            <a:ext cx="258763" cy="219075"/>
          </a:xfrm>
          <a:prstGeom prst="line">
            <a:avLst/>
          </a:prstGeom>
          <a:noFill/>
          <a:ln w="31750">
            <a:solidFill>
              <a:srgbClr val="800000"/>
            </a:solidFill>
            <a:round/>
            <a:headEnd/>
            <a:tailEnd/>
          </a:ln>
        </p:spPr>
        <p:txBody>
          <a:bodyPr/>
          <a:lstStyle/>
          <a:p>
            <a:endParaRPr lang="en-US"/>
          </a:p>
        </p:txBody>
      </p:sp>
      <p:sp>
        <p:nvSpPr>
          <p:cNvPr id="400431" name="Rectangle 47"/>
          <p:cNvSpPr>
            <a:spLocks noChangeArrowheads="1"/>
          </p:cNvSpPr>
          <p:nvPr/>
        </p:nvSpPr>
        <p:spPr bwMode="auto">
          <a:xfrm>
            <a:off x="6062663" y="255270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0432" name="Rectangle 48"/>
          <p:cNvSpPr>
            <a:spLocks noChangeArrowheads="1"/>
          </p:cNvSpPr>
          <p:nvPr/>
        </p:nvSpPr>
        <p:spPr bwMode="auto">
          <a:xfrm>
            <a:off x="6121400" y="282257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9"/>
          <p:cNvGrpSpPr>
            <a:grpSpLocks/>
          </p:cNvGrpSpPr>
          <p:nvPr/>
        </p:nvGrpSpPr>
        <p:grpSpPr bwMode="auto">
          <a:xfrm>
            <a:off x="6088063" y="2590800"/>
            <a:ext cx="1312862" cy="542925"/>
            <a:chOff x="3885" y="2931"/>
            <a:chExt cx="542" cy="342"/>
          </a:xfrm>
        </p:grpSpPr>
        <p:sp>
          <p:nvSpPr>
            <p:cNvPr id="139346" name="AutoShape 5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47" name="Line 5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37" name="Line 53"/>
          <p:cNvSpPr>
            <a:spLocks noChangeShapeType="1"/>
          </p:cNvSpPr>
          <p:nvPr/>
        </p:nvSpPr>
        <p:spPr bwMode="auto">
          <a:xfrm flipV="1">
            <a:off x="5191125" y="2686050"/>
            <a:ext cx="781050" cy="100013"/>
          </a:xfrm>
          <a:prstGeom prst="line">
            <a:avLst/>
          </a:prstGeom>
          <a:noFill/>
          <a:ln w="9525">
            <a:solidFill>
              <a:srgbClr val="FF0000"/>
            </a:solidFill>
            <a:round/>
            <a:headEnd/>
            <a:tailEnd/>
          </a:ln>
        </p:spPr>
        <p:txBody>
          <a:bodyPr/>
          <a:lstStyle/>
          <a:p>
            <a:endParaRPr lang="en-US"/>
          </a:p>
        </p:txBody>
      </p:sp>
      <p:sp>
        <p:nvSpPr>
          <p:cNvPr id="400444" name="Line 60"/>
          <p:cNvSpPr>
            <a:spLocks noChangeShapeType="1"/>
          </p:cNvSpPr>
          <p:nvPr/>
        </p:nvSpPr>
        <p:spPr bwMode="auto">
          <a:xfrm flipV="1">
            <a:off x="6405563" y="2957513"/>
            <a:ext cx="781050" cy="100012"/>
          </a:xfrm>
          <a:prstGeom prst="line">
            <a:avLst/>
          </a:prstGeom>
          <a:noFill/>
          <a:ln w="9525">
            <a:solidFill>
              <a:srgbClr val="FF0000"/>
            </a:solidFill>
            <a:round/>
            <a:headEnd/>
            <a:tailEnd/>
          </a:ln>
        </p:spPr>
        <p:txBody>
          <a:bodyPr/>
          <a:lstStyle/>
          <a:p>
            <a:endParaRPr lang="en-US"/>
          </a:p>
        </p:txBody>
      </p:sp>
      <p:grpSp>
        <p:nvGrpSpPr>
          <p:cNvPr id="7" name="Group 61"/>
          <p:cNvGrpSpPr>
            <a:grpSpLocks/>
          </p:cNvGrpSpPr>
          <p:nvPr/>
        </p:nvGrpSpPr>
        <p:grpSpPr bwMode="auto">
          <a:xfrm>
            <a:off x="407988" y="4233863"/>
            <a:ext cx="1219200" cy="481012"/>
            <a:chOff x="186" y="1092"/>
            <a:chExt cx="768" cy="303"/>
          </a:xfrm>
        </p:grpSpPr>
        <p:sp>
          <p:nvSpPr>
            <p:cNvPr id="139341" name="Line 62"/>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39342" name="Line 63"/>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39343" name="Line 64"/>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39344" name="Line 65"/>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39345" name="Line 66"/>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0451" name="Oval 67"/>
          <p:cNvSpPr>
            <a:spLocks noChangeArrowheads="1"/>
          </p:cNvSpPr>
          <p:nvPr/>
        </p:nvSpPr>
        <p:spPr bwMode="auto">
          <a:xfrm>
            <a:off x="431800" y="41814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0452" name="Text Box 68"/>
          <p:cNvSpPr txBox="1">
            <a:spLocks noChangeArrowheads="1"/>
          </p:cNvSpPr>
          <p:nvPr/>
        </p:nvSpPr>
        <p:spPr bwMode="auto">
          <a:xfrm>
            <a:off x="454025" y="473868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400453" name="Text Box 69"/>
          <p:cNvSpPr txBox="1">
            <a:spLocks noChangeArrowheads="1"/>
          </p:cNvSpPr>
          <p:nvPr/>
        </p:nvSpPr>
        <p:spPr bwMode="auto">
          <a:xfrm>
            <a:off x="1200150" y="47386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0454" name="Line 70"/>
          <p:cNvSpPr>
            <a:spLocks noChangeShapeType="1"/>
          </p:cNvSpPr>
          <p:nvPr/>
        </p:nvSpPr>
        <p:spPr bwMode="auto">
          <a:xfrm>
            <a:off x="741363" y="4467225"/>
            <a:ext cx="534987" cy="0"/>
          </a:xfrm>
          <a:prstGeom prst="line">
            <a:avLst/>
          </a:prstGeom>
          <a:noFill/>
          <a:ln w="31750">
            <a:solidFill>
              <a:srgbClr val="800000"/>
            </a:solidFill>
            <a:round/>
            <a:headEnd/>
            <a:tailEnd/>
          </a:ln>
        </p:spPr>
        <p:txBody>
          <a:bodyPr/>
          <a:lstStyle/>
          <a:p>
            <a:endParaRPr lang="en-US"/>
          </a:p>
        </p:txBody>
      </p:sp>
      <p:sp>
        <p:nvSpPr>
          <p:cNvPr id="400455" name="Line 71"/>
          <p:cNvSpPr>
            <a:spLocks noChangeShapeType="1"/>
          </p:cNvSpPr>
          <p:nvPr/>
        </p:nvSpPr>
        <p:spPr bwMode="auto">
          <a:xfrm flipV="1">
            <a:off x="1266825" y="4254500"/>
            <a:ext cx="231775" cy="222250"/>
          </a:xfrm>
          <a:prstGeom prst="line">
            <a:avLst/>
          </a:prstGeom>
          <a:noFill/>
          <a:ln w="31750">
            <a:solidFill>
              <a:srgbClr val="800000"/>
            </a:solidFill>
            <a:round/>
            <a:headEnd/>
            <a:tailEnd/>
          </a:ln>
        </p:spPr>
        <p:txBody>
          <a:bodyPr/>
          <a:lstStyle/>
          <a:p>
            <a:endParaRPr lang="en-US"/>
          </a:p>
        </p:txBody>
      </p:sp>
      <p:grpSp>
        <p:nvGrpSpPr>
          <p:cNvPr id="8" name="Group 72"/>
          <p:cNvGrpSpPr>
            <a:grpSpLocks/>
          </p:cNvGrpSpPr>
          <p:nvPr/>
        </p:nvGrpSpPr>
        <p:grpSpPr bwMode="auto">
          <a:xfrm>
            <a:off x="1487488" y="4183063"/>
            <a:ext cx="88900" cy="88900"/>
            <a:chOff x="925" y="1217"/>
            <a:chExt cx="56" cy="56"/>
          </a:xfrm>
        </p:grpSpPr>
        <p:sp>
          <p:nvSpPr>
            <p:cNvPr id="139338" name="Oval 73"/>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39339" name="Line 74"/>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39340" name="Line 75"/>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0460" name="Text Box 76"/>
          <p:cNvSpPr txBox="1">
            <a:spLocks noChangeArrowheads="1"/>
          </p:cNvSpPr>
          <p:nvPr/>
        </p:nvSpPr>
        <p:spPr bwMode="auto">
          <a:xfrm>
            <a:off x="1938338" y="4330700"/>
            <a:ext cx="2141537"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Cl</a:t>
            </a:r>
            <a:r>
              <a:rPr lang="en-US" sz="1600" baseline="-25000"/>
              <a:t>2</a:t>
            </a:r>
          </a:p>
        </p:txBody>
      </p:sp>
      <p:sp>
        <p:nvSpPr>
          <p:cNvPr id="400461" name="Text Box 77"/>
          <p:cNvSpPr txBox="1">
            <a:spLocks noChangeArrowheads="1"/>
          </p:cNvSpPr>
          <p:nvPr/>
        </p:nvSpPr>
        <p:spPr bwMode="auto">
          <a:xfrm>
            <a:off x="4011613" y="4468813"/>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400462" name="Text Box 78"/>
          <p:cNvSpPr txBox="1">
            <a:spLocks noChangeArrowheads="1"/>
          </p:cNvSpPr>
          <p:nvPr/>
        </p:nvSpPr>
        <p:spPr bwMode="auto">
          <a:xfrm>
            <a:off x="7499350" y="4341813"/>
            <a:ext cx="1430338" cy="336550"/>
          </a:xfrm>
          <a:prstGeom prst="rect">
            <a:avLst/>
          </a:prstGeom>
          <a:noFill/>
          <a:ln w="9525">
            <a:noFill/>
            <a:miter lim="800000"/>
            <a:headEnd/>
            <a:tailEnd/>
          </a:ln>
        </p:spPr>
        <p:txBody>
          <a:bodyPr wrap="none">
            <a:spAutoFit/>
          </a:bodyPr>
          <a:lstStyle/>
          <a:p>
            <a:r>
              <a:rPr lang="en-US" sz="1600"/>
              <a:t>=  157 g AlCl</a:t>
            </a:r>
            <a:r>
              <a:rPr lang="en-US" sz="1600" baseline="-25000"/>
              <a:t>3</a:t>
            </a:r>
          </a:p>
        </p:txBody>
      </p:sp>
      <p:sp>
        <p:nvSpPr>
          <p:cNvPr id="400463" name="Rectangle 79"/>
          <p:cNvSpPr>
            <a:spLocks noChangeArrowheads="1"/>
          </p:cNvSpPr>
          <p:nvPr/>
        </p:nvSpPr>
        <p:spPr bwMode="auto">
          <a:xfrm>
            <a:off x="3973513" y="420370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400464" name="Rectangle 80"/>
          <p:cNvSpPr>
            <a:spLocks noChangeArrowheads="1"/>
          </p:cNvSpPr>
          <p:nvPr/>
        </p:nvSpPr>
        <p:spPr bwMode="auto">
          <a:xfrm>
            <a:off x="4991100" y="41973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81"/>
          <p:cNvGrpSpPr>
            <a:grpSpLocks/>
          </p:cNvGrpSpPr>
          <p:nvPr/>
        </p:nvGrpSpPr>
        <p:grpSpPr bwMode="auto">
          <a:xfrm>
            <a:off x="4038600" y="4241800"/>
            <a:ext cx="908050" cy="542925"/>
            <a:chOff x="2353" y="2935"/>
            <a:chExt cx="1505" cy="342"/>
          </a:xfrm>
        </p:grpSpPr>
        <p:sp>
          <p:nvSpPr>
            <p:cNvPr id="139336" name="AutoShape 82"/>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7" name="Line 83"/>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0468" name="Rectangle 84"/>
          <p:cNvSpPr>
            <a:spLocks noChangeArrowheads="1"/>
          </p:cNvSpPr>
          <p:nvPr/>
        </p:nvSpPr>
        <p:spPr bwMode="auto">
          <a:xfrm>
            <a:off x="5053013" y="4467225"/>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400469" name="Line 85"/>
          <p:cNvSpPr>
            <a:spLocks noChangeShapeType="1"/>
          </p:cNvSpPr>
          <p:nvPr/>
        </p:nvSpPr>
        <p:spPr bwMode="auto">
          <a:xfrm flipV="1">
            <a:off x="3560763" y="4464050"/>
            <a:ext cx="319087" cy="98425"/>
          </a:xfrm>
          <a:prstGeom prst="line">
            <a:avLst/>
          </a:prstGeom>
          <a:noFill/>
          <a:ln w="9525">
            <a:solidFill>
              <a:srgbClr val="FF0000"/>
            </a:solidFill>
            <a:round/>
            <a:headEnd/>
            <a:tailEnd/>
          </a:ln>
        </p:spPr>
        <p:txBody>
          <a:bodyPr/>
          <a:lstStyle/>
          <a:p>
            <a:endParaRPr lang="en-US"/>
          </a:p>
        </p:txBody>
      </p:sp>
      <p:sp>
        <p:nvSpPr>
          <p:cNvPr id="400470" name="Line 86"/>
          <p:cNvSpPr>
            <a:spLocks noChangeShapeType="1"/>
          </p:cNvSpPr>
          <p:nvPr/>
        </p:nvSpPr>
        <p:spPr bwMode="auto">
          <a:xfrm flipV="1">
            <a:off x="4440238" y="4594225"/>
            <a:ext cx="379412" cy="106363"/>
          </a:xfrm>
          <a:prstGeom prst="line">
            <a:avLst/>
          </a:prstGeom>
          <a:noFill/>
          <a:ln w="9525">
            <a:solidFill>
              <a:srgbClr val="FF0000"/>
            </a:solidFill>
            <a:round/>
            <a:headEnd/>
            <a:tailEnd/>
          </a:ln>
        </p:spPr>
        <p:txBody>
          <a:bodyPr/>
          <a:lstStyle/>
          <a:p>
            <a:endParaRPr lang="en-US"/>
          </a:p>
        </p:txBody>
      </p:sp>
      <p:grpSp>
        <p:nvGrpSpPr>
          <p:cNvPr id="10" name="Group 87"/>
          <p:cNvGrpSpPr>
            <a:grpSpLocks/>
          </p:cNvGrpSpPr>
          <p:nvPr/>
        </p:nvGrpSpPr>
        <p:grpSpPr bwMode="auto">
          <a:xfrm>
            <a:off x="5016500" y="4235450"/>
            <a:ext cx="1108075" cy="542925"/>
            <a:chOff x="3885" y="2931"/>
            <a:chExt cx="542" cy="342"/>
          </a:xfrm>
        </p:grpSpPr>
        <p:sp>
          <p:nvSpPr>
            <p:cNvPr id="139334" name="AutoShape 8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5" name="Line 8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74" name="Line 90"/>
          <p:cNvSpPr>
            <a:spLocks noChangeShapeType="1"/>
          </p:cNvSpPr>
          <p:nvPr/>
        </p:nvSpPr>
        <p:spPr bwMode="auto">
          <a:xfrm flipV="1">
            <a:off x="4289425" y="4321175"/>
            <a:ext cx="517525" cy="112713"/>
          </a:xfrm>
          <a:prstGeom prst="line">
            <a:avLst/>
          </a:prstGeom>
          <a:noFill/>
          <a:ln w="9525">
            <a:solidFill>
              <a:srgbClr val="FF0000"/>
            </a:solidFill>
            <a:round/>
            <a:headEnd/>
            <a:tailEnd/>
          </a:ln>
        </p:spPr>
        <p:txBody>
          <a:bodyPr/>
          <a:lstStyle/>
          <a:p>
            <a:endParaRPr lang="en-US"/>
          </a:p>
        </p:txBody>
      </p:sp>
      <p:sp>
        <p:nvSpPr>
          <p:cNvPr id="400475" name="Line 91"/>
          <p:cNvSpPr>
            <a:spLocks noChangeShapeType="1"/>
          </p:cNvSpPr>
          <p:nvPr/>
        </p:nvSpPr>
        <p:spPr bwMode="auto">
          <a:xfrm flipV="1">
            <a:off x="5411788" y="4581525"/>
            <a:ext cx="517525" cy="112713"/>
          </a:xfrm>
          <a:prstGeom prst="line">
            <a:avLst/>
          </a:prstGeom>
          <a:noFill/>
          <a:ln w="9525">
            <a:solidFill>
              <a:srgbClr val="FF0000"/>
            </a:solidFill>
            <a:round/>
            <a:headEnd/>
            <a:tailEnd/>
          </a:ln>
        </p:spPr>
        <p:txBody>
          <a:bodyPr/>
          <a:lstStyle/>
          <a:p>
            <a:endParaRPr lang="en-US"/>
          </a:p>
        </p:txBody>
      </p:sp>
      <p:sp>
        <p:nvSpPr>
          <p:cNvPr id="400476" name="Line 92"/>
          <p:cNvSpPr>
            <a:spLocks noChangeShapeType="1"/>
          </p:cNvSpPr>
          <p:nvPr/>
        </p:nvSpPr>
        <p:spPr bwMode="auto">
          <a:xfrm>
            <a:off x="484188" y="4256088"/>
            <a:ext cx="258762" cy="219075"/>
          </a:xfrm>
          <a:prstGeom prst="line">
            <a:avLst/>
          </a:prstGeom>
          <a:noFill/>
          <a:ln w="31750">
            <a:solidFill>
              <a:srgbClr val="800000"/>
            </a:solidFill>
            <a:round/>
            <a:headEnd/>
            <a:tailEnd/>
          </a:ln>
        </p:spPr>
        <p:txBody>
          <a:bodyPr/>
          <a:lstStyle/>
          <a:p>
            <a:endParaRPr lang="en-US"/>
          </a:p>
        </p:txBody>
      </p:sp>
      <p:sp>
        <p:nvSpPr>
          <p:cNvPr id="400477" name="Rectangle 93"/>
          <p:cNvSpPr>
            <a:spLocks noChangeArrowheads="1"/>
          </p:cNvSpPr>
          <p:nvPr/>
        </p:nvSpPr>
        <p:spPr bwMode="auto">
          <a:xfrm>
            <a:off x="6143625" y="4197350"/>
            <a:ext cx="1366838"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0478" name="Rectangle 94"/>
          <p:cNvSpPr>
            <a:spLocks noChangeArrowheads="1"/>
          </p:cNvSpPr>
          <p:nvPr/>
        </p:nvSpPr>
        <p:spPr bwMode="auto">
          <a:xfrm>
            <a:off x="6154738" y="4467225"/>
            <a:ext cx="1185862"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95"/>
          <p:cNvGrpSpPr>
            <a:grpSpLocks/>
          </p:cNvGrpSpPr>
          <p:nvPr/>
        </p:nvGrpSpPr>
        <p:grpSpPr bwMode="auto">
          <a:xfrm>
            <a:off x="6169025" y="4235450"/>
            <a:ext cx="1312863" cy="542925"/>
            <a:chOff x="3885" y="2931"/>
            <a:chExt cx="542" cy="342"/>
          </a:xfrm>
        </p:grpSpPr>
        <p:sp>
          <p:nvSpPr>
            <p:cNvPr id="139332" name="AutoShape 9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3" name="Line 9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82" name="Line 98"/>
          <p:cNvSpPr>
            <a:spLocks noChangeShapeType="1"/>
          </p:cNvSpPr>
          <p:nvPr/>
        </p:nvSpPr>
        <p:spPr bwMode="auto">
          <a:xfrm flipV="1">
            <a:off x="5272088" y="4330700"/>
            <a:ext cx="781050" cy="100013"/>
          </a:xfrm>
          <a:prstGeom prst="line">
            <a:avLst/>
          </a:prstGeom>
          <a:noFill/>
          <a:ln w="9525">
            <a:solidFill>
              <a:srgbClr val="FF0000"/>
            </a:solidFill>
            <a:round/>
            <a:headEnd/>
            <a:tailEnd/>
          </a:ln>
        </p:spPr>
        <p:txBody>
          <a:bodyPr/>
          <a:lstStyle/>
          <a:p>
            <a:endParaRPr lang="en-US"/>
          </a:p>
        </p:txBody>
      </p:sp>
      <p:sp>
        <p:nvSpPr>
          <p:cNvPr id="400483" name="Line 99"/>
          <p:cNvSpPr>
            <a:spLocks noChangeShapeType="1"/>
          </p:cNvSpPr>
          <p:nvPr/>
        </p:nvSpPr>
        <p:spPr bwMode="auto">
          <a:xfrm flipV="1">
            <a:off x="6438900" y="4602163"/>
            <a:ext cx="781050" cy="100012"/>
          </a:xfrm>
          <a:prstGeom prst="line">
            <a:avLst/>
          </a:prstGeom>
          <a:noFill/>
          <a:ln w="9525">
            <a:solidFill>
              <a:srgbClr val="FF0000"/>
            </a:solidFill>
            <a:round/>
            <a:headEnd/>
            <a:tailEnd/>
          </a:ln>
        </p:spPr>
        <p:txBody>
          <a:bodyPr/>
          <a:lstStyle/>
          <a:p>
            <a:endParaRPr lang="en-US"/>
          </a:p>
        </p:txBody>
      </p:sp>
      <p:sp>
        <p:nvSpPr>
          <p:cNvPr id="400484" name="Text Box 100"/>
          <p:cNvSpPr txBox="1">
            <a:spLocks noChangeArrowheads="1"/>
          </p:cNvSpPr>
          <p:nvPr/>
        </p:nvSpPr>
        <p:spPr bwMode="auto">
          <a:xfrm>
            <a:off x="785813" y="1965325"/>
            <a:ext cx="7699375" cy="304800"/>
          </a:xfrm>
          <a:prstGeom prst="rect">
            <a:avLst/>
          </a:prstGeom>
          <a:noFill/>
          <a:ln w="9525">
            <a:noFill/>
            <a:miter lim="800000"/>
            <a:headEnd/>
            <a:tailEnd/>
          </a:ln>
        </p:spPr>
        <p:txBody>
          <a:bodyPr wrap="none">
            <a:spAutoFit/>
          </a:bodyPr>
          <a:lstStyle/>
          <a:p>
            <a:r>
              <a:rPr lang="en-US"/>
              <a:t>If 125 g aluminum react with excess chlorine, how many grams of aluminum chloride are made?</a:t>
            </a:r>
          </a:p>
        </p:txBody>
      </p:sp>
      <p:sp>
        <p:nvSpPr>
          <p:cNvPr id="400485" name="Text Box 101"/>
          <p:cNvSpPr txBox="1">
            <a:spLocks noChangeArrowheads="1"/>
          </p:cNvSpPr>
          <p:nvPr/>
        </p:nvSpPr>
        <p:spPr bwMode="auto">
          <a:xfrm>
            <a:off x="787400" y="3641725"/>
            <a:ext cx="7699375" cy="304800"/>
          </a:xfrm>
          <a:prstGeom prst="rect">
            <a:avLst/>
          </a:prstGeom>
          <a:noFill/>
          <a:ln w="9525">
            <a:noFill/>
            <a:miter lim="800000"/>
            <a:headEnd/>
            <a:tailEnd/>
          </a:ln>
        </p:spPr>
        <p:txBody>
          <a:bodyPr wrap="none">
            <a:spAutoFit/>
          </a:bodyPr>
          <a:lstStyle/>
          <a:p>
            <a:r>
              <a:rPr lang="en-US"/>
              <a:t>If 125 g chlorine react with excess aluminum, how many grams of aluminum chloride are made?</a:t>
            </a:r>
          </a:p>
        </p:txBody>
      </p:sp>
      <p:sp>
        <p:nvSpPr>
          <p:cNvPr id="400486" name="Text Box 102"/>
          <p:cNvSpPr txBox="1">
            <a:spLocks noChangeArrowheads="1"/>
          </p:cNvSpPr>
          <p:nvPr/>
        </p:nvSpPr>
        <p:spPr bwMode="auto">
          <a:xfrm>
            <a:off x="766763" y="5268913"/>
            <a:ext cx="7589837" cy="304800"/>
          </a:xfrm>
          <a:prstGeom prst="rect">
            <a:avLst/>
          </a:prstGeom>
          <a:noFill/>
          <a:ln w="9525">
            <a:noFill/>
            <a:miter lim="800000"/>
            <a:headEnd/>
            <a:tailEnd/>
          </a:ln>
        </p:spPr>
        <p:txBody>
          <a:bodyPr wrap="none">
            <a:spAutoFit/>
          </a:bodyPr>
          <a:lstStyle/>
          <a:p>
            <a:r>
              <a:rPr lang="en-US"/>
              <a:t>If 125 g aluminum react with 125 g chlorine, how many grams of aluminum chloride are made?</a:t>
            </a:r>
          </a:p>
        </p:txBody>
      </p:sp>
      <p:sp>
        <p:nvSpPr>
          <p:cNvPr id="400487" name="Text Box 103"/>
          <p:cNvSpPr txBox="1">
            <a:spLocks noChangeArrowheads="1"/>
          </p:cNvSpPr>
          <p:nvPr/>
        </p:nvSpPr>
        <p:spPr bwMode="auto">
          <a:xfrm>
            <a:off x="2176463" y="5715000"/>
            <a:ext cx="1704975" cy="457200"/>
          </a:xfrm>
          <a:prstGeom prst="rect">
            <a:avLst/>
          </a:prstGeom>
          <a:noFill/>
          <a:ln w="9525">
            <a:noFill/>
            <a:miter lim="800000"/>
            <a:headEnd/>
            <a:tailEnd/>
          </a:ln>
        </p:spPr>
        <p:txBody>
          <a:bodyPr wrap="none">
            <a:spAutoFit/>
          </a:bodyPr>
          <a:lstStyle/>
          <a:p>
            <a:r>
              <a:rPr lang="en-US" sz="2400"/>
              <a:t>157 g AlCl</a:t>
            </a:r>
            <a:r>
              <a:rPr lang="en-US" sz="2400" baseline="-25000"/>
              <a:t>3</a:t>
            </a:r>
          </a:p>
        </p:txBody>
      </p:sp>
      <p:sp>
        <p:nvSpPr>
          <p:cNvPr id="400488" name="Text Box 104"/>
          <p:cNvSpPr txBox="1">
            <a:spLocks noChangeArrowheads="1"/>
          </p:cNvSpPr>
          <p:nvPr/>
        </p:nvSpPr>
        <p:spPr bwMode="auto">
          <a:xfrm>
            <a:off x="4178300" y="5786438"/>
            <a:ext cx="1420813" cy="304800"/>
          </a:xfrm>
          <a:prstGeom prst="rect">
            <a:avLst/>
          </a:prstGeom>
          <a:noFill/>
          <a:ln w="9525">
            <a:noFill/>
            <a:miter lim="800000"/>
            <a:headEnd/>
            <a:tailEnd/>
          </a:ln>
        </p:spPr>
        <p:txBody>
          <a:bodyPr wrap="none">
            <a:spAutoFit/>
          </a:bodyPr>
          <a:lstStyle/>
          <a:p>
            <a:r>
              <a:rPr lang="en-US"/>
              <a:t>We’re out of Cl</a:t>
            </a:r>
            <a:r>
              <a:rPr lang="en-US" baseline="-25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fade">
                                      <p:cBhvr>
                                        <p:cTn id="7" dur="2000"/>
                                        <p:tgtEl>
                                          <p:spTgt spid="400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0389"/>
                                        </p:tgtEl>
                                        <p:attrNameLst>
                                          <p:attrName>style.visibility</p:attrName>
                                        </p:attrNameLst>
                                      </p:cBhvr>
                                      <p:to>
                                        <p:strVal val="visible"/>
                                      </p:to>
                                    </p:set>
                                    <p:animEffect transition="in" filter="fade">
                                      <p:cBhvr>
                                        <p:cTn id="10" dur="2000"/>
                                        <p:tgtEl>
                                          <p:spTgt spid="4003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0391"/>
                                        </p:tgtEl>
                                        <p:attrNameLst>
                                          <p:attrName>style.visibility</p:attrName>
                                        </p:attrNameLst>
                                      </p:cBhvr>
                                      <p:to>
                                        <p:strVal val="visible"/>
                                      </p:to>
                                    </p:set>
                                    <p:animEffect transition="in" filter="dissolve">
                                      <p:cBhvr>
                                        <p:cTn id="15" dur="500"/>
                                        <p:tgtEl>
                                          <p:spTgt spid="40039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0393"/>
                                        </p:tgtEl>
                                        <p:attrNameLst>
                                          <p:attrName>style.visibility</p:attrName>
                                        </p:attrNameLst>
                                      </p:cBhvr>
                                      <p:to>
                                        <p:strVal val="visible"/>
                                      </p:to>
                                    </p:set>
                                    <p:animEffect transition="in" filter="dissolve">
                                      <p:cBhvr>
                                        <p:cTn id="20" dur="500"/>
                                        <p:tgtEl>
                                          <p:spTgt spid="40039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0392"/>
                                        </p:tgtEl>
                                        <p:attrNameLst>
                                          <p:attrName>style.visibility</p:attrName>
                                        </p:attrNameLst>
                                      </p:cBhvr>
                                      <p:to>
                                        <p:strVal val="visible"/>
                                      </p:to>
                                    </p:set>
                                    <p:animEffect transition="in" filter="dissolve">
                                      <p:cBhvr>
                                        <p:cTn id="25" dur="500"/>
                                        <p:tgtEl>
                                          <p:spTgt spid="400392"/>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400484"/>
                                        </p:tgtEl>
                                        <p:attrNameLst>
                                          <p:attrName>style.visibility</p:attrName>
                                        </p:attrNameLst>
                                      </p:cBhvr>
                                      <p:to>
                                        <p:strVal val="visible"/>
                                      </p:to>
                                    </p:set>
                                    <p:animEffect transition="in" filter="fade">
                                      <p:cBhvr>
                                        <p:cTn id="30" dur="1000"/>
                                        <p:tgtEl>
                                          <p:spTgt spid="400484"/>
                                        </p:tgtEl>
                                      </p:cBhvr>
                                    </p:animEffect>
                                    <p:anim calcmode="lin" valueType="num">
                                      <p:cBhvr>
                                        <p:cTn id="31" dur="1000" fill="hold"/>
                                        <p:tgtEl>
                                          <p:spTgt spid="400484"/>
                                        </p:tgtEl>
                                        <p:attrNameLst>
                                          <p:attrName>ppt_x</p:attrName>
                                        </p:attrNameLst>
                                      </p:cBhvr>
                                      <p:tavLst>
                                        <p:tav tm="0">
                                          <p:val>
                                            <p:strVal val="#ppt_x-.1"/>
                                          </p:val>
                                        </p:tav>
                                        <p:tav tm="100000">
                                          <p:val>
                                            <p:strVal val="#ppt_x"/>
                                          </p:val>
                                        </p:tav>
                                      </p:tavLst>
                                    </p:anim>
                                    <p:anim calcmode="lin" valueType="num">
                                      <p:cBhvr>
                                        <p:cTn id="32" dur="1000" fill="hold"/>
                                        <p:tgtEl>
                                          <p:spTgt spid="40048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00425"/>
                                        </p:tgtEl>
                                        <p:attrNameLst>
                                          <p:attrName>style.visibility</p:attrName>
                                        </p:attrNameLst>
                                      </p:cBhvr>
                                      <p:to>
                                        <p:strVal val="visible"/>
                                      </p:to>
                                    </p:set>
                                    <p:animEffect transition="in" filter="fade">
                                      <p:cBhvr>
                                        <p:cTn id="37" dur="1000"/>
                                        <p:tgtEl>
                                          <p:spTgt spid="400425"/>
                                        </p:tgtEl>
                                      </p:cBhvr>
                                    </p:animEffect>
                                    <p:anim calcmode="lin" valueType="num">
                                      <p:cBhvr>
                                        <p:cTn id="38" dur="1000" fill="hold"/>
                                        <p:tgtEl>
                                          <p:spTgt spid="400425"/>
                                        </p:tgtEl>
                                        <p:attrNameLst>
                                          <p:attrName>ppt_x</p:attrName>
                                        </p:attrNameLst>
                                      </p:cBhvr>
                                      <p:tavLst>
                                        <p:tav tm="0">
                                          <p:val>
                                            <p:strVal val="#ppt_x"/>
                                          </p:val>
                                        </p:tav>
                                        <p:tav tm="100000">
                                          <p:val>
                                            <p:strVal val="#ppt_x"/>
                                          </p:val>
                                        </p:tav>
                                      </p:tavLst>
                                    </p:anim>
                                    <p:anim calcmode="lin" valueType="num">
                                      <p:cBhvr>
                                        <p:cTn id="39" dur="1000" fill="hold"/>
                                        <p:tgtEl>
                                          <p:spTgt spid="4004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0427"/>
                                        </p:tgtEl>
                                        <p:attrNameLst>
                                          <p:attrName>style.visibility</p:attrName>
                                        </p:attrNameLst>
                                      </p:cBhvr>
                                      <p:to>
                                        <p:strVal val="visible"/>
                                      </p:to>
                                    </p:set>
                                    <p:animEffect transition="in" filter="fade">
                                      <p:cBhvr>
                                        <p:cTn id="44" dur="1000"/>
                                        <p:tgtEl>
                                          <p:spTgt spid="400427"/>
                                        </p:tgtEl>
                                      </p:cBhvr>
                                    </p:animEffect>
                                    <p:anim calcmode="lin" valueType="num">
                                      <p:cBhvr>
                                        <p:cTn id="45" dur="1000" fill="hold"/>
                                        <p:tgtEl>
                                          <p:spTgt spid="400427"/>
                                        </p:tgtEl>
                                        <p:attrNameLst>
                                          <p:attrName>ppt_x</p:attrName>
                                        </p:attrNameLst>
                                      </p:cBhvr>
                                      <p:tavLst>
                                        <p:tav tm="0">
                                          <p:val>
                                            <p:strVal val="#ppt_x"/>
                                          </p:val>
                                        </p:tav>
                                        <p:tav tm="100000">
                                          <p:val>
                                            <p:strVal val="#ppt_x"/>
                                          </p:val>
                                        </p:tav>
                                      </p:tavLst>
                                    </p:anim>
                                    <p:anim calcmode="lin" valueType="num">
                                      <p:cBhvr>
                                        <p:cTn id="46" dur="1000" fill="hold"/>
                                        <p:tgtEl>
                                          <p:spTgt spid="40042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00429"/>
                                        </p:tgtEl>
                                        <p:attrNameLst>
                                          <p:attrName>style.visibility</p:attrName>
                                        </p:attrNameLst>
                                      </p:cBhvr>
                                      <p:to>
                                        <p:strVal val="visible"/>
                                      </p:to>
                                    </p:set>
                                    <p:animEffect transition="in" filter="fade">
                                      <p:cBhvr>
                                        <p:cTn id="51" dur="1000"/>
                                        <p:tgtEl>
                                          <p:spTgt spid="400429"/>
                                        </p:tgtEl>
                                      </p:cBhvr>
                                    </p:animEffect>
                                    <p:anim calcmode="lin" valueType="num">
                                      <p:cBhvr>
                                        <p:cTn id="52" dur="1000" fill="hold"/>
                                        <p:tgtEl>
                                          <p:spTgt spid="400429"/>
                                        </p:tgtEl>
                                        <p:attrNameLst>
                                          <p:attrName>ppt_x</p:attrName>
                                        </p:attrNameLst>
                                      </p:cBhvr>
                                      <p:tavLst>
                                        <p:tav tm="0">
                                          <p:val>
                                            <p:strVal val="#ppt_x"/>
                                          </p:val>
                                        </p:tav>
                                        <p:tav tm="100000">
                                          <p:val>
                                            <p:strVal val="#ppt_x"/>
                                          </p:val>
                                        </p:tav>
                                      </p:tavLst>
                                    </p:anim>
                                    <p:anim calcmode="lin" valueType="num">
                                      <p:cBhvr>
                                        <p:cTn id="53" dur="1000" fill="hold"/>
                                        <p:tgtEl>
                                          <p:spTgt spid="4004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dissolv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00401"/>
                                        </p:tgtEl>
                                        <p:attrNameLst>
                                          <p:attrName>style.visibility</p:attrName>
                                        </p:attrNameLst>
                                      </p:cBhvr>
                                      <p:to>
                                        <p:strVal val="visible"/>
                                      </p:to>
                                    </p:set>
                                    <p:animEffect transition="in" filter="fade">
                                      <p:cBhvr>
                                        <p:cTn id="63" dur="1000"/>
                                        <p:tgtEl>
                                          <p:spTgt spid="400401"/>
                                        </p:tgtEl>
                                      </p:cBhvr>
                                    </p:animEffect>
                                    <p:anim calcmode="lin" valueType="num">
                                      <p:cBhvr>
                                        <p:cTn id="64" dur="1000" fill="hold"/>
                                        <p:tgtEl>
                                          <p:spTgt spid="400401"/>
                                        </p:tgtEl>
                                        <p:attrNameLst>
                                          <p:attrName>ppt_x</p:attrName>
                                        </p:attrNameLst>
                                      </p:cBhvr>
                                      <p:tavLst>
                                        <p:tav tm="0">
                                          <p:val>
                                            <p:strVal val="#ppt_x"/>
                                          </p:val>
                                        </p:tav>
                                        <p:tav tm="100000">
                                          <p:val>
                                            <p:strVal val="#ppt_x"/>
                                          </p:val>
                                        </p:tav>
                                      </p:tavLst>
                                    </p:anim>
                                    <p:anim calcmode="lin" valueType="num">
                                      <p:cBhvr>
                                        <p:cTn id="65" dur="1000" fill="hold"/>
                                        <p:tgtEl>
                                          <p:spTgt spid="40040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00402"/>
                                        </p:tgtEl>
                                        <p:attrNameLst>
                                          <p:attrName>style.visibility</p:attrName>
                                        </p:attrNameLst>
                                      </p:cBhvr>
                                      <p:to>
                                        <p:strVal val="visible"/>
                                      </p:to>
                                    </p:set>
                                    <p:animEffect transition="in" filter="fade">
                                      <p:cBhvr>
                                        <p:cTn id="70" dur="1000"/>
                                        <p:tgtEl>
                                          <p:spTgt spid="400402"/>
                                        </p:tgtEl>
                                      </p:cBhvr>
                                    </p:animEffect>
                                    <p:anim calcmode="lin" valueType="num">
                                      <p:cBhvr>
                                        <p:cTn id="71" dur="1000" fill="hold"/>
                                        <p:tgtEl>
                                          <p:spTgt spid="400402"/>
                                        </p:tgtEl>
                                        <p:attrNameLst>
                                          <p:attrName>ppt_x</p:attrName>
                                        </p:attrNameLst>
                                      </p:cBhvr>
                                      <p:tavLst>
                                        <p:tav tm="0">
                                          <p:val>
                                            <p:strVal val="#ppt_x"/>
                                          </p:val>
                                        </p:tav>
                                        <p:tav tm="100000">
                                          <p:val>
                                            <p:strVal val="#ppt_x"/>
                                          </p:val>
                                        </p:tav>
                                      </p:tavLst>
                                    </p:anim>
                                    <p:anim calcmode="lin" valueType="num">
                                      <p:cBhvr>
                                        <p:cTn id="72" dur="1000" fill="hold"/>
                                        <p:tgtEl>
                                          <p:spTgt spid="40040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00400"/>
                                        </p:tgtEl>
                                        <p:attrNameLst>
                                          <p:attrName>style.visibility</p:attrName>
                                        </p:attrNameLst>
                                      </p:cBhvr>
                                      <p:to>
                                        <p:strVal val="visible"/>
                                      </p:to>
                                    </p:set>
                                    <p:anim calcmode="lin" valueType="num">
                                      <p:cBhvr>
                                        <p:cTn id="77" dur="500" fill="hold"/>
                                        <p:tgtEl>
                                          <p:spTgt spid="400400"/>
                                        </p:tgtEl>
                                        <p:attrNameLst>
                                          <p:attrName>ppt_w</p:attrName>
                                        </p:attrNameLst>
                                      </p:cBhvr>
                                      <p:tavLst>
                                        <p:tav tm="0">
                                          <p:val>
                                            <p:fltVal val="0"/>
                                          </p:val>
                                        </p:tav>
                                        <p:tav tm="100000">
                                          <p:val>
                                            <p:strVal val="#ppt_w"/>
                                          </p:val>
                                        </p:tav>
                                      </p:tavLst>
                                    </p:anim>
                                    <p:anim calcmode="lin" valueType="num">
                                      <p:cBhvr>
                                        <p:cTn id="78" dur="500" fill="hold"/>
                                        <p:tgtEl>
                                          <p:spTgt spid="400400"/>
                                        </p:tgtEl>
                                        <p:attrNameLst>
                                          <p:attrName>ppt_h</p:attrName>
                                        </p:attrNameLst>
                                      </p:cBhvr>
                                      <p:tavLst>
                                        <p:tav tm="0">
                                          <p:val>
                                            <p:fltVal val="0"/>
                                          </p:val>
                                        </p:tav>
                                        <p:tav tm="100000">
                                          <p:val>
                                            <p:strVal val="#ppt_h"/>
                                          </p:val>
                                        </p:tav>
                                      </p:tavLst>
                                    </p:anim>
                                    <p:animEffect transition="in" filter="fade">
                                      <p:cBhvr>
                                        <p:cTn id="79" dur="500"/>
                                        <p:tgtEl>
                                          <p:spTgt spid="40040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00430"/>
                                        </p:tgtEl>
                                        <p:attrNameLst>
                                          <p:attrName>style.visibility</p:attrName>
                                        </p:attrNameLst>
                                      </p:cBhvr>
                                      <p:to>
                                        <p:strVal val="visible"/>
                                      </p:to>
                                    </p:set>
                                    <p:animEffect transition="in" filter="wipe(left)">
                                      <p:cBhvr>
                                        <p:cTn id="91" dur="2000"/>
                                        <p:tgtEl>
                                          <p:spTgt spid="4004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00403"/>
                                        </p:tgtEl>
                                        <p:attrNameLst>
                                          <p:attrName>style.visibility</p:attrName>
                                        </p:attrNameLst>
                                      </p:cBhvr>
                                      <p:to>
                                        <p:strVal val="visible"/>
                                      </p:to>
                                    </p:set>
                                    <p:animEffect transition="in" filter="wipe(left)">
                                      <p:cBhvr>
                                        <p:cTn id="96" dur="5000"/>
                                        <p:tgtEl>
                                          <p:spTgt spid="40040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0404"/>
                                        </p:tgtEl>
                                        <p:attrNameLst>
                                          <p:attrName>style.visibility</p:attrName>
                                        </p:attrNameLst>
                                      </p:cBhvr>
                                      <p:to>
                                        <p:strVal val="visible"/>
                                      </p:to>
                                    </p:set>
                                    <p:animEffect transition="in" filter="wipe(down)">
                                      <p:cBhvr>
                                        <p:cTn id="101" dur="2000"/>
                                        <p:tgtEl>
                                          <p:spTgt spid="400404"/>
                                        </p:tgtEl>
                                      </p:cBhvr>
                                    </p:animEffect>
                                  </p:childTnLst>
                                </p:cTn>
                              </p:par>
                            </p:childTnLst>
                          </p:cTn>
                        </p:par>
                      </p:childTnLst>
                    </p:cTn>
                  </p:par>
                  <p:par>
                    <p:cTn id="102" fill="hold">
                      <p:stCondLst>
                        <p:cond delay="indefinite"/>
                      </p:stCondLst>
                      <p:childTnLst>
                        <p:par>
                          <p:cTn id="103" fill="hold">
                            <p:stCondLst>
                              <p:cond delay="0"/>
                            </p:stCondLst>
                            <p:childTnLst>
                              <p:par>
                                <p:cTn id="104" presetID="40" presetClass="entr" presetSubtype="0" fill="hold" grpId="0" nodeType="clickEffect">
                                  <p:stCondLst>
                                    <p:cond delay="0"/>
                                  </p:stCondLst>
                                  <p:iterate type="lt">
                                    <p:tmPct val="10000"/>
                                  </p:iterate>
                                  <p:childTnLst>
                                    <p:set>
                                      <p:cBhvr>
                                        <p:cTn id="105" dur="1" fill="hold">
                                          <p:stCondLst>
                                            <p:cond delay="0"/>
                                          </p:stCondLst>
                                        </p:cTn>
                                        <p:tgtEl>
                                          <p:spTgt spid="400409"/>
                                        </p:tgtEl>
                                        <p:attrNameLst>
                                          <p:attrName>style.visibility</p:attrName>
                                        </p:attrNameLst>
                                      </p:cBhvr>
                                      <p:to>
                                        <p:strVal val="visible"/>
                                      </p:to>
                                    </p:set>
                                    <p:animEffect transition="in" filter="fade">
                                      <p:cBhvr>
                                        <p:cTn id="106" dur="1000"/>
                                        <p:tgtEl>
                                          <p:spTgt spid="400409"/>
                                        </p:tgtEl>
                                      </p:cBhvr>
                                    </p:animEffect>
                                    <p:anim calcmode="lin" valueType="num">
                                      <p:cBhvr>
                                        <p:cTn id="107" dur="1000" fill="hold"/>
                                        <p:tgtEl>
                                          <p:spTgt spid="400409"/>
                                        </p:tgtEl>
                                        <p:attrNameLst>
                                          <p:attrName>ppt_x</p:attrName>
                                        </p:attrNameLst>
                                      </p:cBhvr>
                                      <p:tavLst>
                                        <p:tav tm="0">
                                          <p:val>
                                            <p:strVal val="#ppt_x-.1"/>
                                          </p:val>
                                        </p:tav>
                                        <p:tav tm="100000">
                                          <p:val>
                                            <p:strVal val="#ppt_x"/>
                                          </p:val>
                                        </p:tav>
                                      </p:tavLst>
                                    </p:anim>
                                    <p:anim calcmode="lin" valueType="num">
                                      <p:cBhvr>
                                        <p:cTn id="108" dur="1000" fill="hold"/>
                                        <p:tgtEl>
                                          <p:spTgt spid="40040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20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400410"/>
                                        </p:tgtEl>
                                        <p:attrNameLst>
                                          <p:attrName>style.visibility</p:attrName>
                                        </p:attrNameLst>
                                      </p:cBhvr>
                                      <p:to>
                                        <p:strVal val="visible"/>
                                      </p:to>
                                    </p:set>
                                    <p:animEffect transition="in" filter="dissolve">
                                      <p:cBhvr>
                                        <p:cTn id="118" dur="500"/>
                                        <p:tgtEl>
                                          <p:spTgt spid="400410"/>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400412"/>
                                        </p:tgtEl>
                                        <p:attrNameLst>
                                          <p:attrName>style.visibility</p:attrName>
                                        </p:attrNameLst>
                                      </p:cBhvr>
                                      <p:to>
                                        <p:strVal val="visible"/>
                                      </p:to>
                                    </p:set>
                                    <p:animEffect transition="in" filter="dissolve">
                                      <p:cBhvr>
                                        <p:cTn id="123" dur="500"/>
                                        <p:tgtEl>
                                          <p:spTgt spid="40041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00418"/>
                                        </p:tgtEl>
                                        <p:attrNameLst>
                                          <p:attrName>style.visibility</p:attrName>
                                        </p:attrNameLst>
                                      </p:cBhvr>
                                      <p:to>
                                        <p:strVal val="visible"/>
                                      </p:to>
                                    </p:set>
                                    <p:animEffect transition="in" filter="wipe(down)">
                                      <p:cBhvr>
                                        <p:cTn id="128" dur="500"/>
                                        <p:tgtEl>
                                          <p:spTgt spid="400418"/>
                                        </p:tgtEl>
                                      </p:cBhvr>
                                    </p:animEffect>
                                  </p:childTnLst>
                                </p:cTn>
                              </p:par>
                            </p:childTnLst>
                          </p:cTn>
                        </p:par>
                        <p:par>
                          <p:cTn id="129" fill="hold">
                            <p:stCondLst>
                              <p:cond delay="500"/>
                            </p:stCondLst>
                            <p:childTnLst>
                              <p:par>
                                <p:cTn id="130" presetID="22" presetClass="entr" presetSubtype="4" fill="hold" grpId="0" nodeType="afterEffect">
                                  <p:stCondLst>
                                    <p:cond delay="0"/>
                                  </p:stCondLst>
                                  <p:childTnLst>
                                    <p:set>
                                      <p:cBhvr>
                                        <p:cTn id="131" dur="1" fill="hold">
                                          <p:stCondLst>
                                            <p:cond delay="0"/>
                                          </p:stCondLst>
                                        </p:cTn>
                                        <p:tgtEl>
                                          <p:spTgt spid="400419"/>
                                        </p:tgtEl>
                                        <p:attrNameLst>
                                          <p:attrName>style.visibility</p:attrName>
                                        </p:attrNameLst>
                                      </p:cBhvr>
                                      <p:to>
                                        <p:strVal val="visible"/>
                                      </p:to>
                                    </p:set>
                                    <p:animEffect transition="in" filter="wipe(down)">
                                      <p:cBhvr>
                                        <p:cTn id="132" dur="500"/>
                                        <p:tgtEl>
                                          <p:spTgt spid="4004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2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400417"/>
                                        </p:tgtEl>
                                        <p:attrNameLst>
                                          <p:attrName>style.visibility</p:attrName>
                                        </p:attrNameLst>
                                      </p:cBhvr>
                                      <p:to>
                                        <p:strVal val="visible"/>
                                      </p:to>
                                    </p:set>
                                    <p:animEffect transition="in" filter="dissolve">
                                      <p:cBhvr>
                                        <p:cTn id="142" dur="500"/>
                                        <p:tgtEl>
                                          <p:spTgt spid="400417"/>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400413"/>
                                        </p:tgtEl>
                                        <p:attrNameLst>
                                          <p:attrName>style.visibility</p:attrName>
                                        </p:attrNameLst>
                                      </p:cBhvr>
                                      <p:to>
                                        <p:strVal val="visible"/>
                                      </p:to>
                                    </p:set>
                                    <p:animEffect transition="in" filter="dissolve">
                                      <p:cBhvr>
                                        <p:cTn id="147" dur="500"/>
                                        <p:tgtEl>
                                          <p:spTgt spid="40041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400423"/>
                                        </p:tgtEl>
                                        <p:attrNameLst>
                                          <p:attrName>style.visibility</p:attrName>
                                        </p:attrNameLst>
                                      </p:cBhvr>
                                      <p:to>
                                        <p:strVal val="visible"/>
                                      </p:to>
                                    </p:set>
                                    <p:animEffect transition="in" filter="wipe(down)">
                                      <p:cBhvr>
                                        <p:cTn id="152" dur="500"/>
                                        <p:tgtEl>
                                          <p:spTgt spid="400423"/>
                                        </p:tgtEl>
                                      </p:cBhvr>
                                    </p:animEffect>
                                  </p:childTnLst>
                                </p:cTn>
                              </p:par>
                            </p:childTnLst>
                          </p:cTn>
                        </p:par>
                        <p:par>
                          <p:cTn id="153" fill="hold">
                            <p:stCondLst>
                              <p:cond delay="500"/>
                            </p:stCondLst>
                            <p:childTnLst>
                              <p:par>
                                <p:cTn id="154" presetID="22" presetClass="entr" presetSubtype="4" fill="hold" grpId="0" nodeType="afterEffect">
                                  <p:stCondLst>
                                    <p:cond delay="0"/>
                                  </p:stCondLst>
                                  <p:childTnLst>
                                    <p:set>
                                      <p:cBhvr>
                                        <p:cTn id="155" dur="1" fill="hold">
                                          <p:stCondLst>
                                            <p:cond delay="0"/>
                                          </p:stCondLst>
                                        </p:cTn>
                                        <p:tgtEl>
                                          <p:spTgt spid="400424"/>
                                        </p:tgtEl>
                                        <p:attrNameLst>
                                          <p:attrName>style.visibility</p:attrName>
                                        </p:attrNameLst>
                                      </p:cBhvr>
                                      <p:to>
                                        <p:strVal val="visible"/>
                                      </p:to>
                                    </p:set>
                                    <p:animEffect transition="in" filter="wipe(down)">
                                      <p:cBhvr>
                                        <p:cTn id="156" dur="500"/>
                                        <p:tgtEl>
                                          <p:spTgt spid="400424"/>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fade">
                                      <p:cBhvr>
                                        <p:cTn id="161" dur="2000"/>
                                        <p:tgtEl>
                                          <p:spTgt spid="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00432"/>
                                        </p:tgtEl>
                                        <p:attrNameLst>
                                          <p:attrName>style.visibility</p:attrName>
                                        </p:attrNameLst>
                                      </p:cBhvr>
                                      <p:to>
                                        <p:strVal val="visible"/>
                                      </p:to>
                                    </p:set>
                                    <p:animEffect transition="in" filter="dissolve">
                                      <p:cBhvr>
                                        <p:cTn id="166" dur="500"/>
                                        <p:tgtEl>
                                          <p:spTgt spid="400432"/>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400431"/>
                                        </p:tgtEl>
                                        <p:attrNameLst>
                                          <p:attrName>style.visibility</p:attrName>
                                        </p:attrNameLst>
                                      </p:cBhvr>
                                      <p:to>
                                        <p:strVal val="visible"/>
                                      </p:to>
                                    </p:set>
                                    <p:animEffect transition="in" filter="dissolve">
                                      <p:cBhvr>
                                        <p:cTn id="171" dur="500"/>
                                        <p:tgtEl>
                                          <p:spTgt spid="400431"/>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400437"/>
                                        </p:tgtEl>
                                        <p:attrNameLst>
                                          <p:attrName>style.visibility</p:attrName>
                                        </p:attrNameLst>
                                      </p:cBhvr>
                                      <p:to>
                                        <p:strVal val="visible"/>
                                      </p:to>
                                    </p:set>
                                    <p:animEffect transition="in" filter="wipe(down)">
                                      <p:cBhvr>
                                        <p:cTn id="176" dur="500"/>
                                        <p:tgtEl>
                                          <p:spTgt spid="400437"/>
                                        </p:tgtEl>
                                      </p:cBhvr>
                                    </p:animEffect>
                                  </p:childTnLst>
                                </p:cTn>
                              </p:par>
                            </p:childTnLst>
                          </p:cTn>
                        </p:par>
                        <p:par>
                          <p:cTn id="177" fill="hold">
                            <p:stCondLst>
                              <p:cond delay="500"/>
                            </p:stCondLst>
                            <p:childTnLst>
                              <p:par>
                                <p:cTn id="178" presetID="22" presetClass="entr" presetSubtype="4" fill="hold" grpId="0" nodeType="afterEffect">
                                  <p:stCondLst>
                                    <p:cond delay="0"/>
                                  </p:stCondLst>
                                  <p:childTnLst>
                                    <p:set>
                                      <p:cBhvr>
                                        <p:cTn id="179" dur="1" fill="hold">
                                          <p:stCondLst>
                                            <p:cond delay="0"/>
                                          </p:stCondLst>
                                        </p:cTn>
                                        <p:tgtEl>
                                          <p:spTgt spid="400444"/>
                                        </p:tgtEl>
                                        <p:attrNameLst>
                                          <p:attrName>style.visibility</p:attrName>
                                        </p:attrNameLst>
                                      </p:cBhvr>
                                      <p:to>
                                        <p:strVal val="visible"/>
                                      </p:to>
                                    </p:set>
                                    <p:animEffect transition="in" filter="wipe(down)">
                                      <p:cBhvr>
                                        <p:cTn id="180" dur="500"/>
                                        <p:tgtEl>
                                          <p:spTgt spid="400444"/>
                                        </p:tgtEl>
                                      </p:cBhvr>
                                    </p:animEffect>
                                  </p:childTnLst>
                                </p:cTn>
                              </p:par>
                            </p:childTnLst>
                          </p:cTn>
                        </p:par>
                      </p:childTnLst>
                    </p:cTn>
                  </p:par>
                  <p:par>
                    <p:cTn id="181" fill="hold">
                      <p:stCondLst>
                        <p:cond delay="indefinite"/>
                      </p:stCondLst>
                      <p:childTnLst>
                        <p:par>
                          <p:cTn id="182" fill="hold">
                            <p:stCondLst>
                              <p:cond delay="0"/>
                            </p:stCondLst>
                            <p:childTnLst>
                              <p:par>
                                <p:cTn id="183" presetID="39" presetClass="entr" presetSubtype="0" accel="100000" fill="hold" grpId="0" nodeType="clickEffect">
                                  <p:stCondLst>
                                    <p:cond delay="0"/>
                                  </p:stCondLst>
                                  <p:childTnLst>
                                    <p:set>
                                      <p:cBhvr>
                                        <p:cTn id="184" dur="1" fill="hold">
                                          <p:stCondLst>
                                            <p:cond delay="0"/>
                                          </p:stCondLst>
                                        </p:cTn>
                                        <p:tgtEl>
                                          <p:spTgt spid="400411"/>
                                        </p:tgtEl>
                                        <p:attrNameLst>
                                          <p:attrName>style.visibility</p:attrName>
                                        </p:attrNameLst>
                                      </p:cBhvr>
                                      <p:to>
                                        <p:strVal val="visible"/>
                                      </p:to>
                                    </p:set>
                                    <p:anim calcmode="lin" valueType="num">
                                      <p:cBhvr>
                                        <p:cTn id="185" dur="500" fill="hold"/>
                                        <p:tgtEl>
                                          <p:spTgt spid="400411"/>
                                        </p:tgtEl>
                                        <p:attrNameLst>
                                          <p:attrName>ppt_h</p:attrName>
                                        </p:attrNameLst>
                                      </p:cBhvr>
                                      <p:tavLst>
                                        <p:tav tm="0">
                                          <p:val>
                                            <p:strVal val="#ppt_h/20"/>
                                          </p:val>
                                        </p:tav>
                                        <p:tav tm="50000">
                                          <p:val>
                                            <p:strVal val="#ppt_h/20"/>
                                          </p:val>
                                        </p:tav>
                                        <p:tav tm="100000">
                                          <p:val>
                                            <p:strVal val="#ppt_h"/>
                                          </p:val>
                                        </p:tav>
                                      </p:tavLst>
                                    </p:anim>
                                    <p:anim calcmode="lin" valueType="num">
                                      <p:cBhvr>
                                        <p:cTn id="186" dur="500" fill="hold"/>
                                        <p:tgtEl>
                                          <p:spTgt spid="400411"/>
                                        </p:tgtEl>
                                        <p:attrNameLst>
                                          <p:attrName>ppt_w</p:attrName>
                                        </p:attrNameLst>
                                      </p:cBhvr>
                                      <p:tavLst>
                                        <p:tav tm="0">
                                          <p:val>
                                            <p:strVal val="#ppt_w+.3"/>
                                          </p:val>
                                        </p:tav>
                                        <p:tav tm="50000">
                                          <p:val>
                                            <p:strVal val="#ppt_w+.3"/>
                                          </p:val>
                                        </p:tav>
                                        <p:tav tm="100000">
                                          <p:val>
                                            <p:strVal val="#ppt_w"/>
                                          </p:val>
                                        </p:tav>
                                      </p:tavLst>
                                    </p:anim>
                                    <p:anim calcmode="lin" valueType="num">
                                      <p:cBhvr>
                                        <p:cTn id="187" dur="500" fill="hold"/>
                                        <p:tgtEl>
                                          <p:spTgt spid="400411"/>
                                        </p:tgtEl>
                                        <p:attrNameLst>
                                          <p:attrName>ppt_x</p:attrName>
                                        </p:attrNameLst>
                                      </p:cBhvr>
                                      <p:tavLst>
                                        <p:tav tm="0">
                                          <p:val>
                                            <p:strVal val="#ppt_x-.3"/>
                                          </p:val>
                                        </p:tav>
                                        <p:tav tm="50000">
                                          <p:val>
                                            <p:strVal val="#ppt_x"/>
                                          </p:val>
                                        </p:tav>
                                        <p:tav tm="100000">
                                          <p:val>
                                            <p:strVal val="#ppt_x"/>
                                          </p:val>
                                        </p:tav>
                                      </p:tavLst>
                                    </p:anim>
                                    <p:anim calcmode="lin" valueType="num">
                                      <p:cBhvr>
                                        <p:cTn id="188" dur="500" fill="hold"/>
                                        <p:tgtEl>
                                          <p:spTgt spid="400411"/>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9" presetClass="emph" presetSubtype="0" nodeType="clickEffect">
                                  <p:stCondLst>
                                    <p:cond delay="0"/>
                                  </p:stCondLst>
                                  <p:childTnLst>
                                    <p:set>
                                      <p:cBhvr rctx="PPT">
                                        <p:cTn id="192" dur="indefinite"/>
                                        <p:tgtEl>
                                          <p:spTgt spid="2"/>
                                        </p:tgtEl>
                                        <p:attrNameLst>
                                          <p:attrName>style.opacity</p:attrName>
                                        </p:attrNameLst>
                                      </p:cBhvr>
                                      <p:to>
                                        <p:strVal val="0.5"/>
                                      </p:to>
                                    </p:set>
                                    <p:animEffect filter="image" prLst="opacity: 0.5">
                                      <p:cBhvr rctx="IE">
                                        <p:cTn id="193" dur="indefinite"/>
                                        <p:tgtEl>
                                          <p:spTgt spid="2"/>
                                        </p:tgtEl>
                                      </p:cBhvr>
                                    </p:animEffect>
                                  </p:childTnLst>
                                </p:cTn>
                              </p:par>
                              <p:par>
                                <p:cTn id="194" presetID="9" presetClass="emph" presetSubtype="0" grpId="1" nodeType="withEffect">
                                  <p:stCondLst>
                                    <p:cond delay="0"/>
                                  </p:stCondLst>
                                  <p:childTnLst>
                                    <p:set>
                                      <p:cBhvr rctx="PPT">
                                        <p:cTn id="195" dur="indefinite"/>
                                        <p:tgtEl>
                                          <p:spTgt spid="400400"/>
                                        </p:tgtEl>
                                        <p:attrNameLst>
                                          <p:attrName>style.opacity</p:attrName>
                                        </p:attrNameLst>
                                      </p:cBhvr>
                                      <p:to>
                                        <p:strVal val="0.5"/>
                                      </p:to>
                                    </p:set>
                                    <p:animEffect filter="image" prLst="opacity: 0.5">
                                      <p:cBhvr rctx="IE">
                                        <p:cTn id="196" dur="indefinite"/>
                                        <p:tgtEl>
                                          <p:spTgt spid="400400"/>
                                        </p:tgtEl>
                                      </p:cBhvr>
                                    </p:animEffect>
                                  </p:childTnLst>
                                </p:cTn>
                              </p:par>
                              <p:par>
                                <p:cTn id="197" presetID="9" presetClass="emph" presetSubtype="0" grpId="1" nodeType="withEffect">
                                  <p:stCondLst>
                                    <p:cond delay="0"/>
                                  </p:stCondLst>
                                  <p:childTnLst>
                                    <p:set>
                                      <p:cBhvr rctx="PPT">
                                        <p:cTn id="198" dur="indefinite"/>
                                        <p:tgtEl>
                                          <p:spTgt spid="400401"/>
                                        </p:tgtEl>
                                        <p:attrNameLst>
                                          <p:attrName>style.opacity</p:attrName>
                                        </p:attrNameLst>
                                      </p:cBhvr>
                                      <p:to>
                                        <p:strVal val="0.5"/>
                                      </p:to>
                                    </p:set>
                                    <p:animEffect filter="image" prLst="opacity: 0.5">
                                      <p:cBhvr rctx="IE">
                                        <p:cTn id="199" dur="indefinite"/>
                                        <p:tgtEl>
                                          <p:spTgt spid="400401"/>
                                        </p:tgtEl>
                                      </p:cBhvr>
                                    </p:animEffect>
                                  </p:childTnLst>
                                </p:cTn>
                              </p:par>
                              <p:par>
                                <p:cTn id="200" presetID="9" presetClass="emph" presetSubtype="0" grpId="1" nodeType="withEffect">
                                  <p:stCondLst>
                                    <p:cond delay="0"/>
                                  </p:stCondLst>
                                  <p:childTnLst>
                                    <p:set>
                                      <p:cBhvr rctx="PPT">
                                        <p:cTn id="201" dur="indefinite"/>
                                        <p:tgtEl>
                                          <p:spTgt spid="400402"/>
                                        </p:tgtEl>
                                        <p:attrNameLst>
                                          <p:attrName>style.opacity</p:attrName>
                                        </p:attrNameLst>
                                      </p:cBhvr>
                                      <p:to>
                                        <p:strVal val="0.5"/>
                                      </p:to>
                                    </p:set>
                                    <p:animEffect filter="image" prLst="opacity: 0.5">
                                      <p:cBhvr rctx="IE">
                                        <p:cTn id="202" dur="indefinite"/>
                                        <p:tgtEl>
                                          <p:spTgt spid="400402"/>
                                        </p:tgtEl>
                                      </p:cBhvr>
                                    </p:animEffect>
                                  </p:childTnLst>
                                </p:cTn>
                              </p:par>
                              <p:par>
                                <p:cTn id="203" presetID="9" presetClass="emph" presetSubtype="0" grpId="1" nodeType="withEffect">
                                  <p:stCondLst>
                                    <p:cond delay="0"/>
                                  </p:stCondLst>
                                  <p:childTnLst>
                                    <p:set>
                                      <p:cBhvr rctx="PPT">
                                        <p:cTn id="204" dur="indefinite"/>
                                        <p:tgtEl>
                                          <p:spTgt spid="400403"/>
                                        </p:tgtEl>
                                        <p:attrNameLst>
                                          <p:attrName>style.opacity</p:attrName>
                                        </p:attrNameLst>
                                      </p:cBhvr>
                                      <p:to>
                                        <p:strVal val="0.5"/>
                                      </p:to>
                                    </p:set>
                                    <p:animEffect filter="image" prLst="opacity: 0.5">
                                      <p:cBhvr rctx="IE">
                                        <p:cTn id="205" dur="indefinite"/>
                                        <p:tgtEl>
                                          <p:spTgt spid="400403"/>
                                        </p:tgtEl>
                                      </p:cBhvr>
                                    </p:animEffect>
                                  </p:childTnLst>
                                </p:cTn>
                              </p:par>
                              <p:par>
                                <p:cTn id="206" presetID="9" presetClass="emph" presetSubtype="0" grpId="1" nodeType="withEffect">
                                  <p:stCondLst>
                                    <p:cond delay="0"/>
                                  </p:stCondLst>
                                  <p:childTnLst>
                                    <p:set>
                                      <p:cBhvr rctx="PPT">
                                        <p:cTn id="207" dur="indefinite"/>
                                        <p:tgtEl>
                                          <p:spTgt spid="400404"/>
                                        </p:tgtEl>
                                        <p:attrNameLst>
                                          <p:attrName>style.opacity</p:attrName>
                                        </p:attrNameLst>
                                      </p:cBhvr>
                                      <p:to>
                                        <p:strVal val="0.5"/>
                                      </p:to>
                                    </p:set>
                                    <p:animEffect filter="image" prLst="opacity: 0.5">
                                      <p:cBhvr rctx="IE">
                                        <p:cTn id="208" dur="indefinite"/>
                                        <p:tgtEl>
                                          <p:spTgt spid="400404"/>
                                        </p:tgtEl>
                                      </p:cBhvr>
                                    </p:animEffect>
                                  </p:childTnLst>
                                </p:cTn>
                              </p:par>
                              <p:par>
                                <p:cTn id="209" presetID="9" presetClass="emph" presetSubtype="0" nodeType="withEffect">
                                  <p:stCondLst>
                                    <p:cond delay="0"/>
                                  </p:stCondLst>
                                  <p:childTnLst>
                                    <p:set>
                                      <p:cBhvr rctx="PPT">
                                        <p:cTn id="210" dur="indefinite"/>
                                        <p:tgtEl>
                                          <p:spTgt spid="3"/>
                                        </p:tgtEl>
                                        <p:attrNameLst>
                                          <p:attrName>style.opacity</p:attrName>
                                        </p:attrNameLst>
                                      </p:cBhvr>
                                      <p:to>
                                        <p:strVal val="0.5"/>
                                      </p:to>
                                    </p:set>
                                    <p:animEffect filter="image" prLst="opacity: 0.5">
                                      <p:cBhvr rctx="IE">
                                        <p:cTn id="211" dur="indefinite"/>
                                        <p:tgtEl>
                                          <p:spTgt spid="3"/>
                                        </p:tgtEl>
                                      </p:cBhvr>
                                    </p:animEffect>
                                  </p:childTnLst>
                                </p:cTn>
                              </p:par>
                              <p:par>
                                <p:cTn id="212" presetID="9" presetClass="emph" presetSubtype="0" grpId="1" nodeType="withEffect">
                                  <p:stCondLst>
                                    <p:cond delay="0"/>
                                  </p:stCondLst>
                                  <p:iterate type="lt">
                                    <p:tmAbs val="0"/>
                                  </p:iterate>
                                  <p:childTnLst>
                                    <p:set>
                                      <p:cBhvr rctx="PPT">
                                        <p:cTn id="213" dur="indefinite"/>
                                        <p:tgtEl>
                                          <p:spTgt spid="400409"/>
                                        </p:tgtEl>
                                        <p:attrNameLst>
                                          <p:attrName>style.opacity</p:attrName>
                                        </p:attrNameLst>
                                      </p:cBhvr>
                                      <p:to>
                                        <p:strVal val="0.5"/>
                                      </p:to>
                                    </p:set>
                                    <p:animEffect filter="image" prLst="opacity: 0.5">
                                      <p:cBhvr rctx="IE">
                                        <p:cTn id="214" dur="indefinite"/>
                                        <p:tgtEl>
                                          <p:spTgt spid="400409"/>
                                        </p:tgtEl>
                                      </p:cBhvr>
                                    </p:animEffect>
                                  </p:childTnLst>
                                </p:cTn>
                              </p:par>
                              <p:par>
                                <p:cTn id="215" presetID="9" presetClass="emph" presetSubtype="0" grpId="1" nodeType="withEffect">
                                  <p:stCondLst>
                                    <p:cond delay="0"/>
                                  </p:stCondLst>
                                  <p:childTnLst>
                                    <p:set>
                                      <p:cBhvr rctx="PPT">
                                        <p:cTn id="216" dur="indefinite"/>
                                        <p:tgtEl>
                                          <p:spTgt spid="400410"/>
                                        </p:tgtEl>
                                        <p:attrNameLst>
                                          <p:attrName>style.opacity</p:attrName>
                                        </p:attrNameLst>
                                      </p:cBhvr>
                                      <p:to>
                                        <p:strVal val="0.5"/>
                                      </p:to>
                                    </p:set>
                                    <p:animEffect filter="image" prLst="opacity: 0.5">
                                      <p:cBhvr rctx="IE">
                                        <p:cTn id="217" dur="indefinite"/>
                                        <p:tgtEl>
                                          <p:spTgt spid="400410"/>
                                        </p:tgtEl>
                                      </p:cBhvr>
                                    </p:animEffect>
                                  </p:childTnLst>
                                </p:cTn>
                              </p:par>
                              <p:par>
                                <p:cTn id="218" presetID="9" presetClass="emph" presetSubtype="0" grpId="1" nodeType="withEffect">
                                  <p:stCondLst>
                                    <p:cond delay="0"/>
                                  </p:stCondLst>
                                  <p:childTnLst>
                                    <p:set>
                                      <p:cBhvr rctx="PPT">
                                        <p:cTn id="219" dur="indefinite"/>
                                        <p:tgtEl>
                                          <p:spTgt spid="400411"/>
                                        </p:tgtEl>
                                        <p:attrNameLst>
                                          <p:attrName>style.opacity</p:attrName>
                                        </p:attrNameLst>
                                      </p:cBhvr>
                                      <p:to>
                                        <p:strVal val="0.5"/>
                                      </p:to>
                                    </p:set>
                                    <p:animEffect filter="image" prLst="opacity: 0.5">
                                      <p:cBhvr rctx="IE">
                                        <p:cTn id="220" dur="indefinite"/>
                                        <p:tgtEl>
                                          <p:spTgt spid="400411"/>
                                        </p:tgtEl>
                                      </p:cBhvr>
                                    </p:animEffect>
                                  </p:childTnLst>
                                </p:cTn>
                              </p:par>
                              <p:par>
                                <p:cTn id="221" presetID="9" presetClass="emph" presetSubtype="0" grpId="1" nodeType="withEffect">
                                  <p:stCondLst>
                                    <p:cond delay="0"/>
                                  </p:stCondLst>
                                  <p:childTnLst>
                                    <p:set>
                                      <p:cBhvr rctx="PPT">
                                        <p:cTn id="222" dur="indefinite"/>
                                        <p:tgtEl>
                                          <p:spTgt spid="400412"/>
                                        </p:tgtEl>
                                        <p:attrNameLst>
                                          <p:attrName>style.opacity</p:attrName>
                                        </p:attrNameLst>
                                      </p:cBhvr>
                                      <p:to>
                                        <p:strVal val="0.5"/>
                                      </p:to>
                                    </p:set>
                                    <p:animEffect filter="image" prLst="opacity: 0.5">
                                      <p:cBhvr rctx="IE">
                                        <p:cTn id="223" dur="indefinite"/>
                                        <p:tgtEl>
                                          <p:spTgt spid="400412"/>
                                        </p:tgtEl>
                                      </p:cBhvr>
                                    </p:animEffect>
                                  </p:childTnLst>
                                </p:cTn>
                              </p:par>
                              <p:par>
                                <p:cTn id="224" presetID="9" presetClass="emph" presetSubtype="0" grpId="1" nodeType="withEffect">
                                  <p:stCondLst>
                                    <p:cond delay="0"/>
                                  </p:stCondLst>
                                  <p:childTnLst>
                                    <p:set>
                                      <p:cBhvr rctx="PPT">
                                        <p:cTn id="225" dur="indefinite"/>
                                        <p:tgtEl>
                                          <p:spTgt spid="400413"/>
                                        </p:tgtEl>
                                        <p:attrNameLst>
                                          <p:attrName>style.opacity</p:attrName>
                                        </p:attrNameLst>
                                      </p:cBhvr>
                                      <p:to>
                                        <p:strVal val="0.5"/>
                                      </p:to>
                                    </p:set>
                                    <p:animEffect filter="image" prLst="opacity: 0.5">
                                      <p:cBhvr rctx="IE">
                                        <p:cTn id="226" dur="indefinite"/>
                                        <p:tgtEl>
                                          <p:spTgt spid="400413"/>
                                        </p:tgtEl>
                                      </p:cBhvr>
                                    </p:animEffect>
                                  </p:childTnLst>
                                </p:cTn>
                              </p:par>
                              <p:par>
                                <p:cTn id="227" presetID="9" presetClass="emph" presetSubtype="0" nodeType="withEffect">
                                  <p:stCondLst>
                                    <p:cond delay="0"/>
                                  </p:stCondLst>
                                  <p:childTnLst>
                                    <p:set>
                                      <p:cBhvr rctx="PPT">
                                        <p:cTn id="228" dur="indefinite"/>
                                        <p:tgtEl>
                                          <p:spTgt spid="4"/>
                                        </p:tgtEl>
                                        <p:attrNameLst>
                                          <p:attrName>style.opacity</p:attrName>
                                        </p:attrNameLst>
                                      </p:cBhvr>
                                      <p:to>
                                        <p:strVal val="0.5"/>
                                      </p:to>
                                    </p:set>
                                    <p:animEffect filter="image" prLst="opacity: 0.5">
                                      <p:cBhvr rctx="IE">
                                        <p:cTn id="229" dur="indefinite"/>
                                        <p:tgtEl>
                                          <p:spTgt spid="4"/>
                                        </p:tgtEl>
                                      </p:cBhvr>
                                    </p:animEffect>
                                  </p:childTnLst>
                                </p:cTn>
                              </p:par>
                              <p:par>
                                <p:cTn id="230" presetID="9" presetClass="emph" presetSubtype="0" grpId="1" nodeType="withEffect">
                                  <p:stCondLst>
                                    <p:cond delay="0"/>
                                  </p:stCondLst>
                                  <p:childTnLst>
                                    <p:set>
                                      <p:cBhvr rctx="PPT">
                                        <p:cTn id="231" dur="indefinite"/>
                                        <p:tgtEl>
                                          <p:spTgt spid="400417"/>
                                        </p:tgtEl>
                                        <p:attrNameLst>
                                          <p:attrName>style.opacity</p:attrName>
                                        </p:attrNameLst>
                                      </p:cBhvr>
                                      <p:to>
                                        <p:strVal val="0.5"/>
                                      </p:to>
                                    </p:set>
                                    <p:animEffect filter="image" prLst="opacity: 0.5">
                                      <p:cBhvr rctx="IE">
                                        <p:cTn id="232" dur="indefinite"/>
                                        <p:tgtEl>
                                          <p:spTgt spid="400417"/>
                                        </p:tgtEl>
                                      </p:cBhvr>
                                    </p:animEffect>
                                  </p:childTnLst>
                                </p:cTn>
                              </p:par>
                              <p:par>
                                <p:cTn id="233" presetID="9" presetClass="emph" presetSubtype="0" grpId="1" nodeType="withEffect">
                                  <p:stCondLst>
                                    <p:cond delay="0"/>
                                  </p:stCondLst>
                                  <p:childTnLst>
                                    <p:set>
                                      <p:cBhvr rctx="PPT">
                                        <p:cTn id="234" dur="indefinite"/>
                                        <p:tgtEl>
                                          <p:spTgt spid="400418"/>
                                        </p:tgtEl>
                                        <p:attrNameLst>
                                          <p:attrName>style.opacity</p:attrName>
                                        </p:attrNameLst>
                                      </p:cBhvr>
                                      <p:to>
                                        <p:strVal val="0.5"/>
                                      </p:to>
                                    </p:set>
                                    <p:animEffect filter="image" prLst="opacity: 0.5">
                                      <p:cBhvr rctx="IE">
                                        <p:cTn id="235" dur="indefinite"/>
                                        <p:tgtEl>
                                          <p:spTgt spid="400418"/>
                                        </p:tgtEl>
                                      </p:cBhvr>
                                    </p:animEffect>
                                  </p:childTnLst>
                                </p:cTn>
                              </p:par>
                              <p:par>
                                <p:cTn id="236" presetID="9" presetClass="emph" presetSubtype="0" grpId="1" nodeType="withEffect">
                                  <p:stCondLst>
                                    <p:cond delay="0"/>
                                  </p:stCondLst>
                                  <p:childTnLst>
                                    <p:set>
                                      <p:cBhvr rctx="PPT">
                                        <p:cTn id="237" dur="indefinite"/>
                                        <p:tgtEl>
                                          <p:spTgt spid="400419"/>
                                        </p:tgtEl>
                                        <p:attrNameLst>
                                          <p:attrName>style.opacity</p:attrName>
                                        </p:attrNameLst>
                                      </p:cBhvr>
                                      <p:to>
                                        <p:strVal val="0.5"/>
                                      </p:to>
                                    </p:set>
                                    <p:animEffect filter="image" prLst="opacity: 0.5">
                                      <p:cBhvr rctx="IE">
                                        <p:cTn id="238" dur="indefinite"/>
                                        <p:tgtEl>
                                          <p:spTgt spid="400419"/>
                                        </p:tgtEl>
                                      </p:cBhvr>
                                    </p:animEffect>
                                  </p:childTnLst>
                                </p:cTn>
                              </p:par>
                              <p:par>
                                <p:cTn id="239" presetID="9" presetClass="emph" presetSubtype="0" nodeType="withEffect">
                                  <p:stCondLst>
                                    <p:cond delay="0"/>
                                  </p:stCondLst>
                                  <p:childTnLst>
                                    <p:set>
                                      <p:cBhvr rctx="PPT">
                                        <p:cTn id="240" dur="indefinite"/>
                                        <p:tgtEl>
                                          <p:spTgt spid="5"/>
                                        </p:tgtEl>
                                        <p:attrNameLst>
                                          <p:attrName>style.opacity</p:attrName>
                                        </p:attrNameLst>
                                      </p:cBhvr>
                                      <p:to>
                                        <p:strVal val="0.5"/>
                                      </p:to>
                                    </p:set>
                                    <p:animEffect filter="image" prLst="opacity: 0.5">
                                      <p:cBhvr rctx="IE">
                                        <p:cTn id="241" dur="indefinite"/>
                                        <p:tgtEl>
                                          <p:spTgt spid="5"/>
                                        </p:tgtEl>
                                      </p:cBhvr>
                                    </p:animEffect>
                                  </p:childTnLst>
                                </p:cTn>
                              </p:par>
                              <p:par>
                                <p:cTn id="242" presetID="9" presetClass="emph" presetSubtype="0" grpId="1" nodeType="withEffect">
                                  <p:stCondLst>
                                    <p:cond delay="0"/>
                                  </p:stCondLst>
                                  <p:childTnLst>
                                    <p:set>
                                      <p:cBhvr rctx="PPT">
                                        <p:cTn id="243" dur="indefinite"/>
                                        <p:tgtEl>
                                          <p:spTgt spid="400423"/>
                                        </p:tgtEl>
                                        <p:attrNameLst>
                                          <p:attrName>style.opacity</p:attrName>
                                        </p:attrNameLst>
                                      </p:cBhvr>
                                      <p:to>
                                        <p:strVal val="0.5"/>
                                      </p:to>
                                    </p:set>
                                    <p:animEffect filter="image" prLst="opacity: 0.5">
                                      <p:cBhvr rctx="IE">
                                        <p:cTn id="244" dur="indefinite"/>
                                        <p:tgtEl>
                                          <p:spTgt spid="400423"/>
                                        </p:tgtEl>
                                      </p:cBhvr>
                                    </p:animEffect>
                                  </p:childTnLst>
                                </p:cTn>
                              </p:par>
                              <p:par>
                                <p:cTn id="245" presetID="9" presetClass="emph" presetSubtype="0" grpId="1" nodeType="withEffect">
                                  <p:stCondLst>
                                    <p:cond delay="0"/>
                                  </p:stCondLst>
                                  <p:childTnLst>
                                    <p:set>
                                      <p:cBhvr rctx="PPT">
                                        <p:cTn id="246" dur="indefinite"/>
                                        <p:tgtEl>
                                          <p:spTgt spid="400424"/>
                                        </p:tgtEl>
                                        <p:attrNameLst>
                                          <p:attrName>style.opacity</p:attrName>
                                        </p:attrNameLst>
                                      </p:cBhvr>
                                      <p:to>
                                        <p:strVal val="0.5"/>
                                      </p:to>
                                    </p:set>
                                    <p:animEffect filter="image" prLst="opacity: 0.5">
                                      <p:cBhvr rctx="IE">
                                        <p:cTn id="247" dur="indefinite"/>
                                        <p:tgtEl>
                                          <p:spTgt spid="400424"/>
                                        </p:tgtEl>
                                      </p:cBhvr>
                                    </p:animEffect>
                                  </p:childTnLst>
                                </p:cTn>
                              </p:par>
                              <p:par>
                                <p:cTn id="248" presetID="9" presetClass="emph" presetSubtype="0" grpId="1" nodeType="withEffect">
                                  <p:stCondLst>
                                    <p:cond delay="0"/>
                                  </p:stCondLst>
                                  <p:childTnLst>
                                    <p:set>
                                      <p:cBhvr rctx="PPT">
                                        <p:cTn id="249" dur="indefinite"/>
                                        <p:tgtEl>
                                          <p:spTgt spid="400430"/>
                                        </p:tgtEl>
                                        <p:attrNameLst>
                                          <p:attrName>style.opacity</p:attrName>
                                        </p:attrNameLst>
                                      </p:cBhvr>
                                      <p:to>
                                        <p:strVal val="0.5"/>
                                      </p:to>
                                    </p:set>
                                    <p:animEffect filter="image" prLst="opacity: 0.5">
                                      <p:cBhvr rctx="IE">
                                        <p:cTn id="250" dur="indefinite"/>
                                        <p:tgtEl>
                                          <p:spTgt spid="400430"/>
                                        </p:tgtEl>
                                      </p:cBhvr>
                                    </p:animEffect>
                                  </p:childTnLst>
                                </p:cTn>
                              </p:par>
                              <p:par>
                                <p:cTn id="251" presetID="9" presetClass="emph" presetSubtype="0" grpId="1" nodeType="withEffect">
                                  <p:stCondLst>
                                    <p:cond delay="0"/>
                                  </p:stCondLst>
                                  <p:childTnLst>
                                    <p:set>
                                      <p:cBhvr rctx="PPT">
                                        <p:cTn id="252" dur="indefinite"/>
                                        <p:tgtEl>
                                          <p:spTgt spid="400431"/>
                                        </p:tgtEl>
                                        <p:attrNameLst>
                                          <p:attrName>style.opacity</p:attrName>
                                        </p:attrNameLst>
                                      </p:cBhvr>
                                      <p:to>
                                        <p:strVal val="0.5"/>
                                      </p:to>
                                    </p:set>
                                    <p:animEffect filter="image" prLst="opacity: 0.5">
                                      <p:cBhvr rctx="IE">
                                        <p:cTn id="253" dur="indefinite"/>
                                        <p:tgtEl>
                                          <p:spTgt spid="400431"/>
                                        </p:tgtEl>
                                      </p:cBhvr>
                                    </p:animEffect>
                                  </p:childTnLst>
                                </p:cTn>
                              </p:par>
                              <p:par>
                                <p:cTn id="254" presetID="9" presetClass="emph" presetSubtype="0" grpId="1" nodeType="withEffect">
                                  <p:stCondLst>
                                    <p:cond delay="0"/>
                                  </p:stCondLst>
                                  <p:childTnLst>
                                    <p:set>
                                      <p:cBhvr rctx="PPT">
                                        <p:cTn id="255" dur="indefinite"/>
                                        <p:tgtEl>
                                          <p:spTgt spid="400432"/>
                                        </p:tgtEl>
                                        <p:attrNameLst>
                                          <p:attrName>style.opacity</p:attrName>
                                        </p:attrNameLst>
                                      </p:cBhvr>
                                      <p:to>
                                        <p:strVal val="0.5"/>
                                      </p:to>
                                    </p:set>
                                    <p:animEffect filter="image" prLst="opacity: 0.5">
                                      <p:cBhvr rctx="IE">
                                        <p:cTn id="256" dur="indefinite"/>
                                        <p:tgtEl>
                                          <p:spTgt spid="400432"/>
                                        </p:tgtEl>
                                      </p:cBhvr>
                                    </p:animEffect>
                                  </p:childTnLst>
                                </p:cTn>
                              </p:par>
                              <p:par>
                                <p:cTn id="257" presetID="9" presetClass="emph" presetSubtype="0" nodeType="withEffect">
                                  <p:stCondLst>
                                    <p:cond delay="0"/>
                                  </p:stCondLst>
                                  <p:childTnLst>
                                    <p:set>
                                      <p:cBhvr rctx="PPT">
                                        <p:cTn id="258" dur="indefinite"/>
                                        <p:tgtEl>
                                          <p:spTgt spid="6"/>
                                        </p:tgtEl>
                                        <p:attrNameLst>
                                          <p:attrName>style.opacity</p:attrName>
                                        </p:attrNameLst>
                                      </p:cBhvr>
                                      <p:to>
                                        <p:strVal val="0.5"/>
                                      </p:to>
                                    </p:set>
                                    <p:animEffect filter="image" prLst="opacity: 0.5">
                                      <p:cBhvr rctx="IE">
                                        <p:cTn id="259" dur="indefinite"/>
                                        <p:tgtEl>
                                          <p:spTgt spid="6"/>
                                        </p:tgtEl>
                                      </p:cBhvr>
                                    </p:animEffect>
                                  </p:childTnLst>
                                </p:cTn>
                              </p:par>
                              <p:par>
                                <p:cTn id="260" presetID="9" presetClass="emph" presetSubtype="0" grpId="1" nodeType="withEffect">
                                  <p:stCondLst>
                                    <p:cond delay="0"/>
                                  </p:stCondLst>
                                  <p:childTnLst>
                                    <p:set>
                                      <p:cBhvr rctx="PPT">
                                        <p:cTn id="261" dur="indefinite"/>
                                        <p:tgtEl>
                                          <p:spTgt spid="400437"/>
                                        </p:tgtEl>
                                        <p:attrNameLst>
                                          <p:attrName>style.opacity</p:attrName>
                                        </p:attrNameLst>
                                      </p:cBhvr>
                                      <p:to>
                                        <p:strVal val="0.5"/>
                                      </p:to>
                                    </p:set>
                                    <p:animEffect filter="image" prLst="opacity: 0.5">
                                      <p:cBhvr rctx="IE">
                                        <p:cTn id="262" dur="indefinite"/>
                                        <p:tgtEl>
                                          <p:spTgt spid="400437"/>
                                        </p:tgtEl>
                                      </p:cBhvr>
                                    </p:animEffect>
                                  </p:childTnLst>
                                </p:cTn>
                              </p:par>
                              <p:par>
                                <p:cTn id="263" presetID="9" presetClass="emph" presetSubtype="0" grpId="1" nodeType="withEffect">
                                  <p:stCondLst>
                                    <p:cond delay="0"/>
                                  </p:stCondLst>
                                  <p:childTnLst>
                                    <p:set>
                                      <p:cBhvr rctx="PPT">
                                        <p:cTn id="264" dur="indefinite"/>
                                        <p:tgtEl>
                                          <p:spTgt spid="400444"/>
                                        </p:tgtEl>
                                        <p:attrNameLst>
                                          <p:attrName>style.opacity</p:attrName>
                                        </p:attrNameLst>
                                      </p:cBhvr>
                                      <p:to>
                                        <p:strVal val="0.5"/>
                                      </p:to>
                                    </p:set>
                                    <p:animEffect filter="image" prLst="opacity: 0.5">
                                      <p:cBhvr rctx="IE">
                                        <p:cTn id="265" dur="indefinite"/>
                                        <p:tgtEl>
                                          <p:spTgt spid="400444"/>
                                        </p:tgtEl>
                                      </p:cBhvr>
                                    </p:animEffect>
                                  </p:childTnLst>
                                </p:cTn>
                              </p:par>
                              <p:par>
                                <p:cTn id="266" presetID="9" presetClass="emph" presetSubtype="0" grpId="1" nodeType="withEffect">
                                  <p:stCondLst>
                                    <p:cond delay="0"/>
                                  </p:stCondLst>
                                  <p:iterate type="lt">
                                    <p:tmAbs val="0"/>
                                  </p:iterate>
                                  <p:childTnLst>
                                    <p:set>
                                      <p:cBhvr rctx="PPT">
                                        <p:cTn id="267" dur="indefinite"/>
                                        <p:tgtEl>
                                          <p:spTgt spid="400484"/>
                                        </p:tgtEl>
                                        <p:attrNameLst>
                                          <p:attrName>style.opacity</p:attrName>
                                        </p:attrNameLst>
                                      </p:cBhvr>
                                      <p:to>
                                        <p:strVal val="0.5"/>
                                      </p:to>
                                    </p:set>
                                    <p:animEffect filter="image" prLst="opacity: 0.5">
                                      <p:cBhvr rctx="IE">
                                        <p:cTn id="268" dur="indefinite"/>
                                        <p:tgtEl>
                                          <p:spTgt spid="400484"/>
                                        </p:tgtEl>
                                      </p:cBhvr>
                                    </p:animEffect>
                                  </p:childTnLst>
                                </p:cTn>
                              </p:par>
                            </p:childTnLst>
                          </p:cTn>
                        </p:par>
                      </p:childTnLst>
                    </p:cTn>
                  </p:par>
                  <p:par>
                    <p:cTn id="269" fill="hold">
                      <p:stCondLst>
                        <p:cond delay="indefinite"/>
                      </p:stCondLst>
                      <p:childTnLst>
                        <p:par>
                          <p:cTn id="270" fill="hold">
                            <p:stCondLst>
                              <p:cond delay="0"/>
                            </p:stCondLst>
                            <p:childTnLst>
                              <p:par>
                                <p:cTn id="271" presetID="40" presetClass="entr" presetSubtype="0" fill="hold" grpId="0" nodeType="clickEffect">
                                  <p:stCondLst>
                                    <p:cond delay="0"/>
                                  </p:stCondLst>
                                  <p:iterate type="lt">
                                    <p:tmPct val="10000"/>
                                  </p:iterate>
                                  <p:childTnLst>
                                    <p:set>
                                      <p:cBhvr>
                                        <p:cTn id="272" dur="1" fill="hold">
                                          <p:stCondLst>
                                            <p:cond delay="0"/>
                                          </p:stCondLst>
                                        </p:cTn>
                                        <p:tgtEl>
                                          <p:spTgt spid="400485"/>
                                        </p:tgtEl>
                                        <p:attrNameLst>
                                          <p:attrName>style.visibility</p:attrName>
                                        </p:attrNameLst>
                                      </p:cBhvr>
                                      <p:to>
                                        <p:strVal val="visible"/>
                                      </p:to>
                                    </p:set>
                                    <p:animEffect transition="in" filter="fade">
                                      <p:cBhvr>
                                        <p:cTn id="273" dur="1000"/>
                                        <p:tgtEl>
                                          <p:spTgt spid="400485"/>
                                        </p:tgtEl>
                                      </p:cBhvr>
                                    </p:animEffect>
                                    <p:anim calcmode="lin" valueType="num">
                                      <p:cBhvr>
                                        <p:cTn id="274" dur="1000" fill="hold"/>
                                        <p:tgtEl>
                                          <p:spTgt spid="400485"/>
                                        </p:tgtEl>
                                        <p:attrNameLst>
                                          <p:attrName>ppt_x</p:attrName>
                                        </p:attrNameLst>
                                      </p:cBhvr>
                                      <p:tavLst>
                                        <p:tav tm="0">
                                          <p:val>
                                            <p:strVal val="#ppt_x-.1"/>
                                          </p:val>
                                        </p:tav>
                                        <p:tav tm="100000">
                                          <p:val>
                                            <p:strVal val="#ppt_x"/>
                                          </p:val>
                                        </p:tav>
                                      </p:tavLst>
                                    </p:anim>
                                    <p:anim calcmode="lin" valueType="num">
                                      <p:cBhvr>
                                        <p:cTn id="275" dur="1000" fill="hold"/>
                                        <p:tgtEl>
                                          <p:spTgt spid="400485"/>
                                        </p:tgtEl>
                                        <p:attrNameLst>
                                          <p:attrName>ppt_y</p:attrName>
                                        </p:attrNameLst>
                                      </p:cBhvr>
                                      <p:tavLst>
                                        <p:tav tm="0">
                                          <p:val>
                                            <p:strVal val="#ppt_y"/>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grpId="1" nodeType="clickEffect">
                                  <p:stCondLst>
                                    <p:cond delay="0"/>
                                  </p:stCondLst>
                                  <p:childTnLst>
                                    <p:set>
                                      <p:cBhvr>
                                        <p:cTn id="279" dur="1" fill="hold">
                                          <p:stCondLst>
                                            <p:cond delay="0"/>
                                          </p:stCondLst>
                                        </p:cTn>
                                        <p:tgtEl>
                                          <p:spTgt spid="400425"/>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400427"/>
                                        </p:tgtEl>
                                        <p:attrNameLst>
                                          <p:attrName>style.visibility</p:attrName>
                                        </p:attrNameLst>
                                      </p:cBhvr>
                                      <p:to>
                                        <p:strVal val="hidden"/>
                                      </p:to>
                                    </p:set>
                                  </p:childTnLst>
                                </p:cTn>
                              </p:par>
                              <p:par>
                                <p:cTn id="282" presetID="9" presetClass="entr" presetSubtype="0" fill="hold" grpId="0" nodeType="withEffect">
                                  <p:stCondLst>
                                    <p:cond delay="0"/>
                                  </p:stCondLst>
                                  <p:childTnLst>
                                    <p:set>
                                      <p:cBhvr>
                                        <p:cTn id="283" dur="1" fill="hold">
                                          <p:stCondLst>
                                            <p:cond delay="0"/>
                                          </p:stCondLst>
                                        </p:cTn>
                                        <p:tgtEl>
                                          <p:spTgt spid="400426"/>
                                        </p:tgtEl>
                                        <p:attrNameLst>
                                          <p:attrName>style.visibility</p:attrName>
                                        </p:attrNameLst>
                                      </p:cBhvr>
                                      <p:to>
                                        <p:strVal val="visible"/>
                                      </p:to>
                                    </p:set>
                                    <p:animEffect transition="in" filter="dissolve">
                                      <p:cBhvr>
                                        <p:cTn id="284" dur="500"/>
                                        <p:tgtEl>
                                          <p:spTgt spid="400426"/>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400428"/>
                                        </p:tgtEl>
                                        <p:attrNameLst>
                                          <p:attrName>style.visibility</p:attrName>
                                        </p:attrNameLst>
                                      </p:cBhvr>
                                      <p:to>
                                        <p:strVal val="visible"/>
                                      </p:to>
                                    </p:set>
                                    <p:animEffect transition="in" filter="dissolve">
                                      <p:cBhvr>
                                        <p:cTn id="287" dur="500"/>
                                        <p:tgtEl>
                                          <p:spTgt spid="400428"/>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nodeType="clickEffect">
                                  <p:stCondLst>
                                    <p:cond delay="0"/>
                                  </p:stCondLst>
                                  <p:childTnLst>
                                    <p:set>
                                      <p:cBhvr>
                                        <p:cTn id="291" dur="1" fill="hold">
                                          <p:stCondLst>
                                            <p:cond delay="0"/>
                                          </p:stCondLst>
                                        </p:cTn>
                                        <p:tgtEl>
                                          <p:spTgt spid="7"/>
                                        </p:tgtEl>
                                        <p:attrNameLst>
                                          <p:attrName>style.visibility</p:attrName>
                                        </p:attrNameLst>
                                      </p:cBhvr>
                                      <p:to>
                                        <p:strVal val="visible"/>
                                      </p:to>
                                    </p:set>
                                    <p:animEffect transition="in" filter="dissolve">
                                      <p:cBhvr>
                                        <p:cTn id="292" dur="500"/>
                                        <p:tgtEl>
                                          <p:spTgt spid="7"/>
                                        </p:tgtEl>
                                      </p:cBhvr>
                                    </p:animEffect>
                                  </p:childTnLst>
                                </p:cTn>
                              </p:par>
                            </p:childTnLst>
                          </p:cTn>
                        </p:par>
                      </p:childTnLst>
                    </p:cTn>
                  </p:par>
                  <p:par>
                    <p:cTn id="293" fill="hold">
                      <p:stCondLst>
                        <p:cond delay="indefinite"/>
                      </p:stCondLst>
                      <p:childTnLst>
                        <p:par>
                          <p:cTn id="294" fill="hold">
                            <p:stCondLst>
                              <p:cond delay="0"/>
                            </p:stCondLst>
                            <p:childTnLst>
                              <p:par>
                                <p:cTn id="295" presetID="47" presetClass="entr" presetSubtype="0" fill="hold" grpId="0" nodeType="clickEffect">
                                  <p:stCondLst>
                                    <p:cond delay="0"/>
                                  </p:stCondLst>
                                  <p:childTnLst>
                                    <p:set>
                                      <p:cBhvr>
                                        <p:cTn id="296" dur="1" fill="hold">
                                          <p:stCondLst>
                                            <p:cond delay="0"/>
                                          </p:stCondLst>
                                        </p:cTn>
                                        <p:tgtEl>
                                          <p:spTgt spid="400452"/>
                                        </p:tgtEl>
                                        <p:attrNameLst>
                                          <p:attrName>style.visibility</p:attrName>
                                        </p:attrNameLst>
                                      </p:cBhvr>
                                      <p:to>
                                        <p:strVal val="visible"/>
                                      </p:to>
                                    </p:set>
                                    <p:animEffect transition="in" filter="fade">
                                      <p:cBhvr>
                                        <p:cTn id="297" dur="1000"/>
                                        <p:tgtEl>
                                          <p:spTgt spid="400452"/>
                                        </p:tgtEl>
                                      </p:cBhvr>
                                    </p:animEffect>
                                    <p:anim calcmode="lin" valueType="num">
                                      <p:cBhvr>
                                        <p:cTn id="298" dur="1000" fill="hold"/>
                                        <p:tgtEl>
                                          <p:spTgt spid="400452"/>
                                        </p:tgtEl>
                                        <p:attrNameLst>
                                          <p:attrName>ppt_x</p:attrName>
                                        </p:attrNameLst>
                                      </p:cBhvr>
                                      <p:tavLst>
                                        <p:tav tm="0">
                                          <p:val>
                                            <p:strVal val="#ppt_x"/>
                                          </p:val>
                                        </p:tav>
                                        <p:tav tm="100000">
                                          <p:val>
                                            <p:strVal val="#ppt_x"/>
                                          </p:val>
                                        </p:tav>
                                      </p:tavLst>
                                    </p:anim>
                                    <p:anim calcmode="lin" valueType="num">
                                      <p:cBhvr>
                                        <p:cTn id="299" dur="1000" fill="hold"/>
                                        <p:tgtEl>
                                          <p:spTgt spid="400452"/>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47" presetClass="entr" presetSubtype="0" fill="hold" grpId="0" nodeType="clickEffect">
                                  <p:stCondLst>
                                    <p:cond delay="0"/>
                                  </p:stCondLst>
                                  <p:childTnLst>
                                    <p:set>
                                      <p:cBhvr>
                                        <p:cTn id="303" dur="1" fill="hold">
                                          <p:stCondLst>
                                            <p:cond delay="0"/>
                                          </p:stCondLst>
                                        </p:cTn>
                                        <p:tgtEl>
                                          <p:spTgt spid="400453"/>
                                        </p:tgtEl>
                                        <p:attrNameLst>
                                          <p:attrName>style.visibility</p:attrName>
                                        </p:attrNameLst>
                                      </p:cBhvr>
                                      <p:to>
                                        <p:strVal val="visible"/>
                                      </p:to>
                                    </p:set>
                                    <p:animEffect transition="in" filter="fade">
                                      <p:cBhvr>
                                        <p:cTn id="304" dur="1000"/>
                                        <p:tgtEl>
                                          <p:spTgt spid="400453"/>
                                        </p:tgtEl>
                                      </p:cBhvr>
                                    </p:animEffect>
                                    <p:anim calcmode="lin" valueType="num">
                                      <p:cBhvr>
                                        <p:cTn id="305" dur="1000" fill="hold"/>
                                        <p:tgtEl>
                                          <p:spTgt spid="400453"/>
                                        </p:tgtEl>
                                        <p:attrNameLst>
                                          <p:attrName>ppt_x</p:attrName>
                                        </p:attrNameLst>
                                      </p:cBhvr>
                                      <p:tavLst>
                                        <p:tav tm="0">
                                          <p:val>
                                            <p:strVal val="#ppt_x"/>
                                          </p:val>
                                        </p:tav>
                                        <p:tav tm="100000">
                                          <p:val>
                                            <p:strVal val="#ppt_x"/>
                                          </p:val>
                                        </p:tav>
                                      </p:tavLst>
                                    </p:anim>
                                    <p:anim calcmode="lin" valueType="num">
                                      <p:cBhvr>
                                        <p:cTn id="306" dur="1000" fill="hold"/>
                                        <p:tgtEl>
                                          <p:spTgt spid="400453"/>
                                        </p:tgtEl>
                                        <p:attrNameLst>
                                          <p:attrName>ppt_y</p:attrName>
                                        </p:attrNameLst>
                                      </p:cBhvr>
                                      <p:tavLst>
                                        <p:tav tm="0">
                                          <p:val>
                                            <p:strVal val="#ppt_y-.1"/>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53" presetClass="entr" presetSubtype="0" fill="hold" grpId="0" nodeType="clickEffect">
                                  <p:stCondLst>
                                    <p:cond delay="0"/>
                                  </p:stCondLst>
                                  <p:childTnLst>
                                    <p:set>
                                      <p:cBhvr>
                                        <p:cTn id="310" dur="1" fill="hold">
                                          <p:stCondLst>
                                            <p:cond delay="0"/>
                                          </p:stCondLst>
                                        </p:cTn>
                                        <p:tgtEl>
                                          <p:spTgt spid="400451"/>
                                        </p:tgtEl>
                                        <p:attrNameLst>
                                          <p:attrName>style.visibility</p:attrName>
                                        </p:attrNameLst>
                                      </p:cBhvr>
                                      <p:to>
                                        <p:strVal val="visible"/>
                                      </p:to>
                                    </p:set>
                                    <p:anim calcmode="lin" valueType="num">
                                      <p:cBhvr>
                                        <p:cTn id="311" dur="500" fill="hold"/>
                                        <p:tgtEl>
                                          <p:spTgt spid="400451"/>
                                        </p:tgtEl>
                                        <p:attrNameLst>
                                          <p:attrName>ppt_w</p:attrName>
                                        </p:attrNameLst>
                                      </p:cBhvr>
                                      <p:tavLst>
                                        <p:tav tm="0">
                                          <p:val>
                                            <p:fltVal val="0"/>
                                          </p:val>
                                        </p:tav>
                                        <p:tav tm="100000">
                                          <p:val>
                                            <p:strVal val="#ppt_w"/>
                                          </p:val>
                                        </p:tav>
                                      </p:tavLst>
                                    </p:anim>
                                    <p:anim calcmode="lin" valueType="num">
                                      <p:cBhvr>
                                        <p:cTn id="312" dur="500" fill="hold"/>
                                        <p:tgtEl>
                                          <p:spTgt spid="400451"/>
                                        </p:tgtEl>
                                        <p:attrNameLst>
                                          <p:attrName>ppt_h</p:attrName>
                                        </p:attrNameLst>
                                      </p:cBhvr>
                                      <p:tavLst>
                                        <p:tav tm="0">
                                          <p:val>
                                            <p:fltVal val="0"/>
                                          </p:val>
                                        </p:tav>
                                        <p:tav tm="100000">
                                          <p:val>
                                            <p:strVal val="#ppt_h"/>
                                          </p:val>
                                        </p:tav>
                                      </p:tavLst>
                                    </p:anim>
                                    <p:animEffect transition="in" filter="fade">
                                      <p:cBhvr>
                                        <p:cTn id="313" dur="500"/>
                                        <p:tgtEl>
                                          <p:spTgt spid="400451"/>
                                        </p:tgtEl>
                                      </p:cBhvr>
                                    </p:animEffect>
                                  </p:childTnLst>
                                </p:cTn>
                              </p:par>
                            </p:childTnLst>
                          </p:cTn>
                        </p:par>
                      </p:childTnLst>
                    </p:cTn>
                  </p:par>
                  <p:par>
                    <p:cTn id="314" fill="hold">
                      <p:stCondLst>
                        <p:cond delay="indefinite"/>
                      </p:stCondLst>
                      <p:childTnLst>
                        <p:par>
                          <p:cTn id="315" fill="hold">
                            <p:stCondLst>
                              <p:cond delay="0"/>
                            </p:stCondLst>
                            <p:childTnLst>
                              <p:par>
                                <p:cTn id="316" presetID="53" presetClass="entr" presetSubtype="0" fill="hold" nodeType="clickEffect">
                                  <p:stCondLst>
                                    <p:cond delay="0"/>
                                  </p:stCondLst>
                                  <p:childTnLst>
                                    <p:set>
                                      <p:cBhvr>
                                        <p:cTn id="317" dur="1" fill="hold">
                                          <p:stCondLst>
                                            <p:cond delay="0"/>
                                          </p:stCondLst>
                                        </p:cTn>
                                        <p:tgtEl>
                                          <p:spTgt spid="8"/>
                                        </p:tgtEl>
                                        <p:attrNameLst>
                                          <p:attrName>style.visibility</p:attrName>
                                        </p:attrNameLst>
                                      </p:cBhvr>
                                      <p:to>
                                        <p:strVal val="visible"/>
                                      </p:to>
                                    </p:set>
                                    <p:anim calcmode="lin" valueType="num">
                                      <p:cBhvr>
                                        <p:cTn id="318" dur="500" fill="hold"/>
                                        <p:tgtEl>
                                          <p:spTgt spid="8"/>
                                        </p:tgtEl>
                                        <p:attrNameLst>
                                          <p:attrName>ppt_w</p:attrName>
                                        </p:attrNameLst>
                                      </p:cBhvr>
                                      <p:tavLst>
                                        <p:tav tm="0">
                                          <p:val>
                                            <p:fltVal val="0"/>
                                          </p:val>
                                        </p:tav>
                                        <p:tav tm="100000">
                                          <p:val>
                                            <p:strVal val="#ppt_w"/>
                                          </p:val>
                                        </p:tav>
                                      </p:tavLst>
                                    </p:anim>
                                    <p:anim calcmode="lin" valueType="num">
                                      <p:cBhvr>
                                        <p:cTn id="319" dur="500" fill="hold"/>
                                        <p:tgtEl>
                                          <p:spTgt spid="8"/>
                                        </p:tgtEl>
                                        <p:attrNameLst>
                                          <p:attrName>ppt_h</p:attrName>
                                        </p:attrNameLst>
                                      </p:cBhvr>
                                      <p:tavLst>
                                        <p:tav tm="0">
                                          <p:val>
                                            <p:fltVal val="0"/>
                                          </p:val>
                                        </p:tav>
                                        <p:tav tm="100000">
                                          <p:val>
                                            <p:strVal val="#ppt_h"/>
                                          </p:val>
                                        </p:tav>
                                      </p:tavLst>
                                    </p:anim>
                                    <p:animEffect transition="in" filter="fade">
                                      <p:cBhvr>
                                        <p:cTn id="320" dur="500"/>
                                        <p:tgtEl>
                                          <p:spTgt spid="8"/>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8" fill="hold" grpId="0" nodeType="clickEffect">
                                  <p:stCondLst>
                                    <p:cond delay="0"/>
                                  </p:stCondLst>
                                  <p:childTnLst>
                                    <p:set>
                                      <p:cBhvr>
                                        <p:cTn id="324" dur="1" fill="hold">
                                          <p:stCondLst>
                                            <p:cond delay="0"/>
                                          </p:stCondLst>
                                        </p:cTn>
                                        <p:tgtEl>
                                          <p:spTgt spid="400476"/>
                                        </p:tgtEl>
                                        <p:attrNameLst>
                                          <p:attrName>style.visibility</p:attrName>
                                        </p:attrNameLst>
                                      </p:cBhvr>
                                      <p:to>
                                        <p:strVal val="visible"/>
                                      </p:to>
                                    </p:set>
                                    <p:animEffect transition="in" filter="wipe(left)">
                                      <p:cBhvr>
                                        <p:cTn id="325" dur="2000"/>
                                        <p:tgtEl>
                                          <p:spTgt spid="400476"/>
                                        </p:tgtEl>
                                      </p:cBhvr>
                                    </p:animEffect>
                                  </p:childTnLst>
                                </p:cTn>
                              </p:par>
                            </p:childTnLst>
                          </p:cTn>
                        </p:par>
                      </p:childTnLst>
                    </p:cTn>
                  </p:par>
                  <p:par>
                    <p:cTn id="326" fill="hold">
                      <p:stCondLst>
                        <p:cond delay="indefinite"/>
                      </p:stCondLst>
                      <p:childTnLst>
                        <p:par>
                          <p:cTn id="327" fill="hold">
                            <p:stCondLst>
                              <p:cond delay="0"/>
                            </p:stCondLst>
                            <p:childTnLst>
                              <p:par>
                                <p:cTn id="328" presetID="22" presetClass="entr" presetSubtype="8" fill="hold" grpId="0" nodeType="clickEffect">
                                  <p:stCondLst>
                                    <p:cond delay="0"/>
                                  </p:stCondLst>
                                  <p:childTnLst>
                                    <p:set>
                                      <p:cBhvr>
                                        <p:cTn id="329" dur="1" fill="hold">
                                          <p:stCondLst>
                                            <p:cond delay="0"/>
                                          </p:stCondLst>
                                        </p:cTn>
                                        <p:tgtEl>
                                          <p:spTgt spid="400454"/>
                                        </p:tgtEl>
                                        <p:attrNameLst>
                                          <p:attrName>style.visibility</p:attrName>
                                        </p:attrNameLst>
                                      </p:cBhvr>
                                      <p:to>
                                        <p:strVal val="visible"/>
                                      </p:to>
                                    </p:set>
                                    <p:animEffect transition="in" filter="wipe(left)">
                                      <p:cBhvr>
                                        <p:cTn id="330" dur="5000"/>
                                        <p:tgtEl>
                                          <p:spTgt spid="400454"/>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4" fill="hold" grpId="0" nodeType="clickEffect">
                                  <p:stCondLst>
                                    <p:cond delay="0"/>
                                  </p:stCondLst>
                                  <p:childTnLst>
                                    <p:set>
                                      <p:cBhvr>
                                        <p:cTn id="334" dur="1" fill="hold">
                                          <p:stCondLst>
                                            <p:cond delay="0"/>
                                          </p:stCondLst>
                                        </p:cTn>
                                        <p:tgtEl>
                                          <p:spTgt spid="400455"/>
                                        </p:tgtEl>
                                        <p:attrNameLst>
                                          <p:attrName>style.visibility</p:attrName>
                                        </p:attrNameLst>
                                      </p:cBhvr>
                                      <p:to>
                                        <p:strVal val="visible"/>
                                      </p:to>
                                    </p:set>
                                    <p:animEffect transition="in" filter="wipe(down)">
                                      <p:cBhvr>
                                        <p:cTn id="335" dur="2000"/>
                                        <p:tgtEl>
                                          <p:spTgt spid="400455"/>
                                        </p:tgtEl>
                                      </p:cBhvr>
                                    </p:animEffect>
                                  </p:childTnLst>
                                </p:cTn>
                              </p:par>
                            </p:childTnLst>
                          </p:cTn>
                        </p:par>
                      </p:childTnLst>
                    </p:cTn>
                  </p:par>
                  <p:par>
                    <p:cTn id="336" fill="hold">
                      <p:stCondLst>
                        <p:cond delay="indefinite"/>
                      </p:stCondLst>
                      <p:childTnLst>
                        <p:par>
                          <p:cTn id="337" fill="hold">
                            <p:stCondLst>
                              <p:cond delay="0"/>
                            </p:stCondLst>
                            <p:childTnLst>
                              <p:par>
                                <p:cTn id="338" presetID="40" presetClass="entr" presetSubtype="0" fill="hold" grpId="0" nodeType="clickEffect">
                                  <p:stCondLst>
                                    <p:cond delay="0"/>
                                  </p:stCondLst>
                                  <p:iterate type="lt">
                                    <p:tmPct val="10000"/>
                                  </p:iterate>
                                  <p:childTnLst>
                                    <p:set>
                                      <p:cBhvr>
                                        <p:cTn id="339" dur="1" fill="hold">
                                          <p:stCondLst>
                                            <p:cond delay="0"/>
                                          </p:stCondLst>
                                        </p:cTn>
                                        <p:tgtEl>
                                          <p:spTgt spid="400460"/>
                                        </p:tgtEl>
                                        <p:attrNameLst>
                                          <p:attrName>style.visibility</p:attrName>
                                        </p:attrNameLst>
                                      </p:cBhvr>
                                      <p:to>
                                        <p:strVal val="visible"/>
                                      </p:to>
                                    </p:set>
                                    <p:animEffect transition="in" filter="fade">
                                      <p:cBhvr>
                                        <p:cTn id="340" dur="1000"/>
                                        <p:tgtEl>
                                          <p:spTgt spid="400460"/>
                                        </p:tgtEl>
                                      </p:cBhvr>
                                    </p:animEffect>
                                    <p:anim calcmode="lin" valueType="num">
                                      <p:cBhvr>
                                        <p:cTn id="341" dur="1000" fill="hold"/>
                                        <p:tgtEl>
                                          <p:spTgt spid="400460"/>
                                        </p:tgtEl>
                                        <p:attrNameLst>
                                          <p:attrName>ppt_x</p:attrName>
                                        </p:attrNameLst>
                                      </p:cBhvr>
                                      <p:tavLst>
                                        <p:tav tm="0">
                                          <p:val>
                                            <p:strVal val="#ppt_x-.1"/>
                                          </p:val>
                                        </p:tav>
                                        <p:tav tm="100000">
                                          <p:val>
                                            <p:strVal val="#ppt_x"/>
                                          </p:val>
                                        </p:tav>
                                      </p:tavLst>
                                    </p:anim>
                                    <p:anim calcmode="lin" valueType="num">
                                      <p:cBhvr>
                                        <p:cTn id="342" dur="1000" fill="hold"/>
                                        <p:tgtEl>
                                          <p:spTgt spid="400460"/>
                                        </p:tgtEl>
                                        <p:attrNameLst>
                                          <p:attrName>ppt_y</p:attrName>
                                        </p:attrNameLst>
                                      </p:cBhvr>
                                      <p:tavLst>
                                        <p:tav tm="0">
                                          <p:val>
                                            <p:strVal val="#ppt_y"/>
                                          </p:val>
                                        </p:tav>
                                        <p:tav tm="100000">
                                          <p:val>
                                            <p:strVal val="#ppt_y"/>
                                          </p:val>
                                        </p:tav>
                                      </p:tavLst>
                                    </p:anim>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nodeType="clickEffect">
                                  <p:stCondLst>
                                    <p:cond delay="0"/>
                                  </p:stCondLst>
                                  <p:childTnLst>
                                    <p:set>
                                      <p:cBhvr>
                                        <p:cTn id="346" dur="1" fill="hold">
                                          <p:stCondLst>
                                            <p:cond delay="0"/>
                                          </p:stCondLst>
                                        </p:cTn>
                                        <p:tgtEl>
                                          <p:spTgt spid="9"/>
                                        </p:tgtEl>
                                        <p:attrNameLst>
                                          <p:attrName>style.visibility</p:attrName>
                                        </p:attrNameLst>
                                      </p:cBhvr>
                                      <p:to>
                                        <p:strVal val="visible"/>
                                      </p:to>
                                    </p:set>
                                    <p:animEffect transition="in" filter="fade">
                                      <p:cBhvr>
                                        <p:cTn id="347" dur="2000"/>
                                        <p:tgtEl>
                                          <p:spTgt spid="9"/>
                                        </p:tgtEl>
                                      </p:cBhvr>
                                    </p:animEffect>
                                  </p:childTnLst>
                                </p:cTn>
                              </p:par>
                            </p:childTnLst>
                          </p:cTn>
                        </p:par>
                      </p:childTnLst>
                    </p:cTn>
                  </p:par>
                  <p:par>
                    <p:cTn id="348" fill="hold">
                      <p:stCondLst>
                        <p:cond delay="indefinite"/>
                      </p:stCondLst>
                      <p:childTnLst>
                        <p:par>
                          <p:cTn id="349" fill="hold">
                            <p:stCondLst>
                              <p:cond delay="0"/>
                            </p:stCondLst>
                            <p:childTnLst>
                              <p:par>
                                <p:cTn id="350" presetID="9" presetClass="entr" presetSubtype="0" fill="hold" grpId="0" nodeType="clickEffect">
                                  <p:stCondLst>
                                    <p:cond delay="0"/>
                                  </p:stCondLst>
                                  <p:childTnLst>
                                    <p:set>
                                      <p:cBhvr>
                                        <p:cTn id="351" dur="1" fill="hold">
                                          <p:stCondLst>
                                            <p:cond delay="0"/>
                                          </p:stCondLst>
                                        </p:cTn>
                                        <p:tgtEl>
                                          <p:spTgt spid="400461"/>
                                        </p:tgtEl>
                                        <p:attrNameLst>
                                          <p:attrName>style.visibility</p:attrName>
                                        </p:attrNameLst>
                                      </p:cBhvr>
                                      <p:to>
                                        <p:strVal val="visible"/>
                                      </p:to>
                                    </p:set>
                                    <p:animEffect transition="in" filter="dissolve">
                                      <p:cBhvr>
                                        <p:cTn id="352" dur="500"/>
                                        <p:tgtEl>
                                          <p:spTgt spid="400461"/>
                                        </p:tgtEl>
                                      </p:cBhvr>
                                    </p:animEffect>
                                  </p:childTnLst>
                                </p:cTn>
                              </p:par>
                            </p:childTnLst>
                          </p:cTn>
                        </p:par>
                      </p:childTnLst>
                    </p:cTn>
                  </p:par>
                  <p:par>
                    <p:cTn id="353" fill="hold">
                      <p:stCondLst>
                        <p:cond delay="indefinite"/>
                      </p:stCondLst>
                      <p:childTnLst>
                        <p:par>
                          <p:cTn id="354" fill="hold">
                            <p:stCondLst>
                              <p:cond delay="0"/>
                            </p:stCondLst>
                            <p:childTnLst>
                              <p:par>
                                <p:cTn id="355" presetID="9" presetClass="entr" presetSubtype="0" fill="hold" grpId="0" nodeType="clickEffect">
                                  <p:stCondLst>
                                    <p:cond delay="0"/>
                                  </p:stCondLst>
                                  <p:childTnLst>
                                    <p:set>
                                      <p:cBhvr>
                                        <p:cTn id="356" dur="1" fill="hold">
                                          <p:stCondLst>
                                            <p:cond delay="0"/>
                                          </p:stCondLst>
                                        </p:cTn>
                                        <p:tgtEl>
                                          <p:spTgt spid="400463"/>
                                        </p:tgtEl>
                                        <p:attrNameLst>
                                          <p:attrName>style.visibility</p:attrName>
                                        </p:attrNameLst>
                                      </p:cBhvr>
                                      <p:to>
                                        <p:strVal val="visible"/>
                                      </p:to>
                                    </p:set>
                                    <p:animEffect transition="in" filter="dissolve">
                                      <p:cBhvr>
                                        <p:cTn id="357" dur="500"/>
                                        <p:tgtEl>
                                          <p:spTgt spid="400463"/>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4" fill="hold" grpId="0" nodeType="clickEffect">
                                  <p:stCondLst>
                                    <p:cond delay="0"/>
                                  </p:stCondLst>
                                  <p:childTnLst>
                                    <p:set>
                                      <p:cBhvr>
                                        <p:cTn id="361" dur="1" fill="hold">
                                          <p:stCondLst>
                                            <p:cond delay="0"/>
                                          </p:stCondLst>
                                        </p:cTn>
                                        <p:tgtEl>
                                          <p:spTgt spid="400469"/>
                                        </p:tgtEl>
                                        <p:attrNameLst>
                                          <p:attrName>style.visibility</p:attrName>
                                        </p:attrNameLst>
                                      </p:cBhvr>
                                      <p:to>
                                        <p:strVal val="visible"/>
                                      </p:to>
                                    </p:set>
                                    <p:animEffect transition="in" filter="wipe(down)">
                                      <p:cBhvr>
                                        <p:cTn id="362" dur="500"/>
                                        <p:tgtEl>
                                          <p:spTgt spid="400469"/>
                                        </p:tgtEl>
                                      </p:cBhvr>
                                    </p:animEffect>
                                  </p:childTnLst>
                                </p:cTn>
                              </p:par>
                            </p:childTnLst>
                          </p:cTn>
                        </p:par>
                        <p:par>
                          <p:cTn id="363" fill="hold">
                            <p:stCondLst>
                              <p:cond delay="500"/>
                            </p:stCondLst>
                            <p:childTnLst>
                              <p:par>
                                <p:cTn id="364" presetID="22" presetClass="entr" presetSubtype="4" fill="hold" grpId="0" nodeType="afterEffect">
                                  <p:stCondLst>
                                    <p:cond delay="0"/>
                                  </p:stCondLst>
                                  <p:childTnLst>
                                    <p:set>
                                      <p:cBhvr>
                                        <p:cTn id="365" dur="1" fill="hold">
                                          <p:stCondLst>
                                            <p:cond delay="0"/>
                                          </p:stCondLst>
                                        </p:cTn>
                                        <p:tgtEl>
                                          <p:spTgt spid="400470"/>
                                        </p:tgtEl>
                                        <p:attrNameLst>
                                          <p:attrName>style.visibility</p:attrName>
                                        </p:attrNameLst>
                                      </p:cBhvr>
                                      <p:to>
                                        <p:strVal val="visible"/>
                                      </p:to>
                                    </p:set>
                                    <p:animEffect transition="in" filter="wipe(down)">
                                      <p:cBhvr>
                                        <p:cTn id="366" dur="500"/>
                                        <p:tgtEl>
                                          <p:spTgt spid="400470"/>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nodeType="clickEffect">
                                  <p:stCondLst>
                                    <p:cond delay="0"/>
                                  </p:stCondLst>
                                  <p:childTnLst>
                                    <p:set>
                                      <p:cBhvr>
                                        <p:cTn id="370" dur="1" fill="hold">
                                          <p:stCondLst>
                                            <p:cond delay="0"/>
                                          </p:stCondLst>
                                        </p:cTn>
                                        <p:tgtEl>
                                          <p:spTgt spid="10"/>
                                        </p:tgtEl>
                                        <p:attrNameLst>
                                          <p:attrName>style.visibility</p:attrName>
                                        </p:attrNameLst>
                                      </p:cBhvr>
                                      <p:to>
                                        <p:strVal val="visible"/>
                                      </p:to>
                                    </p:set>
                                    <p:animEffect transition="in" filter="fade">
                                      <p:cBhvr>
                                        <p:cTn id="371" dur="2000"/>
                                        <p:tgtEl>
                                          <p:spTgt spid="10"/>
                                        </p:tgtEl>
                                      </p:cBhvr>
                                    </p:animEffect>
                                  </p:childTnLst>
                                </p:cTn>
                              </p:par>
                            </p:childTnLst>
                          </p:cTn>
                        </p:par>
                      </p:childTnLst>
                    </p:cTn>
                  </p:par>
                  <p:par>
                    <p:cTn id="372" fill="hold">
                      <p:stCondLst>
                        <p:cond delay="indefinite"/>
                      </p:stCondLst>
                      <p:childTnLst>
                        <p:par>
                          <p:cTn id="373" fill="hold">
                            <p:stCondLst>
                              <p:cond delay="0"/>
                            </p:stCondLst>
                            <p:childTnLst>
                              <p:par>
                                <p:cTn id="374" presetID="9" presetClass="entr" presetSubtype="0" fill="hold" grpId="0" nodeType="clickEffect">
                                  <p:stCondLst>
                                    <p:cond delay="0"/>
                                  </p:stCondLst>
                                  <p:childTnLst>
                                    <p:set>
                                      <p:cBhvr>
                                        <p:cTn id="375" dur="1" fill="hold">
                                          <p:stCondLst>
                                            <p:cond delay="0"/>
                                          </p:stCondLst>
                                        </p:cTn>
                                        <p:tgtEl>
                                          <p:spTgt spid="400468"/>
                                        </p:tgtEl>
                                        <p:attrNameLst>
                                          <p:attrName>style.visibility</p:attrName>
                                        </p:attrNameLst>
                                      </p:cBhvr>
                                      <p:to>
                                        <p:strVal val="visible"/>
                                      </p:to>
                                    </p:set>
                                    <p:animEffect transition="in" filter="dissolve">
                                      <p:cBhvr>
                                        <p:cTn id="376" dur="500"/>
                                        <p:tgtEl>
                                          <p:spTgt spid="400468"/>
                                        </p:tgtEl>
                                      </p:cBhvr>
                                    </p:animEffect>
                                  </p:childTnLst>
                                </p:cTn>
                              </p:par>
                            </p:childTnLst>
                          </p:cTn>
                        </p:par>
                      </p:childTnLst>
                    </p:cTn>
                  </p:par>
                  <p:par>
                    <p:cTn id="377" fill="hold">
                      <p:stCondLst>
                        <p:cond delay="indefinite"/>
                      </p:stCondLst>
                      <p:childTnLst>
                        <p:par>
                          <p:cTn id="378" fill="hold">
                            <p:stCondLst>
                              <p:cond delay="0"/>
                            </p:stCondLst>
                            <p:childTnLst>
                              <p:par>
                                <p:cTn id="379" presetID="9" presetClass="entr" presetSubtype="0" fill="hold" grpId="0" nodeType="clickEffect">
                                  <p:stCondLst>
                                    <p:cond delay="0"/>
                                  </p:stCondLst>
                                  <p:childTnLst>
                                    <p:set>
                                      <p:cBhvr>
                                        <p:cTn id="380" dur="1" fill="hold">
                                          <p:stCondLst>
                                            <p:cond delay="0"/>
                                          </p:stCondLst>
                                        </p:cTn>
                                        <p:tgtEl>
                                          <p:spTgt spid="400464"/>
                                        </p:tgtEl>
                                        <p:attrNameLst>
                                          <p:attrName>style.visibility</p:attrName>
                                        </p:attrNameLst>
                                      </p:cBhvr>
                                      <p:to>
                                        <p:strVal val="visible"/>
                                      </p:to>
                                    </p:set>
                                    <p:animEffect transition="in" filter="dissolve">
                                      <p:cBhvr>
                                        <p:cTn id="381" dur="500"/>
                                        <p:tgtEl>
                                          <p:spTgt spid="400464"/>
                                        </p:tgtEl>
                                      </p:cBhvr>
                                    </p:animEffect>
                                  </p:childTnLst>
                                </p:cTn>
                              </p:par>
                            </p:childTnLst>
                          </p:cTn>
                        </p:par>
                      </p:childTnLst>
                    </p:cTn>
                  </p:par>
                  <p:par>
                    <p:cTn id="382" fill="hold">
                      <p:stCondLst>
                        <p:cond delay="indefinite"/>
                      </p:stCondLst>
                      <p:childTnLst>
                        <p:par>
                          <p:cTn id="383" fill="hold">
                            <p:stCondLst>
                              <p:cond delay="0"/>
                            </p:stCondLst>
                            <p:childTnLst>
                              <p:par>
                                <p:cTn id="384" presetID="22" presetClass="entr" presetSubtype="4" fill="hold" grpId="0" nodeType="clickEffect">
                                  <p:stCondLst>
                                    <p:cond delay="0"/>
                                  </p:stCondLst>
                                  <p:childTnLst>
                                    <p:set>
                                      <p:cBhvr>
                                        <p:cTn id="385" dur="1" fill="hold">
                                          <p:stCondLst>
                                            <p:cond delay="0"/>
                                          </p:stCondLst>
                                        </p:cTn>
                                        <p:tgtEl>
                                          <p:spTgt spid="400474"/>
                                        </p:tgtEl>
                                        <p:attrNameLst>
                                          <p:attrName>style.visibility</p:attrName>
                                        </p:attrNameLst>
                                      </p:cBhvr>
                                      <p:to>
                                        <p:strVal val="visible"/>
                                      </p:to>
                                    </p:set>
                                    <p:animEffect transition="in" filter="wipe(down)">
                                      <p:cBhvr>
                                        <p:cTn id="386" dur="500"/>
                                        <p:tgtEl>
                                          <p:spTgt spid="400474"/>
                                        </p:tgtEl>
                                      </p:cBhvr>
                                    </p:animEffect>
                                  </p:childTnLst>
                                </p:cTn>
                              </p:par>
                            </p:childTnLst>
                          </p:cTn>
                        </p:par>
                        <p:par>
                          <p:cTn id="387" fill="hold">
                            <p:stCondLst>
                              <p:cond delay="500"/>
                            </p:stCondLst>
                            <p:childTnLst>
                              <p:par>
                                <p:cTn id="388" presetID="22" presetClass="entr" presetSubtype="4" fill="hold" grpId="0" nodeType="afterEffect">
                                  <p:stCondLst>
                                    <p:cond delay="0"/>
                                  </p:stCondLst>
                                  <p:childTnLst>
                                    <p:set>
                                      <p:cBhvr>
                                        <p:cTn id="389" dur="1" fill="hold">
                                          <p:stCondLst>
                                            <p:cond delay="0"/>
                                          </p:stCondLst>
                                        </p:cTn>
                                        <p:tgtEl>
                                          <p:spTgt spid="400475"/>
                                        </p:tgtEl>
                                        <p:attrNameLst>
                                          <p:attrName>style.visibility</p:attrName>
                                        </p:attrNameLst>
                                      </p:cBhvr>
                                      <p:to>
                                        <p:strVal val="visible"/>
                                      </p:to>
                                    </p:set>
                                    <p:animEffect transition="in" filter="wipe(down)">
                                      <p:cBhvr>
                                        <p:cTn id="390" dur="500"/>
                                        <p:tgtEl>
                                          <p:spTgt spid="400475"/>
                                        </p:tgtEl>
                                      </p:cBhvr>
                                    </p:animEffect>
                                  </p:childTnLst>
                                </p:cTn>
                              </p:par>
                            </p:childTnLst>
                          </p:cTn>
                        </p:par>
                      </p:childTnLst>
                    </p:cTn>
                  </p:par>
                  <p:par>
                    <p:cTn id="391" fill="hold">
                      <p:stCondLst>
                        <p:cond delay="indefinite"/>
                      </p:stCondLst>
                      <p:childTnLst>
                        <p:par>
                          <p:cTn id="392" fill="hold">
                            <p:stCondLst>
                              <p:cond delay="0"/>
                            </p:stCondLst>
                            <p:childTnLst>
                              <p:par>
                                <p:cTn id="393" presetID="10" presetClass="entr" presetSubtype="0" fill="hold" nodeType="clickEffect">
                                  <p:stCondLst>
                                    <p:cond delay="0"/>
                                  </p:stCondLst>
                                  <p:childTnLst>
                                    <p:set>
                                      <p:cBhvr>
                                        <p:cTn id="394" dur="1" fill="hold">
                                          <p:stCondLst>
                                            <p:cond delay="0"/>
                                          </p:stCondLst>
                                        </p:cTn>
                                        <p:tgtEl>
                                          <p:spTgt spid="11"/>
                                        </p:tgtEl>
                                        <p:attrNameLst>
                                          <p:attrName>style.visibility</p:attrName>
                                        </p:attrNameLst>
                                      </p:cBhvr>
                                      <p:to>
                                        <p:strVal val="visible"/>
                                      </p:to>
                                    </p:set>
                                    <p:animEffect transition="in" filter="fade">
                                      <p:cBhvr>
                                        <p:cTn id="395" dur="2000"/>
                                        <p:tgtEl>
                                          <p:spTgt spid="11"/>
                                        </p:tgtEl>
                                      </p:cBhvr>
                                    </p:animEffect>
                                  </p:childTnLst>
                                </p:cTn>
                              </p:par>
                            </p:childTnLst>
                          </p:cTn>
                        </p:par>
                      </p:childTnLst>
                    </p:cTn>
                  </p:par>
                  <p:par>
                    <p:cTn id="396" fill="hold">
                      <p:stCondLst>
                        <p:cond delay="indefinite"/>
                      </p:stCondLst>
                      <p:childTnLst>
                        <p:par>
                          <p:cTn id="397" fill="hold">
                            <p:stCondLst>
                              <p:cond delay="0"/>
                            </p:stCondLst>
                            <p:childTnLst>
                              <p:par>
                                <p:cTn id="398" presetID="9" presetClass="entr" presetSubtype="0" fill="hold" grpId="0" nodeType="clickEffect">
                                  <p:stCondLst>
                                    <p:cond delay="0"/>
                                  </p:stCondLst>
                                  <p:childTnLst>
                                    <p:set>
                                      <p:cBhvr>
                                        <p:cTn id="399" dur="1" fill="hold">
                                          <p:stCondLst>
                                            <p:cond delay="0"/>
                                          </p:stCondLst>
                                        </p:cTn>
                                        <p:tgtEl>
                                          <p:spTgt spid="400478"/>
                                        </p:tgtEl>
                                        <p:attrNameLst>
                                          <p:attrName>style.visibility</p:attrName>
                                        </p:attrNameLst>
                                      </p:cBhvr>
                                      <p:to>
                                        <p:strVal val="visible"/>
                                      </p:to>
                                    </p:set>
                                    <p:animEffect transition="in" filter="dissolve">
                                      <p:cBhvr>
                                        <p:cTn id="400" dur="500"/>
                                        <p:tgtEl>
                                          <p:spTgt spid="400478"/>
                                        </p:tgtEl>
                                      </p:cBhvr>
                                    </p:animEffect>
                                  </p:childTnLst>
                                </p:cTn>
                              </p:par>
                            </p:childTnLst>
                          </p:cTn>
                        </p:par>
                      </p:childTnLst>
                    </p:cTn>
                  </p:par>
                  <p:par>
                    <p:cTn id="401" fill="hold">
                      <p:stCondLst>
                        <p:cond delay="indefinite"/>
                      </p:stCondLst>
                      <p:childTnLst>
                        <p:par>
                          <p:cTn id="402" fill="hold">
                            <p:stCondLst>
                              <p:cond delay="0"/>
                            </p:stCondLst>
                            <p:childTnLst>
                              <p:par>
                                <p:cTn id="403" presetID="9" presetClass="entr" presetSubtype="0" fill="hold" grpId="0" nodeType="clickEffect">
                                  <p:stCondLst>
                                    <p:cond delay="0"/>
                                  </p:stCondLst>
                                  <p:childTnLst>
                                    <p:set>
                                      <p:cBhvr>
                                        <p:cTn id="404" dur="1" fill="hold">
                                          <p:stCondLst>
                                            <p:cond delay="0"/>
                                          </p:stCondLst>
                                        </p:cTn>
                                        <p:tgtEl>
                                          <p:spTgt spid="400477"/>
                                        </p:tgtEl>
                                        <p:attrNameLst>
                                          <p:attrName>style.visibility</p:attrName>
                                        </p:attrNameLst>
                                      </p:cBhvr>
                                      <p:to>
                                        <p:strVal val="visible"/>
                                      </p:to>
                                    </p:set>
                                    <p:animEffect transition="in" filter="dissolve">
                                      <p:cBhvr>
                                        <p:cTn id="405" dur="500"/>
                                        <p:tgtEl>
                                          <p:spTgt spid="400477"/>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4" fill="hold" grpId="0" nodeType="clickEffect">
                                  <p:stCondLst>
                                    <p:cond delay="0"/>
                                  </p:stCondLst>
                                  <p:childTnLst>
                                    <p:set>
                                      <p:cBhvr>
                                        <p:cTn id="409" dur="1" fill="hold">
                                          <p:stCondLst>
                                            <p:cond delay="0"/>
                                          </p:stCondLst>
                                        </p:cTn>
                                        <p:tgtEl>
                                          <p:spTgt spid="400482"/>
                                        </p:tgtEl>
                                        <p:attrNameLst>
                                          <p:attrName>style.visibility</p:attrName>
                                        </p:attrNameLst>
                                      </p:cBhvr>
                                      <p:to>
                                        <p:strVal val="visible"/>
                                      </p:to>
                                    </p:set>
                                    <p:animEffect transition="in" filter="wipe(down)">
                                      <p:cBhvr>
                                        <p:cTn id="410" dur="500"/>
                                        <p:tgtEl>
                                          <p:spTgt spid="400482"/>
                                        </p:tgtEl>
                                      </p:cBhvr>
                                    </p:animEffect>
                                  </p:childTnLst>
                                </p:cTn>
                              </p:par>
                            </p:childTnLst>
                          </p:cTn>
                        </p:par>
                        <p:par>
                          <p:cTn id="411" fill="hold">
                            <p:stCondLst>
                              <p:cond delay="500"/>
                            </p:stCondLst>
                            <p:childTnLst>
                              <p:par>
                                <p:cTn id="412" presetID="22" presetClass="entr" presetSubtype="4" fill="hold" grpId="0" nodeType="afterEffect">
                                  <p:stCondLst>
                                    <p:cond delay="0"/>
                                  </p:stCondLst>
                                  <p:childTnLst>
                                    <p:set>
                                      <p:cBhvr>
                                        <p:cTn id="413" dur="1" fill="hold">
                                          <p:stCondLst>
                                            <p:cond delay="0"/>
                                          </p:stCondLst>
                                        </p:cTn>
                                        <p:tgtEl>
                                          <p:spTgt spid="400483"/>
                                        </p:tgtEl>
                                        <p:attrNameLst>
                                          <p:attrName>style.visibility</p:attrName>
                                        </p:attrNameLst>
                                      </p:cBhvr>
                                      <p:to>
                                        <p:strVal val="visible"/>
                                      </p:to>
                                    </p:set>
                                    <p:animEffect transition="in" filter="wipe(down)">
                                      <p:cBhvr>
                                        <p:cTn id="414" dur="500"/>
                                        <p:tgtEl>
                                          <p:spTgt spid="400483"/>
                                        </p:tgtEl>
                                      </p:cBhvr>
                                    </p:animEffect>
                                  </p:childTnLst>
                                </p:cTn>
                              </p:par>
                            </p:childTnLst>
                          </p:cTn>
                        </p:par>
                      </p:childTnLst>
                    </p:cTn>
                  </p:par>
                  <p:par>
                    <p:cTn id="415" fill="hold">
                      <p:stCondLst>
                        <p:cond delay="indefinite"/>
                      </p:stCondLst>
                      <p:childTnLst>
                        <p:par>
                          <p:cTn id="416" fill="hold">
                            <p:stCondLst>
                              <p:cond delay="0"/>
                            </p:stCondLst>
                            <p:childTnLst>
                              <p:par>
                                <p:cTn id="417" presetID="39" presetClass="entr" presetSubtype="0" accel="100000" fill="hold" grpId="0" nodeType="clickEffect">
                                  <p:stCondLst>
                                    <p:cond delay="0"/>
                                  </p:stCondLst>
                                  <p:childTnLst>
                                    <p:set>
                                      <p:cBhvr>
                                        <p:cTn id="418" dur="1" fill="hold">
                                          <p:stCondLst>
                                            <p:cond delay="0"/>
                                          </p:stCondLst>
                                        </p:cTn>
                                        <p:tgtEl>
                                          <p:spTgt spid="400462"/>
                                        </p:tgtEl>
                                        <p:attrNameLst>
                                          <p:attrName>style.visibility</p:attrName>
                                        </p:attrNameLst>
                                      </p:cBhvr>
                                      <p:to>
                                        <p:strVal val="visible"/>
                                      </p:to>
                                    </p:set>
                                    <p:anim calcmode="lin" valueType="num">
                                      <p:cBhvr>
                                        <p:cTn id="419" dur="500" fill="hold"/>
                                        <p:tgtEl>
                                          <p:spTgt spid="400462"/>
                                        </p:tgtEl>
                                        <p:attrNameLst>
                                          <p:attrName>ppt_h</p:attrName>
                                        </p:attrNameLst>
                                      </p:cBhvr>
                                      <p:tavLst>
                                        <p:tav tm="0">
                                          <p:val>
                                            <p:strVal val="#ppt_h/20"/>
                                          </p:val>
                                        </p:tav>
                                        <p:tav tm="50000">
                                          <p:val>
                                            <p:strVal val="#ppt_h/20"/>
                                          </p:val>
                                        </p:tav>
                                        <p:tav tm="100000">
                                          <p:val>
                                            <p:strVal val="#ppt_h"/>
                                          </p:val>
                                        </p:tav>
                                      </p:tavLst>
                                    </p:anim>
                                    <p:anim calcmode="lin" valueType="num">
                                      <p:cBhvr>
                                        <p:cTn id="420" dur="500" fill="hold"/>
                                        <p:tgtEl>
                                          <p:spTgt spid="400462"/>
                                        </p:tgtEl>
                                        <p:attrNameLst>
                                          <p:attrName>ppt_w</p:attrName>
                                        </p:attrNameLst>
                                      </p:cBhvr>
                                      <p:tavLst>
                                        <p:tav tm="0">
                                          <p:val>
                                            <p:strVal val="#ppt_w+.3"/>
                                          </p:val>
                                        </p:tav>
                                        <p:tav tm="50000">
                                          <p:val>
                                            <p:strVal val="#ppt_w+.3"/>
                                          </p:val>
                                        </p:tav>
                                        <p:tav tm="100000">
                                          <p:val>
                                            <p:strVal val="#ppt_w"/>
                                          </p:val>
                                        </p:tav>
                                      </p:tavLst>
                                    </p:anim>
                                    <p:anim calcmode="lin" valueType="num">
                                      <p:cBhvr>
                                        <p:cTn id="421" dur="500" fill="hold"/>
                                        <p:tgtEl>
                                          <p:spTgt spid="400462"/>
                                        </p:tgtEl>
                                        <p:attrNameLst>
                                          <p:attrName>ppt_x</p:attrName>
                                        </p:attrNameLst>
                                      </p:cBhvr>
                                      <p:tavLst>
                                        <p:tav tm="0">
                                          <p:val>
                                            <p:strVal val="#ppt_x-.3"/>
                                          </p:val>
                                        </p:tav>
                                        <p:tav tm="50000">
                                          <p:val>
                                            <p:strVal val="#ppt_x"/>
                                          </p:val>
                                        </p:tav>
                                        <p:tav tm="100000">
                                          <p:val>
                                            <p:strVal val="#ppt_x"/>
                                          </p:val>
                                        </p:tav>
                                      </p:tavLst>
                                    </p:anim>
                                    <p:anim calcmode="lin" valueType="num">
                                      <p:cBhvr>
                                        <p:cTn id="422" dur="500" fill="hold"/>
                                        <p:tgtEl>
                                          <p:spTgt spid="400462"/>
                                        </p:tgtEl>
                                        <p:attrNameLst>
                                          <p:attrName>ppt_y</p:attrName>
                                        </p:attrNameLst>
                                      </p:cBhvr>
                                      <p:tavLst>
                                        <p:tav tm="0">
                                          <p:val>
                                            <p:strVal val="#ppt_y"/>
                                          </p:val>
                                        </p:tav>
                                        <p:tav tm="100000">
                                          <p:val>
                                            <p:strVal val="#ppt_y"/>
                                          </p:val>
                                        </p:tav>
                                      </p:tavLst>
                                    </p:anim>
                                  </p:childTnLst>
                                </p:cTn>
                              </p:par>
                            </p:childTnLst>
                          </p:cTn>
                        </p:par>
                      </p:childTnLst>
                    </p:cTn>
                  </p:par>
                  <p:par>
                    <p:cTn id="423" fill="hold">
                      <p:stCondLst>
                        <p:cond delay="indefinite"/>
                      </p:stCondLst>
                      <p:childTnLst>
                        <p:par>
                          <p:cTn id="424" fill="hold">
                            <p:stCondLst>
                              <p:cond delay="0"/>
                            </p:stCondLst>
                            <p:childTnLst>
                              <p:par>
                                <p:cTn id="425" presetID="9" presetClass="emph" presetSubtype="0" grpId="1" nodeType="clickEffect">
                                  <p:stCondLst>
                                    <p:cond delay="0"/>
                                  </p:stCondLst>
                                  <p:childTnLst>
                                    <p:set>
                                      <p:cBhvr rctx="PPT">
                                        <p:cTn id="426" dur="indefinite"/>
                                        <p:tgtEl>
                                          <p:spTgt spid="400451"/>
                                        </p:tgtEl>
                                        <p:attrNameLst>
                                          <p:attrName>style.opacity</p:attrName>
                                        </p:attrNameLst>
                                      </p:cBhvr>
                                      <p:to>
                                        <p:strVal val="0.5"/>
                                      </p:to>
                                    </p:set>
                                    <p:animEffect filter="image" prLst="opacity: 0.5">
                                      <p:cBhvr rctx="IE">
                                        <p:cTn id="427" dur="indefinite"/>
                                        <p:tgtEl>
                                          <p:spTgt spid="400451"/>
                                        </p:tgtEl>
                                      </p:cBhvr>
                                    </p:animEffect>
                                  </p:childTnLst>
                                </p:cTn>
                              </p:par>
                              <p:par>
                                <p:cTn id="428" presetID="9" presetClass="emph" presetSubtype="0" grpId="1" nodeType="withEffect">
                                  <p:stCondLst>
                                    <p:cond delay="0"/>
                                  </p:stCondLst>
                                  <p:childTnLst>
                                    <p:set>
                                      <p:cBhvr rctx="PPT">
                                        <p:cTn id="429" dur="indefinite"/>
                                        <p:tgtEl>
                                          <p:spTgt spid="400452"/>
                                        </p:tgtEl>
                                        <p:attrNameLst>
                                          <p:attrName>style.opacity</p:attrName>
                                        </p:attrNameLst>
                                      </p:cBhvr>
                                      <p:to>
                                        <p:strVal val="0.5"/>
                                      </p:to>
                                    </p:set>
                                    <p:animEffect filter="image" prLst="opacity: 0.5">
                                      <p:cBhvr rctx="IE">
                                        <p:cTn id="430" dur="indefinite"/>
                                        <p:tgtEl>
                                          <p:spTgt spid="400452"/>
                                        </p:tgtEl>
                                      </p:cBhvr>
                                    </p:animEffect>
                                  </p:childTnLst>
                                </p:cTn>
                              </p:par>
                              <p:par>
                                <p:cTn id="431" presetID="9" presetClass="emph" presetSubtype="0" grpId="1" nodeType="withEffect">
                                  <p:stCondLst>
                                    <p:cond delay="0"/>
                                  </p:stCondLst>
                                  <p:childTnLst>
                                    <p:set>
                                      <p:cBhvr rctx="PPT">
                                        <p:cTn id="432" dur="indefinite"/>
                                        <p:tgtEl>
                                          <p:spTgt spid="400453"/>
                                        </p:tgtEl>
                                        <p:attrNameLst>
                                          <p:attrName>style.opacity</p:attrName>
                                        </p:attrNameLst>
                                      </p:cBhvr>
                                      <p:to>
                                        <p:strVal val="0.5"/>
                                      </p:to>
                                    </p:set>
                                    <p:animEffect filter="image" prLst="opacity: 0.5">
                                      <p:cBhvr rctx="IE">
                                        <p:cTn id="433" dur="indefinite"/>
                                        <p:tgtEl>
                                          <p:spTgt spid="400453"/>
                                        </p:tgtEl>
                                      </p:cBhvr>
                                    </p:animEffect>
                                  </p:childTnLst>
                                </p:cTn>
                              </p:par>
                              <p:par>
                                <p:cTn id="434" presetID="9" presetClass="emph" presetSubtype="0" grpId="1" nodeType="withEffect">
                                  <p:stCondLst>
                                    <p:cond delay="0"/>
                                  </p:stCondLst>
                                  <p:childTnLst>
                                    <p:set>
                                      <p:cBhvr rctx="PPT">
                                        <p:cTn id="435" dur="indefinite"/>
                                        <p:tgtEl>
                                          <p:spTgt spid="400454"/>
                                        </p:tgtEl>
                                        <p:attrNameLst>
                                          <p:attrName>style.opacity</p:attrName>
                                        </p:attrNameLst>
                                      </p:cBhvr>
                                      <p:to>
                                        <p:strVal val="0.5"/>
                                      </p:to>
                                    </p:set>
                                    <p:animEffect filter="image" prLst="opacity: 0.5">
                                      <p:cBhvr rctx="IE">
                                        <p:cTn id="436" dur="indefinite"/>
                                        <p:tgtEl>
                                          <p:spTgt spid="400454"/>
                                        </p:tgtEl>
                                      </p:cBhvr>
                                    </p:animEffect>
                                  </p:childTnLst>
                                </p:cTn>
                              </p:par>
                              <p:par>
                                <p:cTn id="437" presetID="9" presetClass="emph" presetSubtype="0" grpId="1" nodeType="withEffect">
                                  <p:stCondLst>
                                    <p:cond delay="0"/>
                                  </p:stCondLst>
                                  <p:childTnLst>
                                    <p:set>
                                      <p:cBhvr rctx="PPT">
                                        <p:cTn id="438" dur="indefinite"/>
                                        <p:tgtEl>
                                          <p:spTgt spid="400455"/>
                                        </p:tgtEl>
                                        <p:attrNameLst>
                                          <p:attrName>style.opacity</p:attrName>
                                        </p:attrNameLst>
                                      </p:cBhvr>
                                      <p:to>
                                        <p:strVal val="0.5"/>
                                      </p:to>
                                    </p:set>
                                    <p:animEffect filter="image" prLst="opacity: 0.5">
                                      <p:cBhvr rctx="IE">
                                        <p:cTn id="439" dur="indefinite"/>
                                        <p:tgtEl>
                                          <p:spTgt spid="400455"/>
                                        </p:tgtEl>
                                      </p:cBhvr>
                                    </p:animEffect>
                                  </p:childTnLst>
                                </p:cTn>
                              </p:par>
                              <p:par>
                                <p:cTn id="440" presetID="9" presetClass="emph" presetSubtype="0" nodeType="withEffect">
                                  <p:stCondLst>
                                    <p:cond delay="0"/>
                                  </p:stCondLst>
                                  <p:childTnLst>
                                    <p:set>
                                      <p:cBhvr rctx="PPT">
                                        <p:cTn id="441" dur="indefinite"/>
                                        <p:tgtEl>
                                          <p:spTgt spid="8"/>
                                        </p:tgtEl>
                                        <p:attrNameLst>
                                          <p:attrName>style.opacity</p:attrName>
                                        </p:attrNameLst>
                                      </p:cBhvr>
                                      <p:to>
                                        <p:strVal val="0.5"/>
                                      </p:to>
                                    </p:set>
                                    <p:animEffect filter="image" prLst="opacity: 0.5">
                                      <p:cBhvr rctx="IE">
                                        <p:cTn id="442" dur="indefinite"/>
                                        <p:tgtEl>
                                          <p:spTgt spid="8"/>
                                        </p:tgtEl>
                                      </p:cBhvr>
                                    </p:animEffect>
                                  </p:childTnLst>
                                </p:cTn>
                              </p:par>
                              <p:par>
                                <p:cTn id="443" presetID="9" presetClass="emph" presetSubtype="0" grpId="1" nodeType="withEffect">
                                  <p:stCondLst>
                                    <p:cond delay="0"/>
                                  </p:stCondLst>
                                  <p:iterate type="lt">
                                    <p:tmAbs val="0"/>
                                  </p:iterate>
                                  <p:childTnLst>
                                    <p:set>
                                      <p:cBhvr rctx="PPT">
                                        <p:cTn id="444" dur="indefinite"/>
                                        <p:tgtEl>
                                          <p:spTgt spid="400460"/>
                                        </p:tgtEl>
                                        <p:attrNameLst>
                                          <p:attrName>style.opacity</p:attrName>
                                        </p:attrNameLst>
                                      </p:cBhvr>
                                      <p:to>
                                        <p:strVal val="0.5"/>
                                      </p:to>
                                    </p:set>
                                    <p:animEffect filter="image" prLst="opacity: 0.5">
                                      <p:cBhvr rctx="IE">
                                        <p:cTn id="445" dur="indefinite"/>
                                        <p:tgtEl>
                                          <p:spTgt spid="400460"/>
                                        </p:tgtEl>
                                      </p:cBhvr>
                                    </p:animEffect>
                                  </p:childTnLst>
                                </p:cTn>
                              </p:par>
                              <p:par>
                                <p:cTn id="446" presetID="9" presetClass="emph" presetSubtype="0" grpId="1" nodeType="withEffect">
                                  <p:stCondLst>
                                    <p:cond delay="0"/>
                                  </p:stCondLst>
                                  <p:childTnLst>
                                    <p:set>
                                      <p:cBhvr rctx="PPT">
                                        <p:cTn id="447" dur="indefinite"/>
                                        <p:tgtEl>
                                          <p:spTgt spid="400461"/>
                                        </p:tgtEl>
                                        <p:attrNameLst>
                                          <p:attrName>style.opacity</p:attrName>
                                        </p:attrNameLst>
                                      </p:cBhvr>
                                      <p:to>
                                        <p:strVal val="0.5"/>
                                      </p:to>
                                    </p:set>
                                    <p:animEffect filter="image" prLst="opacity: 0.5">
                                      <p:cBhvr rctx="IE">
                                        <p:cTn id="448" dur="indefinite"/>
                                        <p:tgtEl>
                                          <p:spTgt spid="400461"/>
                                        </p:tgtEl>
                                      </p:cBhvr>
                                    </p:animEffect>
                                  </p:childTnLst>
                                </p:cTn>
                              </p:par>
                              <p:par>
                                <p:cTn id="449" presetID="9" presetClass="emph" presetSubtype="0" grpId="1" nodeType="withEffect">
                                  <p:stCondLst>
                                    <p:cond delay="0"/>
                                  </p:stCondLst>
                                  <p:childTnLst>
                                    <p:set>
                                      <p:cBhvr rctx="PPT">
                                        <p:cTn id="450" dur="indefinite"/>
                                        <p:tgtEl>
                                          <p:spTgt spid="400462"/>
                                        </p:tgtEl>
                                        <p:attrNameLst>
                                          <p:attrName>style.opacity</p:attrName>
                                        </p:attrNameLst>
                                      </p:cBhvr>
                                      <p:to>
                                        <p:strVal val="0.5"/>
                                      </p:to>
                                    </p:set>
                                    <p:animEffect filter="image" prLst="opacity: 0.5">
                                      <p:cBhvr rctx="IE">
                                        <p:cTn id="451" dur="indefinite"/>
                                        <p:tgtEl>
                                          <p:spTgt spid="400462"/>
                                        </p:tgtEl>
                                      </p:cBhvr>
                                    </p:animEffect>
                                  </p:childTnLst>
                                </p:cTn>
                              </p:par>
                              <p:par>
                                <p:cTn id="452" presetID="9" presetClass="emph" presetSubtype="0" grpId="1" nodeType="withEffect">
                                  <p:stCondLst>
                                    <p:cond delay="0"/>
                                  </p:stCondLst>
                                  <p:childTnLst>
                                    <p:set>
                                      <p:cBhvr rctx="PPT">
                                        <p:cTn id="453" dur="indefinite"/>
                                        <p:tgtEl>
                                          <p:spTgt spid="400463"/>
                                        </p:tgtEl>
                                        <p:attrNameLst>
                                          <p:attrName>style.opacity</p:attrName>
                                        </p:attrNameLst>
                                      </p:cBhvr>
                                      <p:to>
                                        <p:strVal val="0.5"/>
                                      </p:to>
                                    </p:set>
                                    <p:animEffect filter="image" prLst="opacity: 0.5">
                                      <p:cBhvr rctx="IE">
                                        <p:cTn id="454" dur="indefinite"/>
                                        <p:tgtEl>
                                          <p:spTgt spid="400463"/>
                                        </p:tgtEl>
                                      </p:cBhvr>
                                    </p:animEffect>
                                  </p:childTnLst>
                                </p:cTn>
                              </p:par>
                              <p:par>
                                <p:cTn id="455" presetID="9" presetClass="emph" presetSubtype="0" grpId="1" nodeType="withEffect">
                                  <p:stCondLst>
                                    <p:cond delay="0"/>
                                  </p:stCondLst>
                                  <p:childTnLst>
                                    <p:set>
                                      <p:cBhvr rctx="PPT">
                                        <p:cTn id="456" dur="indefinite"/>
                                        <p:tgtEl>
                                          <p:spTgt spid="400464"/>
                                        </p:tgtEl>
                                        <p:attrNameLst>
                                          <p:attrName>style.opacity</p:attrName>
                                        </p:attrNameLst>
                                      </p:cBhvr>
                                      <p:to>
                                        <p:strVal val="0.5"/>
                                      </p:to>
                                    </p:set>
                                    <p:animEffect filter="image" prLst="opacity: 0.5">
                                      <p:cBhvr rctx="IE">
                                        <p:cTn id="457" dur="indefinite"/>
                                        <p:tgtEl>
                                          <p:spTgt spid="400464"/>
                                        </p:tgtEl>
                                      </p:cBhvr>
                                    </p:animEffect>
                                  </p:childTnLst>
                                </p:cTn>
                              </p:par>
                              <p:par>
                                <p:cTn id="458" presetID="9" presetClass="emph" presetSubtype="0" nodeType="withEffect">
                                  <p:stCondLst>
                                    <p:cond delay="0"/>
                                  </p:stCondLst>
                                  <p:childTnLst>
                                    <p:set>
                                      <p:cBhvr rctx="PPT">
                                        <p:cTn id="459" dur="indefinite"/>
                                        <p:tgtEl>
                                          <p:spTgt spid="9"/>
                                        </p:tgtEl>
                                        <p:attrNameLst>
                                          <p:attrName>style.opacity</p:attrName>
                                        </p:attrNameLst>
                                      </p:cBhvr>
                                      <p:to>
                                        <p:strVal val="0.5"/>
                                      </p:to>
                                    </p:set>
                                    <p:animEffect filter="image" prLst="opacity: 0.5">
                                      <p:cBhvr rctx="IE">
                                        <p:cTn id="460" dur="indefinite"/>
                                        <p:tgtEl>
                                          <p:spTgt spid="9"/>
                                        </p:tgtEl>
                                      </p:cBhvr>
                                    </p:animEffect>
                                  </p:childTnLst>
                                </p:cTn>
                              </p:par>
                              <p:par>
                                <p:cTn id="461" presetID="9" presetClass="emph" presetSubtype="0" grpId="1" nodeType="withEffect">
                                  <p:stCondLst>
                                    <p:cond delay="0"/>
                                  </p:stCondLst>
                                  <p:childTnLst>
                                    <p:set>
                                      <p:cBhvr rctx="PPT">
                                        <p:cTn id="462" dur="indefinite"/>
                                        <p:tgtEl>
                                          <p:spTgt spid="400468"/>
                                        </p:tgtEl>
                                        <p:attrNameLst>
                                          <p:attrName>style.opacity</p:attrName>
                                        </p:attrNameLst>
                                      </p:cBhvr>
                                      <p:to>
                                        <p:strVal val="0.5"/>
                                      </p:to>
                                    </p:set>
                                    <p:animEffect filter="image" prLst="opacity: 0.5">
                                      <p:cBhvr rctx="IE">
                                        <p:cTn id="463" dur="indefinite"/>
                                        <p:tgtEl>
                                          <p:spTgt spid="400468"/>
                                        </p:tgtEl>
                                      </p:cBhvr>
                                    </p:animEffect>
                                  </p:childTnLst>
                                </p:cTn>
                              </p:par>
                              <p:par>
                                <p:cTn id="464" presetID="9" presetClass="emph" presetSubtype="0" grpId="1" nodeType="withEffect">
                                  <p:stCondLst>
                                    <p:cond delay="0"/>
                                  </p:stCondLst>
                                  <p:childTnLst>
                                    <p:set>
                                      <p:cBhvr rctx="PPT">
                                        <p:cTn id="465" dur="indefinite"/>
                                        <p:tgtEl>
                                          <p:spTgt spid="400469"/>
                                        </p:tgtEl>
                                        <p:attrNameLst>
                                          <p:attrName>style.opacity</p:attrName>
                                        </p:attrNameLst>
                                      </p:cBhvr>
                                      <p:to>
                                        <p:strVal val="0.5"/>
                                      </p:to>
                                    </p:set>
                                    <p:animEffect filter="image" prLst="opacity: 0.5">
                                      <p:cBhvr rctx="IE">
                                        <p:cTn id="466" dur="indefinite"/>
                                        <p:tgtEl>
                                          <p:spTgt spid="400469"/>
                                        </p:tgtEl>
                                      </p:cBhvr>
                                    </p:animEffect>
                                  </p:childTnLst>
                                </p:cTn>
                              </p:par>
                              <p:par>
                                <p:cTn id="467" presetID="9" presetClass="emph" presetSubtype="0" grpId="1" nodeType="withEffect">
                                  <p:stCondLst>
                                    <p:cond delay="0"/>
                                  </p:stCondLst>
                                  <p:childTnLst>
                                    <p:set>
                                      <p:cBhvr rctx="PPT">
                                        <p:cTn id="468" dur="indefinite"/>
                                        <p:tgtEl>
                                          <p:spTgt spid="400470"/>
                                        </p:tgtEl>
                                        <p:attrNameLst>
                                          <p:attrName>style.opacity</p:attrName>
                                        </p:attrNameLst>
                                      </p:cBhvr>
                                      <p:to>
                                        <p:strVal val="0.5"/>
                                      </p:to>
                                    </p:set>
                                    <p:animEffect filter="image" prLst="opacity: 0.5">
                                      <p:cBhvr rctx="IE">
                                        <p:cTn id="469" dur="indefinite"/>
                                        <p:tgtEl>
                                          <p:spTgt spid="400470"/>
                                        </p:tgtEl>
                                      </p:cBhvr>
                                    </p:animEffect>
                                  </p:childTnLst>
                                </p:cTn>
                              </p:par>
                              <p:par>
                                <p:cTn id="470" presetID="9" presetClass="emph" presetSubtype="0" nodeType="withEffect">
                                  <p:stCondLst>
                                    <p:cond delay="0"/>
                                  </p:stCondLst>
                                  <p:childTnLst>
                                    <p:set>
                                      <p:cBhvr rctx="PPT">
                                        <p:cTn id="471" dur="indefinite"/>
                                        <p:tgtEl>
                                          <p:spTgt spid="10"/>
                                        </p:tgtEl>
                                        <p:attrNameLst>
                                          <p:attrName>style.opacity</p:attrName>
                                        </p:attrNameLst>
                                      </p:cBhvr>
                                      <p:to>
                                        <p:strVal val="0.5"/>
                                      </p:to>
                                    </p:set>
                                    <p:animEffect filter="image" prLst="opacity: 0.5">
                                      <p:cBhvr rctx="IE">
                                        <p:cTn id="472" dur="indefinite"/>
                                        <p:tgtEl>
                                          <p:spTgt spid="10"/>
                                        </p:tgtEl>
                                      </p:cBhvr>
                                    </p:animEffect>
                                  </p:childTnLst>
                                </p:cTn>
                              </p:par>
                              <p:par>
                                <p:cTn id="473" presetID="9" presetClass="emph" presetSubtype="0" grpId="1" nodeType="withEffect">
                                  <p:stCondLst>
                                    <p:cond delay="0"/>
                                  </p:stCondLst>
                                  <p:childTnLst>
                                    <p:set>
                                      <p:cBhvr rctx="PPT">
                                        <p:cTn id="474" dur="indefinite"/>
                                        <p:tgtEl>
                                          <p:spTgt spid="400474"/>
                                        </p:tgtEl>
                                        <p:attrNameLst>
                                          <p:attrName>style.opacity</p:attrName>
                                        </p:attrNameLst>
                                      </p:cBhvr>
                                      <p:to>
                                        <p:strVal val="0.5"/>
                                      </p:to>
                                    </p:set>
                                    <p:animEffect filter="image" prLst="opacity: 0.5">
                                      <p:cBhvr rctx="IE">
                                        <p:cTn id="475" dur="indefinite"/>
                                        <p:tgtEl>
                                          <p:spTgt spid="400474"/>
                                        </p:tgtEl>
                                      </p:cBhvr>
                                    </p:animEffect>
                                  </p:childTnLst>
                                </p:cTn>
                              </p:par>
                              <p:par>
                                <p:cTn id="476" presetID="9" presetClass="emph" presetSubtype="0" grpId="1" nodeType="withEffect">
                                  <p:stCondLst>
                                    <p:cond delay="0"/>
                                  </p:stCondLst>
                                  <p:childTnLst>
                                    <p:set>
                                      <p:cBhvr rctx="PPT">
                                        <p:cTn id="477" dur="indefinite"/>
                                        <p:tgtEl>
                                          <p:spTgt spid="400475"/>
                                        </p:tgtEl>
                                        <p:attrNameLst>
                                          <p:attrName>style.opacity</p:attrName>
                                        </p:attrNameLst>
                                      </p:cBhvr>
                                      <p:to>
                                        <p:strVal val="0.5"/>
                                      </p:to>
                                    </p:set>
                                    <p:animEffect filter="image" prLst="opacity: 0.5">
                                      <p:cBhvr rctx="IE">
                                        <p:cTn id="478" dur="indefinite"/>
                                        <p:tgtEl>
                                          <p:spTgt spid="400475"/>
                                        </p:tgtEl>
                                      </p:cBhvr>
                                    </p:animEffect>
                                  </p:childTnLst>
                                </p:cTn>
                              </p:par>
                              <p:par>
                                <p:cTn id="479" presetID="9" presetClass="emph" presetSubtype="0" grpId="1" nodeType="withEffect">
                                  <p:stCondLst>
                                    <p:cond delay="0"/>
                                  </p:stCondLst>
                                  <p:childTnLst>
                                    <p:set>
                                      <p:cBhvr rctx="PPT">
                                        <p:cTn id="480" dur="indefinite"/>
                                        <p:tgtEl>
                                          <p:spTgt spid="400476"/>
                                        </p:tgtEl>
                                        <p:attrNameLst>
                                          <p:attrName>style.opacity</p:attrName>
                                        </p:attrNameLst>
                                      </p:cBhvr>
                                      <p:to>
                                        <p:strVal val="0.5"/>
                                      </p:to>
                                    </p:set>
                                    <p:animEffect filter="image" prLst="opacity: 0.5">
                                      <p:cBhvr rctx="IE">
                                        <p:cTn id="481" dur="indefinite"/>
                                        <p:tgtEl>
                                          <p:spTgt spid="400476"/>
                                        </p:tgtEl>
                                      </p:cBhvr>
                                    </p:animEffect>
                                  </p:childTnLst>
                                </p:cTn>
                              </p:par>
                              <p:par>
                                <p:cTn id="482" presetID="9" presetClass="emph" presetSubtype="0" grpId="1" nodeType="withEffect">
                                  <p:stCondLst>
                                    <p:cond delay="0"/>
                                  </p:stCondLst>
                                  <p:childTnLst>
                                    <p:set>
                                      <p:cBhvr rctx="PPT">
                                        <p:cTn id="483" dur="indefinite"/>
                                        <p:tgtEl>
                                          <p:spTgt spid="400477"/>
                                        </p:tgtEl>
                                        <p:attrNameLst>
                                          <p:attrName>style.opacity</p:attrName>
                                        </p:attrNameLst>
                                      </p:cBhvr>
                                      <p:to>
                                        <p:strVal val="0.5"/>
                                      </p:to>
                                    </p:set>
                                    <p:animEffect filter="image" prLst="opacity: 0.5">
                                      <p:cBhvr rctx="IE">
                                        <p:cTn id="484" dur="indefinite"/>
                                        <p:tgtEl>
                                          <p:spTgt spid="400477"/>
                                        </p:tgtEl>
                                      </p:cBhvr>
                                    </p:animEffect>
                                  </p:childTnLst>
                                </p:cTn>
                              </p:par>
                              <p:par>
                                <p:cTn id="485" presetID="9" presetClass="emph" presetSubtype="0" grpId="1" nodeType="withEffect">
                                  <p:stCondLst>
                                    <p:cond delay="0"/>
                                  </p:stCondLst>
                                  <p:childTnLst>
                                    <p:set>
                                      <p:cBhvr rctx="PPT">
                                        <p:cTn id="486" dur="indefinite"/>
                                        <p:tgtEl>
                                          <p:spTgt spid="400478"/>
                                        </p:tgtEl>
                                        <p:attrNameLst>
                                          <p:attrName>style.opacity</p:attrName>
                                        </p:attrNameLst>
                                      </p:cBhvr>
                                      <p:to>
                                        <p:strVal val="0.5"/>
                                      </p:to>
                                    </p:set>
                                    <p:animEffect filter="image" prLst="opacity: 0.5">
                                      <p:cBhvr rctx="IE">
                                        <p:cTn id="487" dur="indefinite"/>
                                        <p:tgtEl>
                                          <p:spTgt spid="400478"/>
                                        </p:tgtEl>
                                      </p:cBhvr>
                                    </p:animEffect>
                                  </p:childTnLst>
                                </p:cTn>
                              </p:par>
                              <p:par>
                                <p:cTn id="488" presetID="9" presetClass="emph" presetSubtype="0" nodeType="withEffect">
                                  <p:stCondLst>
                                    <p:cond delay="0"/>
                                  </p:stCondLst>
                                  <p:childTnLst>
                                    <p:set>
                                      <p:cBhvr rctx="PPT">
                                        <p:cTn id="489" dur="indefinite"/>
                                        <p:tgtEl>
                                          <p:spTgt spid="11"/>
                                        </p:tgtEl>
                                        <p:attrNameLst>
                                          <p:attrName>style.opacity</p:attrName>
                                        </p:attrNameLst>
                                      </p:cBhvr>
                                      <p:to>
                                        <p:strVal val="0.5"/>
                                      </p:to>
                                    </p:set>
                                    <p:animEffect filter="image" prLst="opacity: 0.5">
                                      <p:cBhvr rctx="IE">
                                        <p:cTn id="490" dur="indefinite"/>
                                        <p:tgtEl>
                                          <p:spTgt spid="11"/>
                                        </p:tgtEl>
                                      </p:cBhvr>
                                    </p:animEffect>
                                  </p:childTnLst>
                                </p:cTn>
                              </p:par>
                              <p:par>
                                <p:cTn id="491" presetID="9" presetClass="emph" presetSubtype="0" grpId="1" nodeType="withEffect">
                                  <p:stCondLst>
                                    <p:cond delay="0"/>
                                  </p:stCondLst>
                                  <p:childTnLst>
                                    <p:set>
                                      <p:cBhvr rctx="PPT">
                                        <p:cTn id="492" dur="indefinite"/>
                                        <p:tgtEl>
                                          <p:spTgt spid="400482"/>
                                        </p:tgtEl>
                                        <p:attrNameLst>
                                          <p:attrName>style.opacity</p:attrName>
                                        </p:attrNameLst>
                                      </p:cBhvr>
                                      <p:to>
                                        <p:strVal val="0.5"/>
                                      </p:to>
                                    </p:set>
                                    <p:animEffect filter="image" prLst="opacity: 0.5">
                                      <p:cBhvr rctx="IE">
                                        <p:cTn id="493" dur="indefinite"/>
                                        <p:tgtEl>
                                          <p:spTgt spid="400482"/>
                                        </p:tgtEl>
                                      </p:cBhvr>
                                    </p:animEffect>
                                  </p:childTnLst>
                                </p:cTn>
                              </p:par>
                              <p:par>
                                <p:cTn id="494" presetID="9" presetClass="emph" presetSubtype="0" grpId="1" nodeType="withEffect">
                                  <p:stCondLst>
                                    <p:cond delay="0"/>
                                  </p:stCondLst>
                                  <p:childTnLst>
                                    <p:set>
                                      <p:cBhvr rctx="PPT">
                                        <p:cTn id="495" dur="indefinite"/>
                                        <p:tgtEl>
                                          <p:spTgt spid="400483"/>
                                        </p:tgtEl>
                                        <p:attrNameLst>
                                          <p:attrName>style.opacity</p:attrName>
                                        </p:attrNameLst>
                                      </p:cBhvr>
                                      <p:to>
                                        <p:strVal val="0.5"/>
                                      </p:to>
                                    </p:set>
                                    <p:animEffect filter="image" prLst="opacity: 0.5">
                                      <p:cBhvr rctx="IE">
                                        <p:cTn id="496" dur="indefinite"/>
                                        <p:tgtEl>
                                          <p:spTgt spid="400483"/>
                                        </p:tgtEl>
                                      </p:cBhvr>
                                    </p:animEffect>
                                  </p:childTnLst>
                                </p:cTn>
                              </p:par>
                              <p:par>
                                <p:cTn id="497" presetID="9" presetClass="emph" presetSubtype="0" grpId="1" nodeType="withEffect">
                                  <p:stCondLst>
                                    <p:cond delay="0"/>
                                  </p:stCondLst>
                                  <p:iterate type="lt">
                                    <p:tmAbs val="0"/>
                                  </p:iterate>
                                  <p:childTnLst>
                                    <p:set>
                                      <p:cBhvr rctx="PPT">
                                        <p:cTn id="498" dur="indefinite"/>
                                        <p:tgtEl>
                                          <p:spTgt spid="400485"/>
                                        </p:tgtEl>
                                        <p:attrNameLst>
                                          <p:attrName>style.opacity</p:attrName>
                                        </p:attrNameLst>
                                      </p:cBhvr>
                                      <p:to>
                                        <p:strVal val="0.5"/>
                                      </p:to>
                                    </p:set>
                                    <p:animEffect filter="image" prLst="opacity: 0.5">
                                      <p:cBhvr rctx="IE">
                                        <p:cTn id="499" dur="indefinite"/>
                                        <p:tgtEl>
                                          <p:spTgt spid="400485"/>
                                        </p:tgtEl>
                                      </p:cBhvr>
                                    </p:animEffect>
                                  </p:childTnLst>
                                </p:cTn>
                              </p:par>
                              <p:par>
                                <p:cTn id="500" presetID="9" presetClass="emph" presetSubtype="0" grpId="2" nodeType="withEffect">
                                  <p:stCondLst>
                                    <p:cond delay="0"/>
                                  </p:stCondLst>
                                  <p:childTnLst>
                                    <p:set>
                                      <p:cBhvr rctx="PPT">
                                        <p:cTn id="501" dur="indefinite"/>
                                        <p:tgtEl>
                                          <p:spTgt spid="400482"/>
                                        </p:tgtEl>
                                        <p:attrNameLst>
                                          <p:attrName>style.opacity</p:attrName>
                                        </p:attrNameLst>
                                      </p:cBhvr>
                                      <p:to>
                                        <p:strVal val="0.5"/>
                                      </p:to>
                                    </p:set>
                                    <p:animEffect filter="image" prLst="opacity: 0.5">
                                      <p:cBhvr rctx="IE">
                                        <p:cTn id="502" dur="indefinite"/>
                                        <p:tgtEl>
                                          <p:spTgt spid="400482"/>
                                        </p:tgtEl>
                                      </p:cBhvr>
                                    </p:animEffect>
                                  </p:childTnLst>
                                </p:cTn>
                              </p:par>
                              <p:par>
                                <p:cTn id="503" presetID="9" presetClass="emph" presetSubtype="0" grpId="2" nodeType="withEffect">
                                  <p:stCondLst>
                                    <p:cond delay="0"/>
                                  </p:stCondLst>
                                  <p:childTnLst>
                                    <p:set>
                                      <p:cBhvr rctx="PPT">
                                        <p:cTn id="504" dur="indefinite"/>
                                        <p:tgtEl>
                                          <p:spTgt spid="400483"/>
                                        </p:tgtEl>
                                        <p:attrNameLst>
                                          <p:attrName>style.opacity</p:attrName>
                                        </p:attrNameLst>
                                      </p:cBhvr>
                                      <p:to>
                                        <p:strVal val="0.5"/>
                                      </p:to>
                                    </p:set>
                                    <p:animEffect filter="image" prLst="opacity: 0.5">
                                      <p:cBhvr rctx="IE">
                                        <p:cTn id="505" dur="indefinite"/>
                                        <p:tgtEl>
                                          <p:spTgt spid="400483"/>
                                        </p:tgtEl>
                                      </p:cBhvr>
                                    </p:animEffect>
                                  </p:childTnLst>
                                </p:cTn>
                              </p:par>
                            </p:childTnLst>
                          </p:cTn>
                        </p:par>
                      </p:childTnLst>
                    </p:cTn>
                  </p:par>
                  <p:par>
                    <p:cTn id="506" fill="hold">
                      <p:stCondLst>
                        <p:cond delay="indefinite"/>
                      </p:stCondLst>
                      <p:childTnLst>
                        <p:par>
                          <p:cTn id="507" fill="hold">
                            <p:stCondLst>
                              <p:cond delay="0"/>
                            </p:stCondLst>
                            <p:childTnLst>
                              <p:par>
                                <p:cTn id="508" presetID="40" presetClass="entr" presetSubtype="0" fill="hold" grpId="0" nodeType="clickEffect">
                                  <p:stCondLst>
                                    <p:cond delay="0"/>
                                  </p:stCondLst>
                                  <p:iterate type="lt">
                                    <p:tmPct val="10000"/>
                                  </p:iterate>
                                  <p:childTnLst>
                                    <p:set>
                                      <p:cBhvr>
                                        <p:cTn id="509" dur="1" fill="hold">
                                          <p:stCondLst>
                                            <p:cond delay="0"/>
                                          </p:stCondLst>
                                        </p:cTn>
                                        <p:tgtEl>
                                          <p:spTgt spid="400486"/>
                                        </p:tgtEl>
                                        <p:attrNameLst>
                                          <p:attrName>style.visibility</p:attrName>
                                        </p:attrNameLst>
                                      </p:cBhvr>
                                      <p:to>
                                        <p:strVal val="visible"/>
                                      </p:to>
                                    </p:set>
                                    <p:animEffect transition="in" filter="fade">
                                      <p:cBhvr>
                                        <p:cTn id="510" dur="1000"/>
                                        <p:tgtEl>
                                          <p:spTgt spid="400486"/>
                                        </p:tgtEl>
                                      </p:cBhvr>
                                    </p:animEffect>
                                    <p:anim calcmode="lin" valueType="num">
                                      <p:cBhvr>
                                        <p:cTn id="511" dur="1000" fill="hold"/>
                                        <p:tgtEl>
                                          <p:spTgt spid="400486"/>
                                        </p:tgtEl>
                                        <p:attrNameLst>
                                          <p:attrName>ppt_x</p:attrName>
                                        </p:attrNameLst>
                                      </p:cBhvr>
                                      <p:tavLst>
                                        <p:tav tm="0">
                                          <p:val>
                                            <p:strVal val="#ppt_x-.1"/>
                                          </p:val>
                                        </p:tav>
                                        <p:tav tm="100000">
                                          <p:val>
                                            <p:strVal val="#ppt_x"/>
                                          </p:val>
                                        </p:tav>
                                      </p:tavLst>
                                    </p:anim>
                                    <p:anim calcmode="lin" valueType="num">
                                      <p:cBhvr>
                                        <p:cTn id="512" dur="1000" fill="hold"/>
                                        <p:tgtEl>
                                          <p:spTgt spid="400486"/>
                                        </p:tgtEl>
                                        <p:attrNameLst>
                                          <p:attrName>ppt_y</p:attrName>
                                        </p:attrNameLst>
                                      </p:cBhvr>
                                      <p:tavLst>
                                        <p:tav tm="0">
                                          <p:val>
                                            <p:strVal val="#ppt_y"/>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presetID="1" presetClass="exit" presetSubtype="0" fill="hold" grpId="1" nodeType="clickEffect">
                                  <p:stCondLst>
                                    <p:cond delay="0"/>
                                  </p:stCondLst>
                                  <p:childTnLst>
                                    <p:set>
                                      <p:cBhvr>
                                        <p:cTn id="516" dur="1" fill="hold">
                                          <p:stCondLst>
                                            <p:cond delay="0"/>
                                          </p:stCondLst>
                                        </p:cTn>
                                        <p:tgtEl>
                                          <p:spTgt spid="400428"/>
                                        </p:tgtEl>
                                        <p:attrNameLst>
                                          <p:attrName>style.visibility</p:attrName>
                                        </p:attrNameLst>
                                      </p:cBhvr>
                                      <p:to>
                                        <p:strVal val="hidden"/>
                                      </p:to>
                                    </p:set>
                                  </p:childTnLst>
                                </p:cTn>
                              </p:par>
                              <p:par>
                                <p:cTn id="517" presetID="9" presetClass="entr" presetSubtype="0" fill="hold" grpId="2" nodeType="withEffect">
                                  <p:stCondLst>
                                    <p:cond delay="0"/>
                                  </p:stCondLst>
                                  <p:childTnLst>
                                    <p:set>
                                      <p:cBhvr>
                                        <p:cTn id="518" dur="1" fill="hold">
                                          <p:stCondLst>
                                            <p:cond delay="0"/>
                                          </p:stCondLst>
                                        </p:cTn>
                                        <p:tgtEl>
                                          <p:spTgt spid="400425"/>
                                        </p:tgtEl>
                                        <p:attrNameLst>
                                          <p:attrName>style.visibility</p:attrName>
                                        </p:attrNameLst>
                                      </p:cBhvr>
                                      <p:to>
                                        <p:strVal val="visible"/>
                                      </p:to>
                                    </p:set>
                                    <p:animEffect transition="in" filter="dissolve">
                                      <p:cBhvr>
                                        <p:cTn id="519" dur="500"/>
                                        <p:tgtEl>
                                          <p:spTgt spid="400425"/>
                                        </p:tgtEl>
                                      </p:cBhvr>
                                    </p:animEffect>
                                  </p:childTnLst>
                                </p:cTn>
                              </p:par>
                            </p:childTnLst>
                          </p:cTn>
                        </p:par>
                      </p:childTnLst>
                    </p:cTn>
                  </p:par>
                  <p:par>
                    <p:cTn id="520" fill="hold">
                      <p:stCondLst>
                        <p:cond delay="indefinite"/>
                      </p:stCondLst>
                      <p:childTnLst>
                        <p:par>
                          <p:cTn id="521" fill="hold">
                            <p:stCondLst>
                              <p:cond delay="0"/>
                            </p:stCondLst>
                            <p:childTnLst>
                              <p:par>
                                <p:cTn id="522" presetID="56" presetClass="entr" presetSubtype="0" fill="hold" grpId="0" nodeType="clickEffect">
                                  <p:stCondLst>
                                    <p:cond delay="0"/>
                                  </p:stCondLst>
                                  <p:iterate type="lt">
                                    <p:tmPct val="10000"/>
                                  </p:iterate>
                                  <p:childTnLst>
                                    <p:set>
                                      <p:cBhvr>
                                        <p:cTn id="523" dur="1" fill="hold">
                                          <p:stCondLst>
                                            <p:cond delay="0"/>
                                          </p:stCondLst>
                                        </p:cTn>
                                        <p:tgtEl>
                                          <p:spTgt spid="400487"/>
                                        </p:tgtEl>
                                        <p:attrNameLst>
                                          <p:attrName>style.visibility</p:attrName>
                                        </p:attrNameLst>
                                      </p:cBhvr>
                                      <p:to>
                                        <p:strVal val="visible"/>
                                      </p:to>
                                    </p:set>
                                    <p:anim by="(-#ppt_w*2)" calcmode="lin" valueType="num">
                                      <p:cBhvr rctx="PPT">
                                        <p:cTn id="524" dur="500" autoRev="1" fill="hold">
                                          <p:stCondLst>
                                            <p:cond delay="0"/>
                                          </p:stCondLst>
                                        </p:cTn>
                                        <p:tgtEl>
                                          <p:spTgt spid="400487"/>
                                        </p:tgtEl>
                                        <p:attrNameLst>
                                          <p:attrName>ppt_w</p:attrName>
                                        </p:attrNameLst>
                                      </p:cBhvr>
                                    </p:anim>
                                    <p:anim by="(#ppt_w*0.50)" calcmode="lin" valueType="num">
                                      <p:cBhvr>
                                        <p:cTn id="525" dur="500" decel="50000" autoRev="1" fill="hold">
                                          <p:stCondLst>
                                            <p:cond delay="0"/>
                                          </p:stCondLst>
                                        </p:cTn>
                                        <p:tgtEl>
                                          <p:spTgt spid="400487"/>
                                        </p:tgtEl>
                                        <p:attrNameLst>
                                          <p:attrName>ppt_x</p:attrName>
                                        </p:attrNameLst>
                                      </p:cBhvr>
                                    </p:anim>
                                    <p:anim from="(-#ppt_h/2)" to="(#ppt_y)" calcmode="lin" valueType="num">
                                      <p:cBhvr>
                                        <p:cTn id="526" dur="1000" fill="hold">
                                          <p:stCondLst>
                                            <p:cond delay="0"/>
                                          </p:stCondLst>
                                        </p:cTn>
                                        <p:tgtEl>
                                          <p:spTgt spid="400487"/>
                                        </p:tgtEl>
                                        <p:attrNameLst>
                                          <p:attrName>ppt_y</p:attrName>
                                        </p:attrNameLst>
                                      </p:cBhvr>
                                    </p:anim>
                                    <p:animRot by="21600000">
                                      <p:cBhvr>
                                        <p:cTn id="527" dur="1000" fill="hold">
                                          <p:stCondLst>
                                            <p:cond delay="0"/>
                                          </p:stCondLst>
                                        </p:cTn>
                                        <p:tgtEl>
                                          <p:spTgt spid="400487"/>
                                        </p:tgtEl>
                                        <p:attrNameLst>
                                          <p:attrName>r</p:attrName>
                                        </p:attrNameLst>
                                      </p:cBhvr>
                                    </p:animRot>
                                  </p:childTnLst>
                                </p:cTn>
                              </p:par>
                            </p:childTnLst>
                          </p:cTn>
                        </p:par>
                      </p:childTnLst>
                    </p:cTn>
                  </p:par>
                  <p:par>
                    <p:cTn id="528" fill="hold">
                      <p:stCondLst>
                        <p:cond delay="indefinite"/>
                      </p:stCondLst>
                      <p:childTnLst>
                        <p:par>
                          <p:cTn id="529" fill="hold">
                            <p:stCondLst>
                              <p:cond delay="0"/>
                            </p:stCondLst>
                            <p:childTnLst>
                              <p:par>
                                <p:cTn id="530" presetID="22" presetClass="entr" presetSubtype="4" fill="hold" nodeType="clickEffect">
                                  <p:stCondLst>
                                    <p:cond delay="0"/>
                                  </p:stCondLst>
                                  <p:childTnLst>
                                    <p:set>
                                      <p:cBhvr>
                                        <p:cTn id="531" dur="1" fill="hold">
                                          <p:stCondLst>
                                            <p:cond delay="0"/>
                                          </p:stCondLst>
                                        </p:cTn>
                                        <p:tgtEl>
                                          <p:spTgt spid="400488">
                                            <p:txEl>
                                              <p:pRg st="0" end="0"/>
                                            </p:txEl>
                                          </p:spTgt>
                                        </p:tgtEl>
                                        <p:attrNameLst>
                                          <p:attrName>style.visibility</p:attrName>
                                        </p:attrNameLst>
                                      </p:cBhvr>
                                      <p:to>
                                        <p:strVal val="visible"/>
                                      </p:to>
                                    </p:set>
                                    <p:animEffect transition="in" filter="wipe(down)">
                                      <p:cBhvr>
                                        <p:cTn id="532" dur="500"/>
                                        <p:tgtEl>
                                          <p:spTgt spid="40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28" grpId="0"/>
      <p:bldP spid="400428" grpId="1"/>
      <p:bldP spid="400427" grpId="0"/>
      <p:bldP spid="400427" grpId="1"/>
      <p:bldP spid="400426" grpId="0"/>
      <p:bldP spid="400425" grpId="0"/>
      <p:bldP spid="400425" grpId="1"/>
      <p:bldP spid="400425" grpId="2"/>
      <p:bldP spid="400389" grpId="0"/>
      <p:bldP spid="400390" grpId="0" animBg="1"/>
      <p:bldP spid="400391" grpId="0"/>
      <p:bldP spid="400392" grpId="0"/>
      <p:bldP spid="400393" grpId="0"/>
      <p:bldP spid="400400" grpId="0" animBg="1"/>
      <p:bldP spid="400400" grpId="1" animBg="1"/>
      <p:bldP spid="400401" grpId="0"/>
      <p:bldP spid="400401" grpId="1"/>
      <p:bldP spid="400402" grpId="0"/>
      <p:bldP spid="400402" grpId="1"/>
      <p:bldP spid="400403" grpId="0" animBg="1"/>
      <p:bldP spid="400403" grpId="1" animBg="1"/>
      <p:bldP spid="400404" grpId="0" animBg="1"/>
      <p:bldP spid="400404" grpId="1" animBg="1"/>
      <p:bldP spid="400409" grpId="0"/>
      <p:bldP spid="400409" grpId="1"/>
      <p:bldP spid="400410" grpId="0"/>
      <p:bldP spid="400410" grpId="1"/>
      <p:bldP spid="400411" grpId="0"/>
      <p:bldP spid="400411" grpId="1"/>
      <p:bldP spid="400412" grpId="0"/>
      <p:bldP spid="400412" grpId="1"/>
      <p:bldP spid="400413" grpId="0"/>
      <p:bldP spid="400413" grpId="1"/>
      <p:bldP spid="400417" grpId="0"/>
      <p:bldP spid="400417" grpId="1"/>
      <p:bldP spid="400418" grpId="0" animBg="1"/>
      <p:bldP spid="400418" grpId="1" animBg="1"/>
      <p:bldP spid="400419" grpId="0" animBg="1"/>
      <p:bldP spid="400419" grpId="1" animBg="1"/>
      <p:bldP spid="400423" grpId="0" animBg="1"/>
      <p:bldP spid="400423" grpId="1" animBg="1"/>
      <p:bldP spid="400424" grpId="0" animBg="1"/>
      <p:bldP spid="400424" grpId="1" animBg="1"/>
      <p:bldP spid="400429" grpId="0"/>
      <p:bldP spid="400430" grpId="0" animBg="1"/>
      <p:bldP spid="400430" grpId="1" animBg="1"/>
      <p:bldP spid="400431" grpId="0"/>
      <p:bldP spid="400431" grpId="1"/>
      <p:bldP spid="400432" grpId="0"/>
      <p:bldP spid="400432" grpId="1"/>
      <p:bldP spid="400437" grpId="0" animBg="1"/>
      <p:bldP spid="400437" grpId="1" animBg="1"/>
      <p:bldP spid="400444" grpId="0" animBg="1"/>
      <p:bldP spid="400444" grpId="1" animBg="1"/>
      <p:bldP spid="400451" grpId="0" animBg="1"/>
      <p:bldP spid="400451" grpId="1" animBg="1"/>
      <p:bldP spid="400452" grpId="0"/>
      <p:bldP spid="400452" grpId="1"/>
      <p:bldP spid="400453" grpId="0"/>
      <p:bldP spid="400453" grpId="1"/>
      <p:bldP spid="400454" grpId="0" animBg="1"/>
      <p:bldP spid="400454" grpId="1" animBg="1"/>
      <p:bldP spid="400455" grpId="0" animBg="1"/>
      <p:bldP spid="400455" grpId="1" animBg="1"/>
      <p:bldP spid="400460" grpId="0"/>
      <p:bldP spid="400460" grpId="1"/>
      <p:bldP spid="400461" grpId="0"/>
      <p:bldP spid="400461" grpId="1"/>
      <p:bldP spid="400462" grpId="0"/>
      <p:bldP spid="400462" grpId="1"/>
      <p:bldP spid="400463" grpId="0"/>
      <p:bldP spid="400463" grpId="1"/>
      <p:bldP spid="400464" grpId="0"/>
      <p:bldP spid="400464" grpId="1"/>
      <p:bldP spid="400468" grpId="0"/>
      <p:bldP spid="400468" grpId="1"/>
      <p:bldP spid="400469" grpId="0" animBg="1"/>
      <p:bldP spid="400469" grpId="1" animBg="1"/>
      <p:bldP spid="400470" grpId="0" animBg="1"/>
      <p:bldP spid="400470" grpId="1" animBg="1"/>
      <p:bldP spid="400474" grpId="0" animBg="1"/>
      <p:bldP spid="400474" grpId="1" animBg="1"/>
      <p:bldP spid="400475" grpId="0" animBg="1"/>
      <p:bldP spid="400475" grpId="1" animBg="1"/>
      <p:bldP spid="400476" grpId="0" animBg="1"/>
      <p:bldP spid="400476" grpId="1" animBg="1"/>
      <p:bldP spid="400477" grpId="0"/>
      <p:bldP spid="400477" grpId="1"/>
      <p:bldP spid="400478" grpId="0"/>
      <p:bldP spid="400478" grpId="1"/>
      <p:bldP spid="400482" grpId="0" animBg="1"/>
      <p:bldP spid="400482" grpId="1" animBg="1"/>
      <p:bldP spid="400482" grpId="2" animBg="1"/>
      <p:bldP spid="400483" grpId="0" animBg="1"/>
      <p:bldP spid="400483" grpId="1" animBg="1"/>
      <p:bldP spid="400483" grpId="2" animBg="1"/>
      <p:bldP spid="400484" grpId="0"/>
      <p:bldP spid="400484" grpId="1"/>
      <p:bldP spid="400485" grpId="0"/>
      <p:bldP spid="400485" grpId="1"/>
      <p:bldP spid="400486" grpId="0"/>
      <p:bldP spid="4004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3"/>
          <p:cNvSpPr txBox="1">
            <a:spLocks noChangeArrowheads="1"/>
          </p:cNvSpPr>
          <p:nvPr/>
        </p:nvSpPr>
        <p:spPr bwMode="auto">
          <a:xfrm>
            <a:off x="3708400" y="1947863"/>
            <a:ext cx="736600" cy="304800"/>
          </a:xfrm>
          <a:prstGeom prst="rect">
            <a:avLst/>
          </a:prstGeom>
          <a:noFill/>
          <a:ln w="9525">
            <a:noFill/>
            <a:miter lim="800000"/>
            <a:headEnd/>
            <a:tailEnd/>
          </a:ln>
        </p:spPr>
        <p:txBody>
          <a:bodyPr wrap="none">
            <a:spAutoFit/>
          </a:bodyPr>
          <a:lstStyle/>
          <a:p>
            <a:r>
              <a:rPr lang="en-US"/>
              <a:t>excess</a:t>
            </a:r>
          </a:p>
        </p:txBody>
      </p:sp>
      <p:sp>
        <p:nvSpPr>
          <p:cNvPr id="140291" name="Text Box 5"/>
          <p:cNvSpPr txBox="1">
            <a:spLocks noChangeArrowheads="1"/>
          </p:cNvSpPr>
          <p:nvPr/>
        </p:nvSpPr>
        <p:spPr bwMode="auto">
          <a:xfrm>
            <a:off x="1847850" y="1973263"/>
            <a:ext cx="627063" cy="304800"/>
          </a:xfrm>
          <a:prstGeom prst="rect">
            <a:avLst/>
          </a:prstGeom>
          <a:noFill/>
          <a:ln w="9525">
            <a:noFill/>
            <a:miter lim="800000"/>
            <a:headEnd/>
            <a:tailEnd/>
          </a:ln>
        </p:spPr>
        <p:txBody>
          <a:bodyPr wrap="none">
            <a:spAutoFit/>
          </a:bodyPr>
          <a:lstStyle/>
          <a:p>
            <a:r>
              <a:rPr lang="en-US"/>
              <a:t>125 g</a:t>
            </a:r>
          </a:p>
        </p:txBody>
      </p:sp>
      <p:sp>
        <p:nvSpPr>
          <p:cNvPr id="140292" name="Text Box 6"/>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140293" name="Text Box 7"/>
          <p:cNvSpPr txBox="1">
            <a:spLocks noChangeArrowheads="1"/>
          </p:cNvSpPr>
          <p:nvPr/>
        </p:nvSpPr>
        <p:spPr bwMode="auto">
          <a:xfrm>
            <a:off x="1865313" y="1554163"/>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140294" name="Line 8"/>
          <p:cNvSpPr>
            <a:spLocks noChangeShapeType="1"/>
          </p:cNvSpPr>
          <p:nvPr/>
        </p:nvSpPr>
        <p:spPr bwMode="auto">
          <a:xfrm>
            <a:off x="4957763" y="1793875"/>
            <a:ext cx="766762" cy="0"/>
          </a:xfrm>
          <a:prstGeom prst="line">
            <a:avLst/>
          </a:prstGeom>
          <a:noFill/>
          <a:ln w="22225">
            <a:solidFill>
              <a:schemeClr val="tx1"/>
            </a:solidFill>
            <a:round/>
            <a:headEnd/>
            <a:tailEnd type="triangle" w="med" len="med"/>
          </a:ln>
        </p:spPr>
        <p:txBody>
          <a:bodyPr/>
          <a:lstStyle/>
          <a:p>
            <a:endParaRPr lang="en-US"/>
          </a:p>
        </p:txBody>
      </p:sp>
      <p:sp>
        <p:nvSpPr>
          <p:cNvPr id="140295" name="Text Box 9"/>
          <p:cNvSpPr txBox="1">
            <a:spLocks noChangeArrowheads="1"/>
          </p:cNvSpPr>
          <p:nvPr/>
        </p:nvSpPr>
        <p:spPr bwMode="auto">
          <a:xfrm>
            <a:off x="3500438" y="155575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140296" name="Text Box 10"/>
          <p:cNvSpPr txBox="1">
            <a:spLocks noChangeArrowheads="1"/>
          </p:cNvSpPr>
          <p:nvPr/>
        </p:nvSpPr>
        <p:spPr bwMode="auto">
          <a:xfrm>
            <a:off x="1614488"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0297" name="Text Box 11"/>
          <p:cNvSpPr txBox="1">
            <a:spLocks noChangeArrowheads="1"/>
          </p:cNvSpPr>
          <p:nvPr/>
        </p:nvSpPr>
        <p:spPr bwMode="auto">
          <a:xfrm>
            <a:off x="5910263"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grpSp>
        <p:nvGrpSpPr>
          <p:cNvPr id="2" name="Group 12"/>
          <p:cNvGrpSpPr>
            <a:grpSpLocks/>
          </p:cNvGrpSpPr>
          <p:nvPr/>
        </p:nvGrpSpPr>
        <p:grpSpPr bwMode="auto">
          <a:xfrm>
            <a:off x="406400" y="5256213"/>
            <a:ext cx="1219200" cy="481012"/>
            <a:chOff x="186" y="1092"/>
            <a:chExt cx="768" cy="303"/>
          </a:xfrm>
        </p:grpSpPr>
        <p:sp>
          <p:nvSpPr>
            <p:cNvPr id="140346" name="Line 1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40347" name="Line 1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40348" name="Line 1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40349" name="Line 1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40350" name="Line 1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1426" name="Oval 18"/>
          <p:cNvSpPr>
            <a:spLocks noChangeArrowheads="1"/>
          </p:cNvSpPr>
          <p:nvPr/>
        </p:nvSpPr>
        <p:spPr bwMode="auto">
          <a:xfrm>
            <a:off x="430213" y="52038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1427" name="Text Box 19"/>
          <p:cNvSpPr txBox="1">
            <a:spLocks noChangeArrowheads="1"/>
          </p:cNvSpPr>
          <p:nvPr/>
        </p:nvSpPr>
        <p:spPr bwMode="auto">
          <a:xfrm>
            <a:off x="452438" y="5761038"/>
            <a:ext cx="342900" cy="304800"/>
          </a:xfrm>
          <a:prstGeom prst="rect">
            <a:avLst/>
          </a:prstGeom>
          <a:noFill/>
          <a:ln w="9525">
            <a:noFill/>
            <a:miter lim="800000"/>
            <a:headEnd/>
            <a:tailEnd/>
          </a:ln>
        </p:spPr>
        <p:txBody>
          <a:bodyPr wrap="none">
            <a:spAutoFit/>
          </a:bodyPr>
          <a:lstStyle/>
          <a:p>
            <a:r>
              <a:rPr lang="en-US"/>
              <a:t>Al</a:t>
            </a:r>
          </a:p>
        </p:txBody>
      </p:sp>
      <p:sp>
        <p:nvSpPr>
          <p:cNvPr id="401428" name="Text Box 20"/>
          <p:cNvSpPr txBox="1">
            <a:spLocks noChangeArrowheads="1"/>
          </p:cNvSpPr>
          <p:nvPr/>
        </p:nvSpPr>
        <p:spPr bwMode="auto">
          <a:xfrm>
            <a:off x="1198563" y="57610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1429" name="Line 21"/>
          <p:cNvSpPr>
            <a:spLocks noChangeShapeType="1"/>
          </p:cNvSpPr>
          <p:nvPr/>
        </p:nvSpPr>
        <p:spPr bwMode="auto">
          <a:xfrm>
            <a:off x="739775" y="5489575"/>
            <a:ext cx="534988" cy="0"/>
          </a:xfrm>
          <a:prstGeom prst="line">
            <a:avLst/>
          </a:prstGeom>
          <a:noFill/>
          <a:ln w="31750">
            <a:solidFill>
              <a:srgbClr val="800000"/>
            </a:solidFill>
            <a:round/>
            <a:headEnd/>
            <a:tailEnd/>
          </a:ln>
        </p:spPr>
        <p:txBody>
          <a:bodyPr/>
          <a:lstStyle/>
          <a:p>
            <a:endParaRPr lang="en-US"/>
          </a:p>
        </p:txBody>
      </p:sp>
      <p:sp>
        <p:nvSpPr>
          <p:cNvPr id="401430" name="Line 22"/>
          <p:cNvSpPr>
            <a:spLocks noChangeShapeType="1"/>
          </p:cNvSpPr>
          <p:nvPr/>
        </p:nvSpPr>
        <p:spPr bwMode="auto">
          <a:xfrm flipV="1">
            <a:off x="1265238" y="5276850"/>
            <a:ext cx="231775" cy="222250"/>
          </a:xfrm>
          <a:prstGeom prst="line">
            <a:avLst/>
          </a:prstGeom>
          <a:noFill/>
          <a:ln w="31750">
            <a:solidFill>
              <a:srgbClr val="800000"/>
            </a:solidFill>
            <a:round/>
            <a:headEnd/>
            <a:tailEnd/>
          </a:ln>
        </p:spPr>
        <p:txBody>
          <a:bodyPr/>
          <a:lstStyle/>
          <a:p>
            <a:endParaRPr lang="en-US"/>
          </a:p>
        </p:txBody>
      </p:sp>
      <p:grpSp>
        <p:nvGrpSpPr>
          <p:cNvPr id="3" name="Group 23"/>
          <p:cNvGrpSpPr>
            <a:grpSpLocks/>
          </p:cNvGrpSpPr>
          <p:nvPr/>
        </p:nvGrpSpPr>
        <p:grpSpPr bwMode="auto">
          <a:xfrm>
            <a:off x="1485900" y="5205413"/>
            <a:ext cx="88900" cy="88900"/>
            <a:chOff x="925" y="1217"/>
            <a:chExt cx="56" cy="56"/>
          </a:xfrm>
        </p:grpSpPr>
        <p:sp>
          <p:nvSpPr>
            <p:cNvPr id="140343" name="Oval 2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40344" name="Line 2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40345" name="Line 2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1435" name="Text Box 27"/>
          <p:cNvSpPr txBox="1">
            <a:spLocks noChangeArrowheads="1"/>
          </p:cNvSpPr>
          <p:nvPr/>
        </p:nvSpPr>
        <p:spPr bwMode="auto">
          <a:xfrm>
            <a:off x="1936750" y="5353050"/>
            <a:ext cx="20526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Al</a:t>
            </a:r>
          </a:p>
        </p:txBody>
      </p:sp>
      <p:sp>
        <p:nvSpPr>
          <p:cNvPr id="401436" name="Text Box 28"/>
          <p:cNvSpPr txBox="1">
            <a:spLocks noChangeArrowheads="1"/>
          </p:cNvSpPr>
          <p:nvPr/>
        </p:nvSpPr>
        <p:spPr bwMode="auto">
          <a:xfrm>
            <a:off x="4049713" y="5491163"/>
            <a:ext cx="815975" cy="336550"/>
          </a:xfrm>
          <a:prstGeom prst="rect">
            <a:avLst/>
          </a:prstGeom>
          <a:noFill/>
          <a:ln w="9525">
            <a:noFill/>
            <a:miter lim="800000"/>
            <a:headEnd/>
            <a:tailEnd/>
          </a:ln>
        </p:spPr>
        <p:txBody>
          <a:bodyPr wrap="none">
            <a:spAutoFit/>
          </a:bodyPr>
          <a:lstStyle/>
          <a:p>
            <a:r>
              <a:rPr lang="en-US" sz="1600"/>
              <a:t>27 g Al</a:t>
            </a:r>
          </a:p>
        </p:txBody>
      </p:sp>
      <p:sp>
        <p:nvSpPr>
          <p:cNvPr id="401437" name="Text Box 29"/>
          <p:cNvSpPr txBox="1">
            <a:spLocks noChangeArrowheads="1"/>
          </p:cNvSpPr>
          <p:nvPr/>
        </p:nvSpPr>
        <p:spPr bwMode="auto">
          <a:xfrm>
            <a:off x="7418388" y="5364163"/>
            <a:ext cx="1430337" cy="336550"/>
          </a:xfrm>
          <a:prstGeom prst="rect">
            <a:avLst/>
          </a:prstGeom>
          <a:noFill/>
          <a:ln w="9525">
            <a:noFill/>
            <a:miter lim="800000"/>
            <a:headEnd/>
            <a:tailEnd/>
          </a:ln>
        </p:spPr>
        <p:txBody>
          <a:bodyPr wrap="none">
            <a:spAutoFit/>
          </a:bodyPr>
          <a:lstStyle/>
          <a:p>
            <a:r>
              <a:rPr lang="en-US" sz="1600"/>
              <a:t>=  618 g AlCl</a:t>
            </a:r>
            <a:r>
              <a:rPr lang="en-US" sz="1600" baseline="-25000"/>
              <a:t>3</a:t>
            </a:r>
          </a:p>
        </p:txBody>
      </p:sp>
      <p:sp>
        <p:nvSpPr>
          <p:cNvPr id="401438" name="Rectangle 30"/>
          <p:cNvSpPr>
            <a:spLocks noChangeArrowheads="1"/>
          </p:cNvSpPr>
          <p:nvPr/>
        </p:nvSpPr>
        <p:spPr bwMode="auto">
          <a:xfrm>
            <a:off x="3987800" y="5226050"/>
            <a:ext cx="917575" cy="336550"/>
          </a:xfrm>
          <a:prstGeom prst="rect">
            <a:avLst/>
          </a:prstGeom>
          <a:noFill/>
          <a:ln w="9525">
            <a:noFill/>
            <a:miter lim="800000"/>
            <a:headEnd/>
            <a:tailEnd/>
          </a:ln>
        </p:spPr>
        <p:txBody>
          <a:bodyPr wrap="none">
            <a:spAutoFit/>
          </a:bodyPr>
          <a:lstStyle/>
          <a:p>
            <a:r>
              <a:rPr lang="en-US" sz="1600"/>
              <a:t>1 mol Al</a:t>
            </a:r>
          </a:p>
        </p:txBody>
      </p:sp>
      <p:sp>
        <p:nvSpPr>
          <p:cNvPr id="401439" name="Rectangle 31"/>
          <p:cNvSpPr>
            <a:spLocks noChangeArrowheads="1"/>
          </p:cNvSpPr>
          <p:nvPr/>
        </p:nvSpPr>
        <p:spPr bwMode="auto">
          <a:xfrm>
            <a:off x="4910138" y="5219700"/>
            <a:ext cx="1185862"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32"/>
          <p:cNvGrpSpPr>
            <a:grpSpLocks/>
          </p:cNvGrpSpPr>
          <p:nvPr/>
        </p:nvGrpSpPr>
        <p:grpSpPr bwMode="auto">
          <a:xfrm>
            <a:off x="4037013" y="5264150"/>
            <a:ext cx="847725" cy="542925"/>
            <a:chOff x="2353" y="2935"/>
            <a:chExt cx="1505" cy="342"/>
          </a:xfrm>
        </p:grpSpPr>
        <p:sp>
          <p:nvSpPr>
            <p:cNvPr id="140341" name="AutoShape 3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42" name="Line 3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1443" name="Rectangle 35"/>
          <p:cNvSpPr>
            <a:spLocks noChangeArrowheads="1"/>
          </p:cNvSpPr>
          <p:nvPr/>
        </p:nvSpPr>
        <p:spPr bwMode="auto">
          <a:xfrm>
            <a:off x="5035550" y="5489575"/>
            <a:ext cx="917575" cy="336550"/>
          </a:xfrm>
          <a:prstGeom prst="rect">
            <a:avLst/>
          </a:prstGeom>
          <a:noFill/>
          <a:ln w="9525">
            <a:noFill/>
            <a:miter lim="800000"/>
            <a:headEnd/>
            <a:tailEnd/>
          </a:ln>
        </p:spPr>
        <p:txBody>
          <a:bodyPr wrap="none">
            <a:spAutoFit/>
          </a:bodyPr>
          <a:lstStyle/>
          <a:p>
            <a:r>
              <a:rPr lang="en-US" sz="1600"/>
              <a:t>2 mol Al</a:t>
            </a:r>
          </a:p>
        </p:txBody>
      </p:sp>
      <p:sp>
        <p:nvSpPr>
          <p:cNvPr id="401444" name="Line 36"/>
          <p:cNvSpPr>
            <a:spLocks noChangeShapeType="1"/>
          </p:cNvSpPr>
          <p:nvPr/>
        </p:nvSpPr>
        <p:spPr bwMode="auto">
          <a:xfrm flipV="1">
            <a:off x="3559175" y="5486400"/>
            <a:ext cx="319088" cy="98425"/>
          </a:xfrm>
          <a:prstGeom prst="line">
            <a:avLst/>
          </a:prstGeom>
          <a:noFill/>
          <a:ln w="9525">
            <a:solidFill>
              <a:srgbClr val="FF0000"/>
            </a:solidFill>
            <a:round/>
            <a:headEnd/>
            <a:tailEnd/>
          </a:ln>
        </p:spPr>
        <p:txBody>
          <a:bodyPr/>
          <a:lstStyle/>
          <a:p>
            <a:endParaRPr lang="en-US"/>
          </a:p>
        </p:txBody>
      </p:sp>
      <p:sp>
        <p:nvSpPr>
          <p:cNvPr id="401445" name="Line 37"/>
          <p:cNvSpPr>
            <a:spLocks noChangeShapeType="1"/>
          </p:cNvSpPr>
          <p:nvPr/>
        </p:nvSpPr>
        <p:spPr bwMode="auto">
          <a:xfrm flipV="1">
            <a:off x="4438650" y="5616575"/>
            <a:ext cx="379413" cy="106363"/>
          </a:xfrm>
          <a:prstGeom prst="line">
            <a:avLst/>
          </a:prstGeom>
          <a:noFill/>
          <a:ln w="9525">
            <a:solidFill>
              <a:srgbClr val="FF0000"/>
            </a:solidFill>
            <a:round/>
            <a:headEnd/>
            <a:tailEnd/>
          </a:ln>
        </p:spPr>
        <p:txBody>
          <a:bodyPr/>
          <a:lstStyle/>
          <a:p>
            <a:endParaRPr lang="en-US"/>
          </a:p>
        </p:txBody>
      </p:sp>
      <p:grpSp>
        <p:nvGrpSpPr>
          <p:cNvPr id="5" name="Group 38"/>
          <p:cNvGrpSpPr>
            <a:grpSpLocks/>
          </p:cNvGrpSpPr>
          <p:nvPr/>
        </p:nvGrpSpPr>
        <p:grpSpPr bwMode="auto">
          <a:xfrm>
            <a:off x="4935538" y="5257800"/>
            <a:ext cx="1108075" cy="542925"/>
            <a:chOff x="3885" y="2931"/>
            <a:chExt cx="542" cy="342"/>
          </a:xfrm>
        </p:grpSpPr>
        <p:sp>
          <p:nvSpPr>
            <p:cNvPr id="140339" name="AutoShape 3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40" name="Line 4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1449" name="Line 41"/>
          <p:cNvSpPr>
            <a:spLocks noChangeShapeType="1"/>
          </p:cNvSpPr>
          <p:nvPr/>
        </p:nvSpPr>
        <p:spPr bwMode="auto">
          <a:xfrm flipV="1">
            <a:off x="4287838" y="5343525"/>
            <a:ext cx="517525" cy="112713"/>
          </a:xfrm>
          <a:prstGeom prst="line">
            <a:avLst/>
          </a:prstGeom>
          <a:noFill/>
          <a:ln w="9525">
            <a:solidFill>
              <a:srgbClr val="FF0000"/>
            </a:solidFill>
            <a:round/>
            <a:headEnd/>
            <a:tailEnd/>
          </a:ln>
        </p:spPr>
        <p:txBody>
          <a:bodyPr/>
          <a:lstStyle/>
          <a:p>
            <a:endParaRPr lang="en-US"/>
          </a:p>
        </p:txBody>
      </p:sp>
      <p:sp>
        <p:nvSpPr>
          <p:cNvPr id="401450" name="Line 42"/>
          <p:cNvSpPr>
            <a:spLocks noChangeShapeType="1"/>
          </p:cNvSpPr>
          <p:nvPr/>
        </p:nvSpPr>
        <p:spPr bwMode="auto">
          <a:xfrm flipV="1">
            <a:off x="5330825" y="5603875"/>
            <a:ext cx="517525" cy="112713"/>
          </a:xfrm>
          <a:prstGeom prst="line">
            <a:avLst/>
          </a:prstGeom>
          <a:noFill/>
          <a:ln w="9525">
            <a:solidFill>
              <a:srgbClr val="FF0000"/>
            </a:solidFill>
            <a:round/>
            <a:headEnd/>
            <a:tailEnd/>
          </a:ln>
        </p:spPr>
        <p:txBody>
          <a:bodyPr/>
          <a:lstStyle/>
          <a:p>
            <a:endParaRPr lang="en-US"/>
          </a:p>
        </p:txBody>
      </p:sp>
      <p:sp>
        <p:nvSpPr>
          <p:cNvPr id="140317" name="Text Box 43"/>
          <p:cNvSpPr txBox="1">
            <a:spLocks noChangeArrowheads="1"/>
          </p:cNvSpPr>
          <p:nvPr/>
        </p:nvSpPr>
        <p:spPr bwMode="auto">
          <a:xfrm>
            <a:off x="6400800" y="1927225"/>
            <a:ext cx="420688" cy="304800"/>
          </a:xfrm>
          <a:prstGeom prst="rect">
            <a:avLst/>
          </a:prstGeom>
          <a:noFill/>
          <a:ln w="9525">
            <a:noFill/>
            <a:miter lim="800000"/>
            <a:headEnd/>
            <a:tailEnd/>
          </a:ln>
        </p:spPr>
        <p:txBody>
          <a:bodyPr wrap="none">
            <a:spAutoFit/>
          </a:bodyPr>
          <a:lstStyle/>
          <a:p>
            <a:r>
              <a:rPr lang="en-US"/>
              <a:t>x g</a:t>
            </a:r>
          </a:p>
        </p:txBody>
      </p:sp>
      <p:sp>
        <p:nvSpPr>
          <p:cNvPr id="401452" name="Line 44"/>
          <p:cNvSpPr>
            <a:spLocks noChangeShapeType="1"/>
          </p:cNvSpPr>
          <p:nvPr/>
        </p:nvSpPr>
        <p:spPr bwMode="auto">
          <a:xfrm>
            <a:off x="482600" y="5278438"/>
            <a:ext cx="258763" cy="219075"/>
          </a:xfrm>
          <a:prstGeom prst="line">
            <a:avLst/>
          </a:prstGeom>
          <a:noFill/>
          <a:ln w="31750">
            <a:solidFill>
              <a:srgbClr val="800000"/>
            </a:solidFill>
            <a:round/>
            <a:headEnd/>
            <a:tailEnd/>
          </a:ln>
        </p:spPr>
        <p:txBody>
          <a:bodyPr/>
          <a:lstStyle/>
          <a:p>
            <a:endParaRPr lang="en-US"/>
          </a:p>
        </p:txBody>
      </p:sp>
      <p:sp>
        <p:nvSpPr>
          <p:cNvPr id="401453" name="Rectangle 45"/>
          <p:cNvSpPr>
            <a:spLocks noChangeArrowheads="1"/>
          </p:cNvSpPr>
          <p:nvPr/>
        </p:nvSpPr>
        <p:spPr bwMode="auto">
          <a:xfrm>
            <a:off x="6062663" y="521970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1454" name="Rectangle 46"/>
          <p:cNvSpPr>
            <a:spLocks noChangeArrowheads="1"/>
          </p:cNvSpPr>
          <p:nvPr/>
        </p:nvSpPr>
        <p:spPr bwMode="auto">
          <a:xfrm>
            <a:off x="6121400" y="548957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7"/>
          <p:cNvGrpSpPr>
            <a:grpSpLocks/>
          </p:cNvGrpSpPr>
          <p:nvPr/>
        </p:nvGrpSpPr>
        <p:grpSpPr bwMode="auto">
          <a:xfrm>
            <a:off x="6088063" y="5257800"/>
            <a:ext cx="1312862" cy="542925"/>
            <a:chOff x="3885" y="2931"/>
            <a:chExt cx="542" cy="342"/>
          </a:xfrm>
        </p:grpSpPr>
        <p:sp>
          <p:nvSpPr>
            <p:cNvPr id="140337" name="AutoShape 4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38" name="Line 4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1458" name="Line 50"/>
          <p:cNvSpPr>
            <a:spLocks noChangeShapeType="1"/>
          </p:cNvSpPr>
          <p:nvPr/>
        </p:nvSpPr>
        <p:spPr bwMode="auto">
          <a:xfrm flipV="1">
            <a:off x="5191125" y="5353050"/>
            <a:ext cx="781050" cy="100013"/>
          </a:xfrm>
          <a:prstGeom prst="line">
            <a:avLst/>
          </a:prstGeom>
          <a:noFill/>
          <a:ln w="9525">
            <a:solidFill>
              <a:srgbClr val="FF0000"/>
            </a:solidFill>
            <a:round/>
            <a:headEnd/>
            <a:tailEnd/>
          </a:ln>
        </p:spPr>
        <p:txBody>
          <a:bodyPr/>
          <a:lstStyle/>
          <a:p>
            <a:endParaRPr lang="en-US"/>
          </a:p>
        </p:txBody>
      </p:sp>
      <p:sp>
        <p:nvSpPr>
          <p:cNvPr id="401459" name="Line 51"/>
          <p:cNvSpPr>
            <a:spLocks noChangeShapeType="1"/>
          </p:cNvSpPr>
          <p:nvPr/>
        </p:nvSpPr>
        <p:spPr bwMode="auto">
          <a:xfrm flipV="1">
            <a:off x="6405563" y="5624513"/>
            <a:ext cx="781050" cy="100012"/>
          </a:xfrm>
          <a:prstGeom prst="line">
            <a:avLst/>
          </a:prstGeom>
          <a:noFill/>
          <a:ln w="9525">
            <a:solidFill>
              <a:srgbClr val="FF0000"/>
            </a:solidFill>
            <a:round/>
            <a:headEnd/>
            <a:tailEnd/>
          </a:ln>
        </p:spPr>
        <p:txBody>
          <a:bodyPr/>
          <a:lstStyle/>
          <a:p>
            <a:endParaRPr lang="en-US"/>
          </a:p>
        </p:txBody>
      </p:sp>
      <p:sp>
        <p:nvSpPr>
          <p:cNvPr id="140324" name="Text Box 91"/>
          <p:cNvSpPr txBox="1">
            <a:spLocks noChangeArrowheads="1"/>
          </p:cNvSpPr>
          <p:nvPr/>
        </p:nvSpPr>
        <p:spPr bwMode="auto">
          <a:xfrm>
            <a:off x="785813" y="1163638"/>
            <a:ext cx="7699375" cy="304800"/>
          </a:xfrm>
          <a:prstGeom prst="rect">
            <a:avLst/>
          </a:prstGeom>
          <a:noFill/>
          <a:ln w="9525">
            <a:noFill/>
            <a:miter lim="800000"/>
            <a:headEnd/>
            <a:tailEnd/>
          </a:ln>
        </p:spPr>
        <p:txBody>
          <a:bodyPr wrap="none">
            <a:spAutoFit/>
          </a:bodyPr>
          <a:lstStyle/>
          <a:p>
            <a:r>
              <a:rPr lang="en-US"/>
              <a:t>If 125 g aluminum react with excess chlorine, how many grams of aluminum chloride are made?</a:t>
            </a:r>
          </a:p>
        </p:txBody>
      </p:sp>
      <p:sp>
        <p:nvSpPr>
          <p:cNvPr id="401504" name="Line 96"/>
          <p:cNvSpPr>
            <a:spLocks noChangeShapeType="1"/>
          </p:cNvSpPr>
          <p:nvPr/>
        </p:nvSpPr>
        <p:spPr bwMode="auto">
          <a:xfrm>
            <a:off x="2122488" y="2278063"/>
            <a:ext cx="0" cy="854075"/>
          </a:xfrm>
          <a:prstGeom prst="line">
            <a:avLst/>
          </a:prstGeom>
          <a:noFill/>
          <a:ln w="9525">
            <a:solidFill>
              <a:schemeClr val="tx1"/>
            </a:solidFill>
            <a:round/>
            <a:headEnd/>
            <a:tailEnd type="triangle" w="med" len="med"/>
          </a:ln>
        </p:spPr>
        <p:txBody>
          <a:bodyPr/>
          <a:lstStyle/>
          <a:p>
            <a:endParaRPr lang="en-US"/>
          </a:p>
        </p:txBody>
      </p:sp>
      <p:sp>
        <p:nvSpPr>
          <p:cNvPr id="401505" name="Text Box 97"/>
          <p:cNvSpPr txBox="1">
            <a:spLocks noChangeArrowheads="1"/>
          </p:cNvSpPr>
          <p:nvPr/>
        </p:nvSpPr>
        <p:spPr bwMode="auto">
          <a:xfrm>
            <a:off x="2163763" y="2554288"/>
            <a:ext cx="962025" cy="304800"/>
          </a:xfrm>
          <a:prstGeom prst="rect">
            <a:avLst/>
          </a:prstGeom>
          <a:noFill/>
          <a:ln w="9525">
            <a:noFill/>
            <a:miter lim="800000"/>
            <a:headEnd/>
            <a:tailEnd/>
          </a:ln>
        </p:spPr>
        <p:txBody>
          <a:bodyPr wrap="none">
            <a:spAutoFit/>
          </a:bodyPr>
          <a:lstStyle/>
          <a:p>
            <a:r>
              <a:rPr lang="en-US"/>
              <a:t>/ 27 g/mol</a:t>
            </a:r>
          </a:p>
        </p:txBody>
      </p:sp>
      <p:sp>
        <p:nvSpPr>
          <p:cNvPr id="401506" name="Text Box 98"/>
          <p:cNvSpPr txBox="1">
            <a:spLocks noChangeArrowheads="1"/>
          </p:cNvSpPr>
          <p:nvPr/>
        </p:nvSpPr>
        <p:spPr bwMode="auto">
          <a:xfrm>
            <a:off x="1633538" y="3206750"/>
            <a:ext cx="982662" cy="314325"/>
          </a:xfrm>
          <a:prstGeom prst="rect">
            <a:avLst/>
          </a:prstGeom>
          <a:solidFill>
            <a:schemeClr val="accent2"/>
          </a:solidFill>
          <a:ln w="9525">
            <a:solidFill>
              <a:schemeClr val="accent2"/>
            </a:solidFill>
            <a:miter lim="800000"/>
            <a:headEnd/>
            <a:tailEnd/>
          </a:ln>
        </p:spPr>
        <p:txBody>
          <a:bodyPr wrap="none">
            <a:spAutoFit/>
          </a:bodyPr>
          <a:lstStyle/>
          <a:p>
            <a:r>
              <a:rPr lang="en-US">
                <a:solidFill>
                  <a:schemeClr val="bg1"/>
                </a:solidFill>
              </a:rPr>
              <a:t>4.6 mol Al</a:t>
            </a:r>
          </a:p>
        </p:txBody>
      </p:sp>
      <p:sp>
        <p:nvSpPr>
          <p:cNvPr id="401507" name="Rectangle 99"/>
          <p:cNvSpPr>
            <a:spLocks noChangeArrowheads="1"/>
          </p:cNvSpPr>
          <p:nvPr/>
        </p:nvSpPr>
        <p:spPr bwMode="auto">
          <a:xfrm>
            <a:off x="3992563" y="4851400"/>
            <a:ext cx="915987" cy="1035050"/>
          </a:xfrm>
          <a:prstGeom prst="rect">
            <a:avLst/>
          </a:prstGeom>
          <a:solidFill>
            <a:schemeClr val="accent2">
              <a:alpha val="10980"/>
            </a:schemeClr>
          </a:solidFill>
          <a:ln w="9525">
            <a:noFill/>
            <a:miter lim="800000"/>
            <a:headEnd/>
            <a:tailEnd/>
          </a:ln>
        </p:spPr>
        <p:txBody>
          <a:bodyPr wrap="none" anchor="ctr"/>
          <a:lstStyle/>
          <a:p>
            <a:pPr algn="ctr"/>
            <a:r>
              <a:rPr lang="en-US"/>
              <a:t>Step 1</a:t>
            </a:r>
            <a:endParaRPr lang="en-US" sz="800"/>
          </a:p>
          <a:p>
            <a:pPr algn="ctr"/>
            <a:endParaRPr lang="en-US" sz="900"/>
          </a:p>
          <a:p>
            <a:pPr algn="ctr"/>
            <a:endParaRPr lang="en-US"/>
          </a:p>
          <a:p>
            <a:pPr algn="ctr"/>
            <a:endParaRPr lang="en-US"/>
          </a:p>
          <a:p>
            <a:pPr algn="ctr"/>
            <a:endParaRPr lang="en-US"/>
          </a:p>
        </p:txBody>
      </p:sp>
      <p:sp>
        <p:nvSpPr>
          <p:cNvPr id="401508" name="Line 100"/>
          <p:cNvSpPr>
            <a:spLocks noChangeShapeType="1"/>
          </p:cNvSpPr>
          <p:nvPr/>
        </p:nvSpPr>
        <p:spPr bwMode="auto">
          <a:xfrm>
            <a:off x="2622550" y="3373438"/>
            <a:ext cx="3433763" cy="0"/>
          </a:xfrm>
          <a:prstGeom prst="line">
            <a:avLst/>
          </a:prstGeom>
          <a:noFill/>
          <a:ln w="9525">
            <a:solidFill>
              <a:schemeClr val="tx1"/>
            </a:solidFill>
            <a:round/>
            <a:headEnd/>
            <a:tailEnd type="triangle" w="med" len="med"/>
          </a:ln>
        </p:spPr>
        <p:txBody>
          <a:bodyPr/>
          <a:lstStyle/>
          <a:p>
            <a:endParaRPr lang="en-US"/>
          </a:p>
        </p:txBody>
      </p:sp>
      <p:sp>
        <p:nvSpPr>
          <p:cNvPr id="401509" name="Text Box 101"/>
          <p:cNvSpPr txBox="1">
            <a:spLocks noChangeArrowheads="1"/>
          </p:cNvSpPr>
          <p:nvPr/>
        </p:nvSpPr>
        <p:spPr bwMode="auto">
          <a:xfrm>
            <a:off x="6088063" y="3208338"/>
            <a:ext cx="1214437" cy="314325"/>
          </a:xfrm>
          <a:prstGeom prst="rect">
            <a:avLst/>
          </a:prstGeom>
          <a:solidFill>
            <a:srgbClr val="800080"/>
          </a:solidFill>
          <a:ln w="9525">
            <a:solidFill>
              <a:srgbClr val="800080"/>
            </a:solidFill>
            <a:miter lim="800000"/>
            <a:headEnd/>
            <a:tailEnd/>
          </a:ln>
        </p:spPr>
        <p:txBody>
          <a:bodyPr wrap="none">
            <a:spAutoFit/>
          </a:bodyPr>
          <a:lstStyle/>
          <a:p>
            <a:r>
              <a:rPr lang="en-US">
                <a:solidFill>
                  <a:schemeClr val="bg1"/>
                </a:solidFill>
              </a:rPr>
              <a:t>4.6 mol AlCl</a:t>
            </a:r>
            <a:r>
              <a:rPr lang="en-US" baseline="-25000">
                <a:solidFill>
                  <a:schemeClr val="bg1"/>
                </a:solidFill>
              </a:rPr>
              <a:t>3</a:t>
            </a:r>
          </a:p>
        </p:txBody>
      </p:sp>
      <p:sp>
        <p:nvSpPr>
          <p:cNvPr id="401511" name="Rectangle 103"/>
          <p:cNvSpPr>
            <a:spLocks noChangeArrowheads="1"/>
          </p:cNvSpPr>
          <p:nvPr/>
        </p:nvSpPr>
        <p:spPr bwMode="auto">
          <a:xfrm>
            <a:off x="4930775" y="4852988"/>
            <a:ext cx="1122363" cy="1035050"/>
          </a:xfrm>
          <a:prstGeom prst="rect">
            <a:avLst/>
          </a:prstGeom>
          <a:solidFill>
            <a:srgbClr val="800080">
              <a:alpha val="10980"/>
            </a:srgbClr>
          </a:solidFill>
          <a:ln w="9525">
            <a:noFill/>
            <a:miter lim="800000"/>
            <a:headEnd/>
            <a:tailEnd/>
          </a:ln>
        </p:spPr>
        <p:txBody>
          <a:bodyPr wrap="none" anchor="ctr"/>
          <a:lstStyle/>
          <a:p>
            <a:pPr algn="ctr"/>
            <a:r>
              <a:rPr lang="en-US"/>
              <a:t>Step 2</a:t>
            </a:r>
            <a:endParaRPr lang="en-US" sz="800"/>
          </a:p>
          <a:p>
            <a:pPr algn="ctr"/>
            <a:endParaRPr lang="en-US" sz="900"/>
          </a:p>
          <a:p>
            <a:pPr algn="ctr"/>
            <a:endParaRPr lang="en-US"/>
          </a:p>
          <a:p>
            <a:pPr algn="ctr"/>
            <a:endParaRPr lang="en-US"/>
          </a:p>
          <a:p>
            <a:pPr algn="ctr"/>
            <a:endParaRPr lang="en-US"/>
          </a:p>
        </p:txBody>
      </p:sp>
      <p:sp>
        <p:nvSpPr>
          <p:cNvPr id="401512" name="Line 104"/>
          <p:cNvSpPr>
            <a:spLocks noChangeShapeType="1"/>
          </p:cNvSpPr>
          <p:nvPr/>
        </p:nvSpPr>
        <p:spPr bwMode="auto">
          <a:xfrm flipV="1">
            <a:off x="6556375" y="2354263"/>
            <a:ext cx="0" cy="828675"/>
          </a:xfrm>
          <a:prstGeom prst="line">
            <a:avLst/>
          </a:prstGeom>
          <a:noFill/>
          <a:ln w="9525">
            <a:solidFill>
              <a:schemeClr val="tx1"/>
            </a:solidFill>
            <a:round/>
            <a:headEnd/>
            <a:tailEnd type="triangle" w="med" len="med"/>
          </a:ln>
        </p:spPr>
        <p:txBody>
          <a:bodyPr/>
          <a:lstStyle/>
          <a:p>
            <a:endParaRPr lang="en-US"/>
          </a:p>
        </p:txBody>
      </p:sp>
      <p:sp>
        <p:nvSpPr>
          <p:cNvPr id="401513" name="Text Box 105"/>
          <p:cNvSpPr txBox="1">
            <a:spLocks noChangeArrowheads="1"/>
          </p:cNvSpPr>
          <p:nvPr/>
        </p:nvSpPr>
        <p:spPr bwMode="auto">
          <a:xfrm>
            <a:off x="6602413" y="2563813"/>
            <a:ext cx="1247775" cy="304800"/>
          </a:xfrm>
          <a:prstGeom prst="rect">
            <a:avLst/>
          </a:prstGeom>
          <a:noFill/>
          <a:ln w="9525">
            <a:noFill/>
            <a:miter lim="800000"/>
            <a:headEnd/>
            <a:tailEnd/>
          </a:ln>
        </p:spPr>
        <p:txBody>
          <a:bodyPr wrap="none">
            <a:spAutoFit/>
          </a:bodyPr>
          <a:lstStyle/>
          <a:p>
            <a:r>
              <a:rPr lang="en-US"/>
              <a:t>x 133.5 g/mol</a:t>
            </a:r>
          </a:p>
        </p:txBody>
      </p:sp>
      <p:sp>
        <p:nvSpPr>
          <p:cNvPr id="401515" name="Text Box 107"/>
          <p:cNvSpPr txBox="1">
            <a:spLocks noChangeArrowheads="1"/>
          </p:cNvSpPr>
          <p:nvPr/>
        </p:nvSpPr>
        <p:spPr bwMode="auto">
          <a:xfrm>
            <a:off x="6107113" y="2001838"/>
            <a:ext cx="1076325" cy="314325"/>
          </a:xfrm>
          <a:prstGeom prst="rect">
            <a:avLst/>
          </a:prstGeom>
          <a:solidFill>
            <a:srgbClr val="FF6600"/>
          </a:solidFill>
          <a:ln w="9525">
            <a:solidFill>
              <a:srgbClr val="FF6600"/>
            </a:solidFill>
            <a:miter lim="800000"/>
            <a:headEnd/>
            <a:tailEnd/>
          </a:ln>
        </p:spPr>
        <p:txBody>
          <a:bodyPr wrap="none">
            <a:spAutoFit/>
          </a:bodyPr>
          <a:lstStyle/>
          <a:p>
            <a:r>
              <a:rPr lang="en-US">
                <a:solidFill>
                  <a:schemeClr val="bg1"/>
                </a:solidFill>
              </a:rPr>
              <a:t>618 g AlCl</a:t>
            </a:r>
            <a:r>
              <a:rPr lang="en-US" baseline="-25000">
                <a:solidFill>
                  <a:schemeClr val="bg1"/>
                </a:solidFill>
              </a:rPr>
              <a:t>3</a:t>
            </a:r>
          </a:p>
        </p:txBody>
      </p:sp>
      <p:sp>
        <p:nvSpPr>
          <p:cNvPr id="401516" name="Rectangle 108"/>
          <p:cNvSpPr>
            <a:spLocks noChangeArrowheads="1"/>
          </p:cNvSpPr>
          <p:nvPr/>
        </p:nvSpPr>
        <p:spPr bwMode="auto">
          <a:xfrm>
            <a:off x="6086475" y="4856163"/>
            <a:ext cx="1355725" cy="1035050"/>
          </a:xfrm>
          <a:prstGeom prst="rect">
            <a:avLst/>
          </a:prstGeom>
          <a:solidFill>
            <a:srgbClr val="FF6600">
              <a:alpha val="10980"/>
            </a:srgbClr>
          </a:solidFill>
          <a:ln w="9525">
            <a:noFill/>
            <a:miter lim="800000"/>
            <a:headEnd/>
            <a:tailEnd/>
          </a:ln>
        </p:spPr>
        <p:txBody>
          <a:bodyPr wrap="none" anchor="ctr"/>
          <a:lstStyle/>
          <a:p>
            <a:pPr algn="ctr"/>
            <a:r>
              <a:rPr lang="en-US"/>
              <a:t>Step 3</a:t>
            </a:r>
            <a:endParaRPr lang="en-US" sz="800"/>
          </a:p>
          <a:p>
            <a:pPr algn="ctr"/>
            <a:endParaRPr lang="en-US" sz="900"/>
          </a:p>
          <a:p>
            <a:pPr algn="ctr"/>
            <a:endParaRPr lang="en-US"/>
          </a:p>
          <a:p>
            <a:pPr algn="ctr"/>
            <a:endParaRPr lang="en-US"/>
          </a:p>
          <a:p>
            <a:pPr algn="ctr"/>
            <a:endParaRPr lang="en-US"/>
          </a:p>
        </p:txBody>
      </p:sp>
      <p:sp>
        <p:nvSpPr>
          <p:cNvPr id="401517" name="Text Box 109"/>
          <p:cNvSpPr txBox="1">
            <a:spLocks noChangeArrowheads="1"/>
          </p:cNvSpPr>
          <p:nvPr/>
        </p:nvSpPr>
        <p:spPr bwMode="auto">
          <a:xfrm>
            <a:off x="4037013" y="3014663"/>
            <a:ext cx="466725" cy="336550"/>
          </a:xfrm>
          <a:prstGeom prst="rect">
            <a:avLst/>
          </a:prstGeom>
          <a:noFill/>
          <a:ln w="9525">
            <a:noFill/>
            <a:miter lim="800000"/>
            <a:headEnd/>
            <a:tailEnd/>
          </a:ln>
        </p:spPr>
        <p:txBody>
          <a:bodyPr wrap="none">
            <a:spAutoFit/>
          </a:bodyPr>
          <a:lstStyle/>
          <a:p>
            <a:r>
              <a:rPr lang="en-US" sz="1600">
                <a:solidFill>
                  <a:schemeClr val="accent2"/>
                </a:solidFill>
              </a:rPr>
              <a:t>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1427"/>
                                        </p:tgtEl>
                                        <p:attrNameLst>
                                          <p:attrName>style.visibility</p:attrName>
                                        </p:attrNameLst>
                                      </p:cBhvr>
                                      <p:to>
                                        <p:strVal val="visible"/>
                                      </p:to>
                                    </p:set>
                                    <p:animEffect transition="in" filter="fade">
                                      <p:cBhvr>
                                        <p:cTn id="12" dur="1000"/>
                                        <p:tgtEl>
                                          <p:spTgt spid="401427"/>
                                        </p:tgtEl>
                                      </p:cBhvr>
                                    </p:animEffect>
                                    <p:anim calcmode="lin" valueType="num">
                                      <p:cBhvr>
                                        <p:cTn id="13" dur="1000" fill="hold"/>
                                        <p:tgtEl>
                                          <p:spTgt spid="401427"/>
                                        </p:tgtEl>
                                        <p:attrNameLst>
                                          <p:attrName>ppt_x</p:attrName>
                                        </p:attrNameLst>
                                      </p:cBhvr>
                                      <p:tavLst>
                                        <p:tav tm="0">
                                          <p:val>
                                            <p:strVal val="#ppt_x"/>
                                          </p:val>
                                        </p:tav>
                                        <p:tav tm="100000">
                                          <p:val>
                                            <p:strVal val="#ppt_x"/>
                                          </p:val>
                                        </p:tav>
                                      </p:tavLst>
                                    </p:anim>
                                    <p:anim calcmode="lin" valueType="num">
                                      <p:cBhvr>
                                        <p:cTn id="14" dur="1000" fill="hold"/>
                                        <p:tgtEl>
                                          <p:spTgt spid="4014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1428"/>
                                        </p:tgtEl>
                                        <p:attrNameLst>
                                          <p:attrName>style.visibility</p:attrName>
                                        </p:attrNameLst>
                                      </p:cBhvr>
                                      <p:to>
                                        <p:strVal val="visible"/>
                                      </p:to>
                                    </p:set>
                                    <p:animEffect transition="in" filter="fade">
                                      <p:cBhvr>
                                        <p:cTn id="19" dur="1000"/>
                                        <p:tgtEl>
                                          <p:spTgt spid="401428"/>
                                        </p:tgtEl>
                                      </p:cBhvr>
                                    </p:animEffect>
                                    <p:anim calcmode="lin" valueType="num">
                                      <p:cBhvr>
                                        <p:cTn id="20" dur="1000" fill="hold"/>
                                        <p:tgtEl>
                                          <p:spTgt spid="401428"/>
                                        </p:tgtEl>
                                        <p:attrNameLst>
                                          <p:attrName>ppt_x</p:attrName>
                                        </p:attrNameLst>
                                      </p:cBhvr>
                                      <p:tavLst>
                                        <p:tav tm="0">
                                          <p:val>
                                            <p:strVal val="#ppt_x"/>
                                          </p:val>
                                        </p:tav>
                                        <p:tav tm="100000">
                                          <p:val>
                                            <p:strVal val="#ppt_x"/>
                                          </p:val>
                                        </p:tav>
                                      </p:tavLst>
                                    </p:anim>
                                    <p:anim calcmode="lin" valueType="num">
                                      <p:cBhvr>
                                        <p:cTn id="21" dur="1000" fill="hold"/>
                                        <p:tgtEl>
                                          <p:spTgt spid="4014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01426"/>
                                        </p:tgtEl>
                                        <p:attrNameLst>
                                          <p:attrName>style.visibility</p:attrName>
                                        </p:attrNameLst>
                                      </p:cBhvr>
                                      <p:to>
                                        <p:strVal val="visible"/>
                                      </p:to>
                                    </p:set>
                                    <p:anim calcmode="lin" valueType="num">
                                      <p:cBhvr>
                                        <p:cTn id="26" dur="500" fill="hold"/>
                                        <p:tgtEl>
                                          <p:spTgt spid="401426"/>
                                        </p:tgtEl>
                                        <p:attrNameLst>
                                          <p:attrName>ppt_w</p:attrName>
                                        </p:attrNameLst>
                                      </p:cBhvr>
                                      <p:tavLst>
                                        <p:tav tm="0">
                                          <p:val>
                                            <p:fltVal val="0"/>
                                          </p:val>
                                        </p:tav>
                                        <p:tav tm="100000">
                                          <p:val>
                                            <p:strVal val="#ppt_w"/>
                                          </p:val>
                                        </p:tav>
                                      </p:tavLst>
                                    </p:anim>
                                    <p:anim calcmode="lin" valueType="num">
                                      <p:cBhvr>
                                        <p:cTn id="27" dur="500" fill="hold"/>
                                        <p:tgtEl>
                                          <p:spTgt spid="401426"/>
                                        </p:tgtEl>
                                        <p:attrNameLst>
                                          <p:attrName>ppt_h</p:attrName>
                                        </p:attrNameLst>
                                      </p:cBhvr>
                                      <p:tavLst>
                                        <p:tav tm="0">
                                          <p:val>
                                            <p:fltVal val="0"/>
                                          </p:val>
                                        </p:tav>
                                        <p:tav tm="100000">
                                          <p:val>
                                            <p:strVal val="#ppt_h"/>
                                          </p:val>
                                        </p:tav>
                                      </p:tavLst>
                                    </p:anim>
                                    <p:animEffect transition="in" filter="fade">
                                      <p:cBhvr>
                                        <p:cTn id="28" dur="500"/>
                                        <p:tgtEl>
                                          <p:spTgt spid="4014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1452"/>
                                        </p:tgtEl>
                                        <p:attrNameLst>
                                          <p:attrName>style.visibility</p:attrName>
                                        </p:attrNameLst>
                                      </p:cBhvr>
                                      <p:to>
                                        <p:strVal val="visible"/>
                                      </p:to>
                                    </p:set>
                                    <p:animEffect transition="in" filter="wipe(left)">
                                      <p:cBhvr>
                                        <p:cTn id="40" dur="2000"/>
                                        <p:tgtEl>
                                          <p:spTgt spid="4014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1429"/>
                                        </p:tgtEl>
                                        <p:attrNameLst>
                                          <p:attrName>style.visibility</p:attrName>
                                        </p:attrNameLst>
                                      </p:cBhvr>
                                      <p:to>
                                        <p:strVal val="visible"/>
                                      </p:to>
                                    </p:set>
                                    <p:animEffect transition="in" filter="wipe(left)">
                                      <p:cBhvr>
                                        <p:cTn id="45" dur="5000"/>
                                        <p:tgtEl>
                                          <p:spTgt spid="4014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1430"/>
                                        </p:tgtEl>
                                        <p:attrNameLst>
                                          <p:attrName>style.visibility</p:attrName>
                                        </p:attrNameLst>
                                      </p:cBhvr>
                                      <p:to>
                                        <p:strVal val="visible"/>
                                      </p:to>
                                    </p:set>
                                    <p:animEffect transition="in" filter="wipe(down)">
                                      <p:cBhvr>
                                        <p:cTn id="50" dur="2000"/>
                                        <p:tgtEl>
                                          <p:spTgt spid="401430"/>
                                        </p:tgtEl>
                                      </p:cBhvr>
                                    </p:animEffect>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401435"/>
                                        </p:tgtEl>
                                        <p:attrNameLst>
                                          <p:attrName>style.visibility</p:attrName>
                                        </p:attrNameLst>
                                      </p:cBhvr>
                                      <p:to>
                                        <p:strVal val="visible"/>
                                      </p:to>
                                    </p:set>
                                    <p:animEffect transition="in" filter="fade">
                                      <p:cBhvr>
                                        <p:cTn id="55" dur="1000"/>
                                        <p:tgtEl>
                                          <p:spTgt spid="401435"/>
                                        </p:tgtEl>
                                      </p:cBhvr>
                                    </p:animEffect>
                                    <p:anim calcmode="lin" valueType="num">
                                      <p:cBhvr>
                                        <p:cTn id="56" dur="1000" fill="hold"/>
                                        <p:tgtEl>
                                          <p:spTgt spid="401435"/>
                                        </p:tgtEl>
                                        <p:attrNameLst>
                                          <p:attrName>ppt_x</p:attrName>
                                        </p:attrNameLst>
                                      </p:cBhvr>
                                      <p:tavLst>
                                        <p:tav tm="0">
                                          <p:val>
                                            <p:strVal val="#ppt_x-.1"/>
                                          </p:val>
                                        </p:tav>
                                        <p:tav tm="100000">
                                          <p:val>
                                            <p:strVal val="#ppt_x"/>
                                          </p:val>
                                        </p:tav>
                                      </p:tavLst>
                                    </p:anim>
                                    <p:anim calcmode="lin" valueType="num">
                                      <p:cBhvr>
                                        <p:cTn id="57" dur="1000" fill="hold"/>
                                        <p:tgtEl>
                                          <p:spTgt spid="40143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1507"/>
                                        </p:tgtEl>
                                        <p:attrNameLst>
                                          <p:attrName>style.visibility</p:attrName>
                                        </p:attrNameLst>
                                      </p:cBhvr>
                                      <p:to>
                                        <p:strVal val="visible"/>
                                      </p:to>
                                    </p:set>
                                    <p:animEffect transition="in" filter="fade">
                                      <p:cBhvr>
                                        <p:cTn id="65" dur="2000"/>
                                        <p:tgtEl>
                                          <p:spTgt spid="40150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01436"/>
                                        </p:tgtEl>
                                        <p:attrNameLst>
                                          <p:attrName>style.visibility</p:attrName>
                                        </p:attrNameLst>
                                      </p:cBhvr>
                                      <p:to>
                                        <p:strVal val="visible"/>
                                      </p:to>
                                    </p:set>
                                    <p:animEffect transition="in" filter="dissolve">
                                      <p:cBhvr>
                                        <p:cTn id="70" dur="500"/>
                                        <p:tgtEl>
                                          <p:spTgt spid="40143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01438"/>
                                        </p:tgtEl>
                                        <p:attrNameLst>
                                          <p:attrName>style.visibility</p:attrName>
                                        </p:attrNameLst>
                                      </p:cBhvr>
                                      <p:to>
                                        <p:strVal val="visible"/>
                                      </p:to>
                                    </p:set>
                                    <p:animEffect transition="in" filter="dissolve">
                                      <p:cBhvr>
                                        <p:cTn id="75" dur="500"/>
                                        <p:tgtEl>
                                          <p:spTgt spid="40143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1504"/>
                                        </p:tgtEl>
                                        <p:attrNameLst>
                                          <p:attrName>style.visibility</p:attrName>
                                        </p:attrNameLst>
                                      </p:cBhvr>
                                      <p:to>
                                        <p:strVal val="visible"/>
                                      </p:to>
                                    </p:set>
                                    <p:animEffect transition="in" filter="wipe(up)">
                                      <p:cBhvr>
                                        <p:cTn id="78" dur="500"/>
                                        <p:tgtEl>
                                          <p:spTgt spid="401504"/>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401505"/>
                                        </p:tgtEl>
                                        <p:attrNameLst>
                                          <p:attrName>style.visibility</p:attrName>
                                        </p:attrNameLst>
                                      </p:cBhvr>
                                      <p:to>
                                        <p:strVal val="visible"/>
                                      </p:to>
                                    </p:set>
                                    <p:anim calcmode="lin" valueType="num">
                                      <p:cBhvr>
                                        <p:cTn id="81" dur="1000" fill="hold"/>
                                        <p:tgtEl>
                                          <p:spTgt spid="401505"/>
                                        </p:tgtEl>
                                        <p:attrNameLst>
                                          <p:attrName>ppt_x</p:attrName>
                                        </p:attrNameLst>
                                      </p:cBhvr>
                                      <p:tavLst>
                                        <p:tav tm="0">
                                          <p:val>
                                            <p:strVal val="#ppt_x-.2"/>
                                          </p:val>
                                        </p:tav>
                                        <p:tav tm="100000">
                                          <p:val>
                                            <p:strVal val="#ppt_x"/>
                                          </p:val>
                                        </p:tav>
                                      </p:tavLst>
                                    </p:anim>
                                    <p:anim calcmode="lin" valueType="num">
                                      <p:cBhvr>
                                        <p:cTn id="82" dur="1000" fill="hold"/>
                                        <p:tgtEl>
                                          <p:spTgt spid="401505"/>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0150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01444"/>
                                        </p:tgtEl>
                                        <p:attrNameLst>
                                          <p:attrName>style.visibility</p:attrName>
                                        </p:attrNameLst>
                                      </p:cBhvr>
                                      <p:to>
                                        <p:strVal val="visible"/>
                                      </p:to>
                                    </p:set>
                                    <p:animEffect transition="in" filter="wipe(down)">
                                      <p:cBhvr>
                                        <p:cTn id="88" dur="500"/>
                                        <p:tgtEl>
                                          <p:spTgt spid="401444"/>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01445"/>
                                        </p:tgtEl>
                                        <p:attrNameLst>
                                          <p:attrName>style.visibility</p:attrName>
                                        </p:attrNameLst>
                                      </p:cBhvr>
                                      <p:to>
                                        <p:strVal val="visible"/>
                                      </p:to>
                                    </p:set>
                                    <p:animEffect transition="in" filter="wipe(down)">
                                      <p:cBhvr>
                                        <p:cTn id="92" dur="500"/>
                                        <p:tgtEl>
                                          <p:spTgt spid="40144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401506"/>
                                        </p:tgtEl>
                                        <p:attrNameLst>
                                          <p:attrName>style.visibility</p:attrName>
                                        </p:attrNameLst>
                                      </p:cBhvr>
                                      <p:to>
                                        <p:strVal val="visible"/>
                                      </p:to>
                                    </p:set>
                                    <p:anim calcmode="lin" valueType="num">
                                      <p:cBhvr>
                                        <p:cTn id="97" dur="500" fill="hold"/>
                                        <p:tgtEl>
                                          <p:spTgt spid="401506"/>
                                        </p:tgtEl>
                                        <p:attrNameLst>
                                          <p:attrName>ppt_w</p:attrName>
                                        </p:attrNameLst>
                                      </p:cBhvr>
                                      <p:tavLst>
                                        <p:tav tm="0">
                                          <p:val>
                                            <p:fltVal val="0"/>
                                          </p:val>
                                        </p:tav>
                                        <p:tav tm="100000">
                                          <p:val>
                                            <p:strVal val="#ppt_w"/>
                                          </p:val>
                                        </p:tav>
                                      </p:tavLst>
                                    </p:anim>
                                    <p:anim calcmode="lin" valueType="num">
                                      <p:cBhvr>
                                        <p:cTn id="98" dur="500" fill="hold"/>
                                        <p:tgtEl>
                                          <p:spTgt spid="401506"/>
                                        </p:tgtEl>
                                        <p:attrNameLst>
                                          <p:attrName>ppt_h</p:attrName>
                                        </p:attrNameLst>
                                      </p:cBhvr>
                                      <p:tavLst>
                                        <p:tav tm="0">
                                          <p:val>
                                            <p:fltVal val="0"/>
                                          </p:val>
                                        </p:tav>
                                        <p:tav tm="100000">
                                          <p:val>
                                            <p:strVal val="#ppt_h"/>
                                          </p:val>
                                        </p:tav>
                                      </p:tavLst>
                                    </p:anim>
                                    <p:animEffect transition="in" filter="fade">
                                      <p:cBhvr>
                                        <p:cTn id="99" dur="500"/>
                                        <p:tgtEl>
                                          <p:spTgt spid="40150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01511"/>
                                        </p:tgtEl>
                                        <p:attrNameLst>
                                          <p:attrName>style.visibility</p:attrName>
                                        </p:attrNameLst>
                                      </p:cBhvr>
                                      <p:to>
                                        <p:strVal val="visible"/>
                                      </p:to>
                                    </p:set>
                                    <p:animEffect transition="in" filter="fade">
                                      <p:cBhvr>
                                        <p:cTn id="104" dur="2000"/>
                                        <p:tgtEl>
                                          <p:spTgt spid="401511"/>
                                        </p:tgtEl>
                                      </p:cBhvr>
                                    </p:animEffect>
                                  </p:childTnLst>
                                </p:cTn>
                              </p:par>
                            </p:childTnLst>
                          </p:cTn>
                        </p:par>
                        <p:par>
                          <p:cTn id="105" fill="hold">
                            <p:stCondLst>
                              <p:cond delay="2000"/>
                            </p:stCondLst>
                            <p:childTnLst>
                              <p:par>
                                <p:cTn id="106" presetID="22" presetClass="entr" presetSubtype="8" fill="hold" grpId="0" nodeType="afterEffect">
                                  <p:stCondLst>
                                    <p:cond delay="0"/>
                                  </p:stCondLst>
                                  <p:childTnLst>
                                    <p:set>
                                      <p:cBhvr>
                                        <p:cTn id="107" dur="1" fill="hold">
                                          <p:stCondLst>
                                            <p:cond delay="0"/>
                                          </p:stCondLst>
                                        </p:cTn>
                                        <p:tgtEl>
                                          <p:spTgt spid="401508"/>
                                        </p:tgtEl>
                                        <p:attrNameLst>
                                          <p:attrName>style.visibility</p:attrName>
                                        </p:attrNameLst>
                                      </p:cBhvr>
                                      <p:to>
                                        <p:strVal val="visible"/>
                                      </p:to>
                                    </p:set>
                                    <p:animEffect transition="in" filter="wipe(left)">
                                      <p:cBhvr>
                                        <p:cTn id="108" dur="500"/>
                                        <p:tgtEl>
                                          <p:spTgt spid="401508"/>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401517"/>
                                        </p:tgtEl>
                                        <p:attrNameLst>
                                          <p:attrName>style.visibility</p:attrName>
                                        </p:attrNameLst>
                                      </p:cBhvr>
                                      <p:to>
                                        <p:strVal val="visible"/>
                                      </p:to>
                                    </p:set>
                                    <p:animEffect transition="in" filter="wipe(down)">
                                      <p:cBhvr>
                                        <p:cTn id="112" dur="500"/>
                                        <p:tgtEl>
                                          <p:spTgt spid="401517"/>
                                        </p:tgtEl>
                                      </p:cBhvr>
                                    </p:animEffect>
                                  </p:childTnLst>
                                </p:cTn>
                              </p:par>
                            </p:childTnLst>
                          </p:cTn>
                        </p:par>
                        <p:par>
                          <p:cTn id="113" fill="hold">
                            <p:stCondLst>
                              <p:cond delay="3000"/>
                            </p:stCondLst>
                            <p:childTnLst>
                              <p:par>
                                <p:cTn id="114" presetID="10" presetClass="entr" presetSubtype="0" fill="hold"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20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401443"/>
                                        </p:tgtEl>
                                        <p:attrNameLst>
                                          <p:attrName>style.visibility</p:attrName>
                                        </p:attrNameLst>
                                      </p:cBhvr>
                                      <p:to>
                                        <p:strVal val="visible"/>
                                      </p:to>
                                    </p:set>
                                    <p:animEffect transition="in" filter="dissolve">
                                      <p:cBhvr>
                                        <p:cTn id="121" dur="500"/>
                                        <p:tgtEl>
                                          <p:spTgt spid="401443"/>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401439"/>
                                        </p:tgtEl>
                                        <p:attrNameLst>
                                          <p:attrName>style.visibility</p:attrName>
                                        </p:attrNameLst>
                                      </p:cBhvr>
                                      <p:to>
                                        <p:strVal val="visible"/>
                                      </p:to>
                                    </p:set>
                                    <p:animEffect transition="in" filter="dissolve">
                                      <p:cBhvr>
                                        <p:cTn id="126" dur="500"/>
                                        <p:tgtEl>
                                          <p:spTgt spid="40143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401449"/>
                                        </p:tgtEl>
                                        <p:attrNameLst>
                                          <p:attrName>style.visibility</p:attrName>
                                        </p:attrNameLst>
                                      </p:cBhvr>
                                      <p:to>
                                        <p:strVal val="visible"/>
                                      </p:to>
                                    </p:set>
                                    <p:animEffect transition="in" filter="wipe(down)">
                                      <p:cBhvr>
                                        <p:cTn id="131" dur="500"/>
                                        <p:tgtEl>
                                          <p:spTgt spid="401449"/>
                                        </p:tgtEl>
                                      </p:cBhvr>
                                    </p:animEffect>
                                  </p:childTnLst>
                                </p:cTn>
                              </p:par>
                            </p:childTnLst>
                          </p:cTn>
                        </p:par>
                        <p:par>
                          <p:cTn id="132" fill="hold">
                            <p:stCondLst>
                              <p:cond delay="500"/>
                            </p:stCondLst>
                            <p:childTnLst>
                              <p:par>
                                <p:cTn id="133" presetID="22" presetClass="entr" presetSubtype="4" fill="hold" grpId="0" nodeType="afterEffect">
                                  <p:stCondLst>
                                    <p:cond delay="0"/>
                                  </p:stCondLst>
                                  <p:childTnLst>
                                    <p:set>
                                      <p:cBhvr>
                                        <p:cTn id="134" dur="1" fill="hold">
                                          <p:stCondLst>
                                            <p:cond delay="0"/>
                                          </p:stCondLst>
                                        </p:cTn>
                                        <p:tgtEl>
                                          <p:spTgt spid="401450"/>
                                        </p:tgtEl>
                                        <p:attrNameLst>
                                          <p:attrName>style.visibility</p:attrName>
                                        </p:attrNameLst>
                                      </p:cBhvr>
                                      <p:to>
                                        <p:strVal val="visible"/>
                                      </p:to>
                                    </p:set>
                                    <p:animEffect transition="in" filter="wipe(down)">
                                      <p:cBhvr>
                                        <p:cTn id="135" dur="500"/>
                                        <p:tgtEl>
                                          <p:spTgt spid="401450"/>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01509"/>
                                        </p:tgtEl>
                                        <p:attrNameLst>
                                          <p:attrName>style.visibility</p:attrName>
                                        </p:attrNameLst>
                                      </p:cBhvr>
                                      <p:to>
                                        <p:strVal val="visible"/>
                                      </p:to>
                                    </p:set>
                                    <p:anim calcmode="lin" valueType="num">
                                      <p:cBhvr>
                                        <p:cTn id="140" dur="500" fill="hold"/>
                                        <p:tgtEl>
                                          <p:spTgt spid="401509"/>
                                        </p:tgtEl>
                                        <p:attrNameLst>
                                          <p:attrName>ppt_w</p:attrName>
                                        </p:attrNameLst>
                                      </p:cBhvr>
                                      <p:tavLst>
                                        <p:tav tm="0">
                                          <p:val>
                                            <p:fltVal val="0"/>
                                          </p:val>
                                        </p:tav>
                                        <p:tav tm="100000">
                                          <p:val>
                                            <p:strVal val="#ppt_w"/>
                                          </p:val>
                                        </p:tav>
                                      </p:tavLst>
                                    </p:anim>
                                    <p:anim calcmode="lin" valueType="num">
                                      <p:cBhvr>
                                        <p:cTn id="141" dur="500" fill="hold"/>
                                        <p:tgtEl>
                                          <p:spTgt spid="401509"/>
                                        </p:tgtEl>
                                        <p:attrNameLst>
                                          <p:attrName>ppt_h</p:attrName>
                                        </p:attrNameLst>
                                      </p:cBhvr>
                                      <p:tavLst>
                                        <p:tav tm="0">
                                          <p:val>
                                            <p:fltVal val="0"/>
                                          </p:val>
                                        </p:tav>
                                        <p:tav tm="100000">
                                          <p:val>
                                            <p:strVal val="#ppt_h"/>
                                          </p:val>
                                        </p:tav>
                                      </p:tavLst>
                                    </p:anim>
                                    <p:animEffect transition="in" filter="fade">
                                      <p:cBhvr>
                                        <p:cTn id="142" dur="500"/>
                                        <p:tgtEl>
                                          <p:spTgt spid="40150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1516"/>
                                        </p:tgtEl>
                                        <p:attrNameLst>
                                          <p:attrName>style.visibility</p:attrName>
                                        </p:attrNameLst>
                                      </p:cBhvr>
                                      <p:to>
                                        <p:strVal val="visible"/>
                                      </p:to>
                                    </p:set>
                                    <p:animEffect transition="in" filter="fade">
                                      <p:cBhvr>
                                        <p:cTn id="147" dur="2000"/>
                                        <p:tgtEl>
                                          <p:spTgt spid="401516"/>
                                        </p:tgtEl>
                                      </p:cBhvr>
                                    </p:animEffect>
                                  </p:childTnLst>
                                </p:cTn>
                              </p:par>
                            </p:childTnLst>
                          </p:cTn>
                        </p:par>
                        <p:par>
                          <p:cTn id="148" fill="hold">
                            <p:stCondLst>
                              <p:cond delay="2000"/>
                            </p:stCondLst>
                            <p:childTnLst>
                              <p:par>
                                <p:cTn id="149" presetID="10" presetClass="entr" presetSubtype="0" fill="hold" nodeType="after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2000"/>
                                        <p:tgtEl>
                                          <p:spTgt spid="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401512"/>
                                        </p:tgtEl>
                                        <p:attrNameLst>
                                          <p:attrName>style.visibility</p:attrName>
                                        </p:attrNameLst>
                                      </p:cBhvr>
                                      <p:to>
                                        <p:strVal val="visible"/>
                                      </p:to>
                                    </p:set>
                                    <p:animEffect transition="in" filter="wipe(down)">
                                      <p:cBhvr>
                                        <p:cTn id="156" dur="500"/>
                                        <p:tgtEl>
                                          <p:spTgt spid="401512"/>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01454"/>
                                        </p:tgtEl>
                                        <p:attrNameLst>
                                          <p:attrName>style.visibility</p:attrName>
                                        </p:attrNameLst>
                                      </p:cBhvr>
                                      <p:to>
                                        <p:strVal val="visible"/>
                                      </p:to>
                                    </p:set>
                                    <p:animEffect transition="in" filter="dissolve">
                                      <p:cBhvr>
                                        <p:cTn id="161" dur="500"/>
                                        <p:tgtEl>
                                          <p:spTgt spid="401454"/>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01453"/>
                                        </p:tgtEl>
                                        <p:attrNameLst>
                                          <p:attrName>style.visibility</p:attrName>
                                        </p:attrNameLst>
                                      </p:cBhvr>
                                      <p:to>
                                        <p:strVal val="visible"/>
                                      </p:to>
                                    </p:set>
                                    <p:animEffect transition="in" filter="dissolve">
                                      <p:cBhvr>
                                        <p:cTn id="166" dur="500"/>
                                        <p:tgtEl>
                                          <p:spTgt spid="401453"/>
                                        </p:tgtEl>
                                      </p:cBhvr>
                                    </p:animEffect>
                                  </p:childTnLst>
                                </p:cTn>
                              </p:par>
                            </p:childTnLst>
                          </p:cTn>
                        </p:par>
                        <p:par>
                          <p:cTn id="167" fill="hold">
                            <p:stCondLst>
                              <p:cond delay="500"/>
                            </p:stCondLst>
                            <p:childTnLst>
                              <p:par>
                                <p:cTn id="168" presetID="29" presetClass="entr" presetSubtype="0" fill="hold" grpId="0" nodeType="afterEffect">
                                  <p:stCondLst>
                                    <p:cond delay="0"/>
                                  </p:stCondLst>
                                  <p:childTnLst>
                                    <p:set>
                                      <p:cBhvr>
                                        <p:cTn id="169" dur="1" fill="hold">
                                          <p:stCondLst>
                                            <p:cond delay="0"/>
                                          </p:stCondLst>
                                        </p:cTn>
                                        <p:tgtEl>
                                          <p:spTgt spid="401513"/>
                                        </p:tgtEl>
                                        <p:attrNameLst>
                                          <p:attrName>style.visibility</p:attrName>
                                        </p:attrNameLst>
                                      </p:cBhvr>
                                      <p:to>
                                        <p:strVal val="visible"/>
                                      </p:to>
                                    </p:set>
                                    <p:anim calcmode="lin" valueType="num">
                                      <p:cBhvr>
                                        <p:cTn id="170" dur="1000" fill="hold"/>
                                        <p:tgtEl>
                                          <p:spTgt spid="401513"/>
                                        </p:tgtEl>
                                        <p:attrNameLst>
                                          <p:attrName>ppt_x</p:attrName>
                                        </p:attrNameLst>
                                      </p:cBhvr>
                                      <p:tavLst>
                                        <p:tav tm="0">
                                          <p:val>
                                            <p:strVal val="#ppt_x-.2"/>
                                          </p:val>
                                        </p:tav>
                                        <p:tav tm="100000">
                                          <p:val>
                                            <p:strVal val="#ppt_x"/>
                                          </p:val>
                                        </p:tav>
                                      </p:tavLst>
                                    </p:anim>
                                    <p:anim calcmode="lin" valueType="num">
                                      <p:cBhvr>
                                        <p:cTn id="171" dur="1000" fill="hold"/>
                                        <p:tgtEl>
                                          <p:spTgt spid="401513"/>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40151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401458"/>
                                        </p:tgtEl>
                                        <p:attrNameLst>
                                          <p:attrName>style.visibility</p:attrName>
                                        </p:attrNameLst>
                                      </p:cBhvr>
                                      <p:to>
                                        <p:strVal val="visible"/>
                                      </p:to>
                                    </p:set>
                                    <p:animEffect transition="in" filter="wipe(down)">
                                      <p:cBhvr>
                                        <p:cTn id="177" dur="500"/>
                                        <p:tgtEl>
                                          <p:spTgt spid="401458"/>
                                        </p:tgtEl>
                                      </p:cBhvr>
                                    </p:animEffect>
                                  </p:childTnLst>
                                </p:cTn>
                              </p:par>
                            </p:childTnLst>
                          </p:cTn>
                        </p:par>
                        <p:par>
                          <p:cTn id="178" fill="hold">
                            <p:stCondLst>
                              <p:cond delay="500"/>
                            </p:stCondLst>
                            <p:childTnLst>
                              <p:par>
                                <p:cTn id="179" presetID="22" presetClass="entr" presetSubtype="4" fill="hold" grpId="0" nodeType="afterEffect">
                                  <p:stCondLst>
                                    <p:cond delay="0"/>
                                  </p:stCondLst>
                                  <p:childTnLst>
                                    <p:set>
                                      <p:cBhvr>
                                        <p:cTn id="180" dur="1" fill="hold">
                                          <p:stCondLst>
                                            <p:cond delay="0"/>
                                          </p:stCondLst>
                                        </p:cTn>
                                        <p:tgtEl>
                                          <p:spTgt spid="401459"/>
                                        </p:tgtEl>
                                        <p:attrNameLst>
                                          <p:attrName>style.visibility</p:attrName>
                                        </p:attrNameLst>
                                      </p:cBhvr>
                                      <p:to>
                                        <p:strVal val="visible"/>
                                      </p:to>
                                    </p:set>
                                    <p:animEffect transition="in" filter="wipe(down)">
                                      <p:cBhvr>
                                        <p:cTn id="181" dur="500"/>
                                        <p:tgtEl>
                                          <p:spTgt spid="401459"/>
                                        </p:tgtEl>
                                      </p:cBhvr>
                                    </p:animEffect>
                                  </p:childTnLst>
                                </p:cTn>
                              </p:par>
                            </p:childTnLst>
                          </p:cTn>
                        </p:par>
                      </p:childTnLst>
                    </p:cTn>
                  </p:par>
                  <p:par>
                    <p:cTn id="182" fill="hold">
                      <p:stCondLst>
                        <p:cond delay="indefinite"/>
                      </p:stCondLst>
                      <p:childTnLst>
                        <p:par>
                          <p:cTn id="183" fill="hold">
                            <p:stCondLst>
                              <p:cond delay="0"/>
                            </p:stCondLst>
                            <p:childTnLst>
                              <p:par>
                                <p:cTn id="184" presetID="39" presetClass="entr" presetSubtype="0" accel="100000" fill="hold" grpId="0" nodeType="clickEffect">
                                  <p:stCondLst>
                                    <p:cond delay="0"/>
                                  </p:stCondLst>
                                  <p:childTnLst>
                                    <p:set>
                                      <p:cBhvr>
                                        <p:cTn id="185" dur="1" fill="hold">
                                          <p:stCondLst>
                                            <p:cond delay="0"/>
                                          </p:stCondLst>
                                        </p:cTn>
                                        <p:tgtEl>
                                          <p:spTgt spid="401437"/>
                                        </p:tgtEl>
                                        <p:attrNameLst>
                                          <p:attrName>style.visibility</p:attrName>
                                        </p:attrNameLst>
                                      </p:cBhvr>
                                      <p:to>
                                        <p:strVal val="visible"/>
                                      </p:to>
                                    </p:set>
                                    <p:anim calcmode="lin" valueType="num">
                                      <p:cBhvr>
                                        <p:cTn id="186" dur="500" fill="hold"/>
                                        <p:tgtEl>
                                          <p:spTgt spid="401437"/>
                                        </p:tgtEl>
                                        <p:attrNameLst>
                                          <p:attrName>ppt_h</p:attrName>
                                        </p:attrNameLst>
                                      </p:cBhvr>
                                      <p:tavLst>
                                        <p:tav tm="0">
                                          <p:val>
                                            <p:strVal val="#ppt_h/20"/>
                                          </p:val>
                                        </p:tav>
                                        <p:tav tm="50000">
                                          <p:val>
                                            <p:strVal val="#ppt_h/20"/>
                                          </p:val>
                                        </p:tav>
                                        <p:tav tm="100000">
                                          <p:val>
                                            <p:strVal val="#ppt_h"/>
                                          </p:val>
                                        </p:tav>
                                      </p:tavLst>
                                    </p:anim>
                                    <p:anim calcmode="lin" valueType="num">
                                      <p:cBhvr>
                                        <p:cTn id="187" dur="500" fill="hold"/>
                                        <p:tgtEl>
                                          <p:spTgt spid="401437"/>
                                        </p:tgtEl>
                                        <p:attrNameLst>
                                          <p:attrName>ppt_w</p:attrName>
                                        </p:attrNameLst>
                                      </p:cBhvr>
                                      <p:tavLst>
                                        <p:tav tm="0">
                                          <p:val>
                                            <p:strVal val="#ppt_w+.3"/>
                                          </p:val>
                                        </p:tav>
                                        <p:tav tm="50000">
                                          <p:val>
                                            <p:strVal val="#ppt_w+.3"/>
                                          </p:val>
                                        </p:tav>
                                        <p:tav tm="100000">
                                          <p:val>
                                            <p:strVal val="#ppt_w"/>
                                          </p:val>
                                        </p:tav>
                                      </p:tavLst>
                                    </p:anim>
                                    <p:anim calcmode="lin" valueType="num">
                                      <p:cBhvr>
                                        <p:cTn id="188" dur="500" fill="hold"/>
                                        <p:tgtEl>
                                          <p:spTgt spid="401437"/>
                                        </p:tgtEl>
                                        <p:attrNameLst>
                                          <p:attrName>ppt_x</p:attrName>
                                        </p:attrNameLst>
                                      </p:cBhvr>
                                      <p:tavLst>
                                        <p:tav tm="0">
                                          <p:val>
                                            <p:strVal val="#ppt_x-.3"/>
                                          </p:val>
                                        </p:tav>
                                        <p:tav tm="50000">
                                          <p:val>
                                            <p:strVal val="#ppt_x"/>
                                          </p:val>
                                        </p:tav>
                                        <p:tav tm="100000">
                                          <p:val>
                                            <p:strVal val="#ppt_x"/>
                                          </p:val>
                                        </p:tav>
                                      </p:tavLst>
                                    </p:anim>
                                    <p:anim calcmode="lin" valueType="num">
                                      <p:cBhvr>
                                        <p:cTn id="189" dur="500" fill="hold"/>
                                        <p:tgtEl>
                                          <p:spTgt spid="401437"/>
                                        </p:tgtEl>
                                        <p:attrNameLst>
                                          <p:attrName>ppt_y</p:attrName>
                                        </p:attrNameLst>
                                      </p:cBhvr>
                                      <p:tavLst>
                                        <p:tav tm="0">
                                          <p:val>
                                            <p:strVal val="#ppt_y"/>
                                          </p:val>
                                        </p:tav>
                                        <p:tav tm="100000">
                                          <p:val>
                                            <p:strVal val="#ppt_y"/>
                                          </p:val>
                                        </p:tav>
                                      </p:tavLst>
                                    </p:anim>
                                  </p:childTnLst>
                                </p:cTn>
                              </p:par>
                            </p:childTnLst>
                          </p:cTn>
                        </p:par>
                        <p:par>
                          <p:cTn id="190" fill="hold">
                            <p:stCondLst>
                              <p:cond delay="500"/>
                            </p:stCondLst>
                            <p:childTnLst>
                              <p:par>
                                <p:cTn id="191" presetID="53" presetClass="entr" presetSubtype="0" fill="hold" grpId="0" nodeType="afterEffect">
                                  <p:stCondLst>
                                    <p:cond delay="0"/>
                                  </p:stCondLst>
                                  <p:childTnLst>
                                    <p:set>
                                      <p:cBhvr>
                                        <p:cTn id="192" dur="1" fill="hold">
                                          <p:stCondLst>
                                            <p:cond delay="0"/>
                                          </p:stCondLst>
                                        </p:cTn>
                                        <p:tgtEl>
                                          <p:spTgt spid="401515"/>
                                        </p:tgtEl>
                                        <p:attrNameLst>
                                          <p:attrName>style.visibility</p:attrName>
                                        </p:attrNameLst>
                                      </p:cBhvr>
                                      <p:to>
                                        <p:strVal val="visible"/>
                                      </p:to>
                                    </p:set>
                                    <p:anim calcmode="lin" valueType="num">
                                      <p:cBhvr>
                                        <p:cTn id="193" dur="500" fill="hold"/>
                                        <p:tgtEl>
                                          <p:spTgt spid="401515"/>
                                        </p:tgtEl>
                                        <p:attrNameLst>
                                          <p:attrName>ppt_w</p:attrName>
                                        </p:attrNameLst>
                                      </p:cBhvr>
                                      <p:tavLst>
                                        <p:tav tm="0">
                                          <p:val>
                                            <p:fltVal val="0"/>
                                          </p:val>
                                        </p:tav>
                                        <p:tav tm="100000">
                                          <p:val>
                                            <p:strVal val="#ppt_w"/>
                                          </p:val>
                                        </p:tav>
                                      </p:tavLst>
                                    </p:anim>
                                    <p:anim calcmode="lin" valueType="num">
                                      <p:cBhvr>
                                        <p:cTn id="194" dur="500" fill="hold"/>
                                        <p:tgtEl>
                                          <p:spTgt spid="401515"/>
                                        </p:tgtEl>
                                        <p:attrNameLst>
                                          <p:attrName>ppt_h</p:attrName>
                                        </p:attrNameLst>
                                      </p:cBhvr>
                                      <p:tavLst>
                                        <p:tav tm="0">
                                          <p:val>
                                            <p:fltVal val="0"/>
                                          </p:val>
                                        </p:tav>
                                        <p:tav tm="100000">
                                          <p:val>
                                            <p:strVal val="#ppt_h"/>
                                          </p:val>
                                        </p:tav>
                                      </p:tavLst>
                                    </p:anim>
                                    <p:animEffect transition="in" filter="fade">
                                      <p:cBhvr>
                                        <p:cTn id="195" dur="500"/>
                                        <p:tgtEl>
                                          <p:spTgt spid="40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6" grpId="0" animBg="1"/>
      <p:bldP spid="401427" grpId="0"/>
      <p:bldP spid="401428" grpId="0"/>
      <p:bldP spid="401429" grpId="0" animBg="1"/>
      <p:bldP spid="401430" grpId="0" animBg="1"/>
      <p:bldP spid="401435" grpId="0"/>
      <p:bldP spid="401436" grpId="0"/>
      <p:bldP spid="401437" grpId="0"/>
      <p:bldP spid="401438" grpId="0"/>
      <p:bldP spid="401439" grpId="0"/>
      <p:bldP spid="401443" grpId="0"/>
      <p:bldP spid="401444" grpId="0" animBg="1"/>
      <p:bldP spid="401445" grpId="0" animBg="1"/>
      <p:bldP spid="401449" grpId="0" animBg="1"/>
      <p:bldP spid="401450" grpId="0" animBg="1"/>
      <p:bldP spid="401452" grpId="0" animBg="1"/>
      <p:bldP spid="401453" grpId="0"/>
      <p:bldP spid="401454" grpId="0"/>
      <p:bldP spid="401458" grpId="0" animBg="1"/>
      <p:bldP spid="401459" grpId="0" animBg="1"/>
      <p:bldP spid="401504" grpId="0" animBg="1"/>
      <p:bldP spid="401505" grpId="0"/>
      <p:bldP spid="401506" grpId="0" animBg="1"/>
      <p:bldP spid="401507" grpId="0" animBg="1"/>
      <p:bldP spid="401508" grpId="0" animBg="1"/>
      <p:bldP spid="401509" grpId="0" animBg="1"/>
      <p:bldP spid="401511" grpId="0" animBg="1"/>
      <p:bldP spid="401512" grpId="0" animBg="1"/>
      <p:bldP spid="401513" grpId="0"/>
      <p:bldP spid="401515" grpId="0" animBg="1"/>
      <p:bldP spid="401516" grpId="0" animBg="1"/>
      <p:bldP spid="4015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708400" y="1947863"/>
            <a:ext cx="627063" cy="304800"/>
          </a:xfrm>
          <a:prstGeom prst="rect">
            <a:avLst/>
          </a:prstGeom>
          <a:noFill/>
          <a:ln w="9525">
            <a:noFill/>
            <a:miter lim="800000"/>
            <a:headEnd/>
            <a:tailEnd/>
          </a:ln>
        </p:spPr>
        <p:txBody>
          <a:bodyPr wrap="none">
            <a:spAutoFit/>
          </a:bodyPr>
          <a:lstStyle/>
          <a:p>
            <a:r>
              <a:rPr lang="en-US"/>
              <a:t>125 g</a:t>
            </a:r>
          </a:p>
        </p:txBody>
      </p:sp>
      <p:sp>
        <p:nvSpPr>
          <p:cNvPr id="141315" name="Text Box 3"/>
          <p:cNvSpPr txBox="1">
            <a:spLocks noChangeArrowheads="1"/>
          </p:cNvSpPr>
          <p:nvPr/>
        </p:nvSpPr>
        <p:spPr bwMode="auto">
          <a:xfrm>
            <a:off x="1847850" y="1973263"/>
            <a:ext cx="736600" cy="304800"/>
          </a:xfrm>
          <a:prstGeom prst="rect">
            <a:avLst/>
          </a:prstGeom>
          <a:noFill/>
          <a:ln w="9525">
            <a:noFill/>
            <a:miter lim="800000"/>
            <a:headEnd/>
            <a:tailEnd/>
          </a:ln>
        </p:spPr>
        <p:txBody>
          <a:bodyPr wrap="none">
            <a:spAutoFit/>
          </a:bodyPr>
          <a:lstStyle/>
          <a:p>
            <a:r>
              <a:rPr lang="en-US"/>
              <a:t>excess</a:t>
            </a:r>
          </a:p>
        </p:txBody>
      </p:sp>
      <p:sp>
        <p:nvSpPr>
          <p:cNvPr id="141316" name="Text Box 4"/>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141317" name="Text Box 5"/>
          <p:cNvSpPr txBox="1">
            <a:spLocks noChangeArrowheads="1"/>
          </p:cNvSpPr>
          <p:nvPr/>
        </p:nvSpPr>
        <p:spPr bwMode="auto">
          <a:xfrm>
            <a:off x="1865313" y="1554163"/>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141318" name="Line 6"/>
          <p:cNvSpPr>
            <a:spLocks noChangeShapeType="1"/>
          </p:cNvSpPr>
          <p:nvPr/>
        </p:nvSpPr>
        <p:spPr bwMode="auto">
          <a:xfrm>
            <a:off x="4957763" y="1793875"/>
            <a:ext cx="766762" cy="0"/>
          </a:xfrm>
          <a:prstGeom prst="line">
            <a:avLst/>
          </a:prstGeom>
          <a:noFill/>
          <a:ln w="22225">
            <a:solidFill>
              <a:schemeClr val="tx1"/>
            </a:solidFill>
            <a:round/>
            <a:headEnd/>
            <a:tailEnd type="triangle" w="med" len="med"/>
          </a:ln>
        </p:spPr>
        <p:txBody>
          <a:bodyPr/>
          <a:lstStyle/>
          <a:p>
            <a:endParaRPr lang="en-US"/>
          </a:p>
        </p:txBody>
      </p:sp>
      <p:sp>
        <p:nvSpPr>
          <p:cNvPr id="141319" name="Text Box 7"/>
          <p:cNvSpPr txBox="1">
            <a:spLocks noChangeArrowheads="1"/>
          </p:cNvSpPr>
          <p:nvPr/>
        </p:nvSpPr>
        <p:spPr bwMode="auto">
          <a:xfrm>
            <a:off x="3500438" y="155575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141320" name="Text Box 8"/>
          <p:cNvSpPr txBox="1">
            <a:spLocks noChangeArrowheads="1"/>
          </p:cNvSpPr>
          <p:nvPr/>
        </p:nvSpPr>
        <p:spPr bwMode="auto">
          <a:xfrm>
            <a:off x="1614488"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1321" name="Text Box 9"/>
          <p:cNvSpPr txBox="1">
            <a:spLocks noChangeArrowheads="1"/>
          </p:cNvSpPr>
          <p:nvPr/>
        </p:nvSpPr>
        <p:spPr bwMode="auto">
          <a:xfrm>
            <a:off x="5910263"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1322" name="Text Box 41"/>
          <p:cNvSpPr txBox="1">
            <a:spLocks noChangeArrowheads="1"/>
          </p:cNvSpPr>
          <p:nvPr/>
        </p:nvSpPr>
        <p:spPr bwMode="auto">
          <a:xfrm>
            <a:off x="6400800" y="1927225"/>
            <a:ext cx="420688" cy="304800"/>
          </a:xfrm>
          <a:prstGeom prst="rect">
            <a:avLst/>
          </a:prstGeom>
          <a:noFill/>
          <a:ln w="9525">
            <a:noFill/>
            <a:miter lim="800000"/>
            <a:headEnd/>
            <a:tailEnd/>
          </a:ln>
        </p:spPr>
        <p:txBody>
          <a:bodyPr wrap="none">
            <a:spAutoFit/>
          </a:bodyPr>
          <a:lstStyle/>
          <a:p>
            <a:r>
              <a:rPr lang="en-US"/>
              <a:t>x g</a:t>
            </a:r>
          </a:p>
        </p:txBody>
      </p:sp>
      <p:sp>
        <p:nvSpPr>
          <p:cNvPr id="141323" name="Text Box 50"/>
          <p:cNvSpPr txBox="1">
            <a:spLocks noChangeArrowheads="1"/>
          </p:cNvSpPr>
          <p:nvPr/>
        </p:nvSpPr>
        <p:spPr bwMode="auto">
          <a:xfrm>
            <a:off x="785813" y="1163638"/>
            <a:ext cx="7699375" cy="304800"/>
          </a:xfrm>
          <a:prstGeom prst="rect">
            <a:avLst/>
          </a:prstGeom>
          <a:noFill/>
          <a:ln w="9525">
            <a:noFill/>
            <a:miter lim="800000"/>
            <a:headEnd/>
            <a:tailEnd/>
          </a:ln>
        </p:spPr>
        <p:txBody>
          <a:bodyPr wrap="none">
            <a:spAutoFit/>
          </a:bodyPr>
          <a:lstStyle/>
          <a:p>
            <a:r>
              <a:rPr lang="en-US"/>
              <a:t>If 125 g chlorine react with excess aluminum, how many grams of aluminum chloride are made?</a:t>
            </a:r>
          </a:p>
        </p:txBody>
      </p:sp>
      <p:sp>
        <p:nvSpPr>
          <p:cNvPr id="402483" name="Line 51"/>
          <p:cNvSpPr>
            <a:spLocks noChangeShapeType="1"/>
          </p:cNvSpPr>
          <p:nvPr/>
        </p:nvSpPr>
        <p:spPr bwMode="auto">
          <a:xfrm>
            <a:off x="4027488" y="2278063"/>
            <a:ext cx="0" cy="854075"/>
          </a:xfrm>
          <a:prstGeom prst="line">
            <a:avLst/>
          </a:prstGeom>
          <a:noFill/>
          <a:ln w="9525">
            <a:solidFill>
              <a:schemeClr val="tx1"/>
            </a:solidFill>
            <a:round/>
            <a:headEnd/>
            <a:tailEnd type="triangle" w="med" len="med"/>
          </a:ln>
        </p:spPr>
        <p:txBody>
          <a:bodyPr/>
          <a:lstStyle/>
          <a:p>
            <a:endParaRPr lang="en-US"/>
          </a:p>
        </p:txBody>
      </p:sp>
      <p:sp>
        <p:nvSpPr>
          <p:cNvPr id="402484" name="Text Box 52"/>
          <p:cNvSpPr txBox="1">
            <a:spLocks noChangeArrowheads="1"/>
          </p:cNvSpPr>
          <p:nvPr/>
        </p:nvSpPr>
        <p:spPr bwMode="auto">
          <a:xfrm>
            <a:off x="4068763" y="2554288"/>
            <a:ext cx="962025" cy="304800"/>
          </a:xfrm>
          <a:prstGeom prst="rect">
            <a:avLst/>
          </a:prstGeom>
          <a:noFill/>
          <a:ln w="9525">
            <a:noFill/>
            <a:miter lim="800000"/>
            <a:headEnd/>
            <a:tailEnd/>
          </a:ln>
        </p:spPr>
        <p:txBody>
          <a:bodyPr wrap="none">
            <a:spAutoFit/>
          </a:bodyPr>
          <a:lstStyle/>
          <a:p>
            <a:r>
              <a:rPr lang="en-US"/>
              <a:t>/ 71 g/mol</a:t>
            </a:r>
          </a:p>
        </p:txBody>
      </p:sp>
      <p:sp>
        <p:nvSpPr>
          <p:cNvPr id="402486" name="Rectangle 54"/>
          <p:cNvSpPr>
            <a:spLocks noChangeArrowheads="1"/>
          </p:cNvSpPr>
          <p:nvPr/>
        </p:nvSpPr>
        <p:spPr bwMode="auto">
          <a:xfrm>
            <a:off x="3998913" y="4851400"/>
            <a:ext cx="949325" cy="1035050"/>
          </a:xfrm>
          <a:prstGeom prst="rect">
            <a:avLst/>
          </a:prstGeom>
          <a:solidFill>
            <a:schemeClr val="accent2">
              <a:alpha val="10980"/>
            </a:schemeClr>
          </a:solidFill>
          <a:ln w="9525">
            <a:noFill/>
            <a:miter lim="800000"/>
            <a:headEnd/>
            <a:tailEnd/>
          </a:ln>
        </p:spPr>
        <p:txBody>
          <a:bodyPr wrap="none" anchor="ctr"/>
          <a:lstStyle/>
          <a:p>
            <a:pPr algn="ctr"/>
            <a:r>
              <a:rPr lang="en-US"/>
              <a:t>Step 1</a:t>
            </a:r>
            <a:endParaRPr lang="en-US" sz="800"/>
          </a:p>
          <a:p>
            <a:pPr algn="ctr"/>
            <a:endParaRPr lang="en-US" sz="900"/>
          </a:p>
          <a:p>
            <a:pPr algn="ctr"/>
            <a:endParaRPr lang="en-US"/>
          </a:p>
          <a:p>
            <a:pPr algn="ctr"/>
            <a:endParaRPr lang="en-US"/>
          </a:p>
          <a:p>
            <a:pPr algn="ctr"/>
            <a:endParaRPr lang="en-US"/>
          </a:p>
        </p:txBody>
      </p:sp>
      <p:sp>
        <p:nvSpPr>
          <p:cNvPr id="402487" name="Line 55"/>
          <p:cNvSpPr>
            <a:spLocks noChangeShapeType="1"/>
          </p:cNvSpPr>
          <p:nvPr/>
        </p:nvSpPr>
        <p:spPr bwMode="auto">
          <a:xfrm>
            <a:off x="4519613" y="3373438"/>
            <a:ext cx="1536700" cy="0"/>
          </a:xfrm>
          <a:prstGeom prst="line">
            <a:avLst/>
          </a:prstGeom>
          <a:noFill/>
          <a:ln w="9525">
            <a:solidFill>
              <a:schemeClr val="tx1"/>
            </a:solidFill>
            <a:round/>
            <a:headEnd/>
            <a:tailEnd type="triangle" w="med" len="med"/>
          </a:ln>
        </p:spPr>
        <p:txBody>
          <a:bodyPr/>
          <a:lstStyle/>
          <a:p>
            <a:endParaRPr lang="en-US"/>
          </a:p>
        </p:txBody>
      </p:sp>
      <p:sp>
        <p:nvSpPr>
          <p:cNvPr id="402488" name="Text Box 56"/>
          <p:cNvSpPr txBox="1">
            <a:spLocks noChangeArrowheads="1"/>
          </p:cNvSpPr>
          <p:nvPr/>
        </p:nvSpPr>
        <p:spPr bwMode="auto">
          <a:xfrm>
            <a:off x="6088063" y="3208338"/>
            <a:ext cx="1312862" cy="314325"/>
          </a:xfrm>
          <a:prstGeom prst="rect">
            <a:avLst/>
          </a:prstGeom>
          <a:solidFill>
            <a:srgbClr val="800080"/>
          </a:solidFill>
          <a:ln w="9525">
            <a:solidFill>
              <a:srgbClr val="800080"/>
            </a:solidFill>
            <a:miter lim="800000"/>
            <a:headEnd/>
            <a:tailEnd/>
          </a:ln>
        </p:spPr>
        <p:txBody>
          <a:bodyPr wrap="none">
            <a:spAutoFit/>
          </a:bodyPr>
          <a:lstStyle/>
          <a:p>
            <a:r>
              <a:rPr lang="en-US">
                <a:solidFill>
                  <a:schemeClr val="bg1"/>
                </a:solidFill>
              </a:rPr>
              <a:t>1.17 mol AlCl</a:t>
            </a:r>
            <a:r>
              <a:rPr lang="en-US" baseline="-25000">
                <a:solidFill>
                  <a:schemeClr val="bg1"/>
                </a:solidFill>
              </a:rPr>
              <a:t>3</a:t>
            </a:r>
          </a:p>
        </p:txBody>
      </p:sp>
      <p:sp>
        <p:nvSpPr>
          <p:cNvPr id="402489" name="Rectangle 57"/>
          <p:cNvSpPr>
            <a:spLocks noChangeArrowheads="1"/>
          </p:cNvSpPr>
          <p:nvPr/>
        </p:nvSpPr>
        <p:spPr bwMode="auto">
          <a:xfrm>
            <a:off x="5010150" y="4852988"/>
            <a:ext cx="1122363" cy="1035050"/>
          </a:xfrm>
          <a:prstGeom prst="rect">
            <a:avLst/>
          </a:prstGeom>
          <a:solidFill>
            <a:srgbClr val="800080">
              <a:alpha val="10980"/>
            </a:srgbClr>
          </a:solidFill>
          <a:ln w="9525">
            <a:noFill/>
            <a:miter lim="800000"/>
            <a:headEnd/>
            <a:tailEnd/>
          </a:ln>
        </p:spPr>
        <p:txBody>
          <a:bodyPr wrap="none" anchor="ctr"/>
          <a:lstStyle/>
          <a:p>
            <a:pPr algn="ctr"/>
            <a:r>
              <a:rPr lang="en-US"/>
              <a:t>Step 2</a:t>
            </a:r>
            <a:endParaRPr lang="en-US" sz="800"/>
          </a:p>
          <a:p>
            <a:pPr algn="ctr"/>
            <a:endParaRPr lang="en-US" sz="900"/>
          </a:p>
          <a:p>
            <a:pPr algn="ctr"/>
            <a:endParaRPr lang="en-US"/>
          </a:p>
          <a:p>
            <a:pPr algn="ctr"/>
            <a:endParaRPr lang="en-US"/>
          </a:p>
          <a:p>
            <a:pPr algn="ctr"/>
            <a:endParaRPr lang="en-US"/>
          </a:p>
        </p:txBody>
      </p:sp>
      <p:sp>
        <p:nvSpPr>
          <p:cNvPr id="402490" name="Line 58"/>
          <p:cNvSpPr>
            <a:spLocks noChangeShapeType="1"/>
          </p:cNvSpPr>
          <p:nvPr/>
        </p:nvSpPr>
        <p:spPr bwMode="auto">
          <a:xfrm flipV="1">
            <a:off x="6556375" y="2354263"/>
            <a:ext cx="0" cy="828675"/>
          </a:xfrm>
          <a:prstGeom prst="line">
            <a:avLst/>
          </a:prstGeom>
          <a:noFill/>
          <a:ln w="9525">
            <a:solidFill>
              <a:schemeClr val="tx1"/>
            </a:solidFill>
            <a:round/>
            <a:headEnd/>
            <a:tailEnd type="triangle" w="med" len="med"/>
          </a:ln>
        </p:spPr>
        <p:txBody>
          <a:bodyPr/>
          <a:lstStyle/>
          <a:p>
            <a:endParaRPr lang="en-US"/>
          </a:p>
        </p:txBody>
      </p:sp>
      <p:sp>
        <p:nvSpPr>
          <p:cNvPr id="402491" name="Text Box 59"/>
          <p:cNvSpPr txBox="1">
            <a:spLocks noChangeArrowheads="1"/>
          </p:cNvSpPr>
          <p:nvPr/>
        </p:nvSpPr>
        <p:spPr bwMode="auto">
          <a:xfrm>
            <a:off x="6602413" y="2563813"/>
            <a:ext cx="1247775" cy="304800"/>
          </a:xfrm>
          <a:prstGeom prst="rect">
            <a:avLst/>
          </a:prstGeom>
          <a:noFill/>
          <a:ln w="9525">
            <a:noFill/>
            <a:miter lim="800000"/>
            <a:headEnd/>
            <a:tailEnd/>
          </a:ln>
        </p:spPr>
        <p:txBody>
          <a:bodyPr wrap="none">
            <a:spAutoFit/>
          </a:bodyPr>
          <a:lstStyle/>
          <a:p>
            <a:r>
              <a:rPr lang="en-US"/>
              <a:t>x 133.5 g/mol</a:t>
            </a:r>
          </a:p>
        </p:txBody>
      </p:sp>
      <p:sp>
        <p:nvSpPr>
          <p:cNvPr id="402492" name="Text Box 60"/>
          <p:cNvSpPr txBox="1">
            <a:spLocks noChangeArrowheads="1"/>
          </p:cNvSpPr>
          <p:nvPr/>
        </p:nvSpPr>
        <p:spPr bwMode="auto">
          <a:xfrm>
            <a:off x="6107113" y="2001838"/>
            <a:ext cx="1076325" cy="314325"/>
          </a:xfrm>
          <a:prstGeom prst="rect">
            <a:avLst/>
          </a:prstGeom>
          <a:solidFill>
            <a:srgbClr val="FF6600"/>
          </a:solidFill>
          <a:ln w="9525">
            <a:solidFill>
              <a:srgbClr val="FF6600"/>
            </a:solidFill>
            <a:miter lim="800000"/>
            <a:headEnd/>
            <a:tailEnd/>
          </a:ln>
        </p:spPr>
        <p:txBody>
          <a:bodyPr wrap="none">
            <a:spAutoFit/>
          </a:bodyPr>
          <a:lstStyle/>
          <a:p>
            <a:r>
              <a:rPr lang="en-US">
                <a:solidFill>
                  <a:schemeClr val="bg1"/>
                </a:solidFill>
              </a:rPr>
              <a:t>157 g AlCl</a:t>
            </a:r>
            <a:r>
              <a:rPr lang="en-US" baseline="-25000">
                <a:solidFill>
                  <a:schemeClr val="bg1"/>
                </a:solidFill>
              </a:rPr>
              <a:t>3</a:t>
            </a:r>
          </a:p>
        </p:txBody>
      </p:sp>
      <p:sp>
        <p:nvSpPr>
          <p:cNvPr id="402493" name="Rectangle 61"/>
          <p:cNvSpPr>
            <a:spLocks noChangeArrowheads="1"/>
          </p:cNvSpPr>
          <p:nvPr/>
        </p:nvSpPr>
        <p:spPr bwMode="auto">
          <a:xfrm>
            <a:off x="6173788" y="4856163"/>
            <a:ext cx="1311275" cy="1035050"/>
          </a:xfrm>
          <a:prstGeom prst="rect">
            <a:avLst/>
          </a:prstGeom>
          <a:solidFill>
            <a:srgbClr val="FF6600">
              <a:alpha val="10980"/>
            </a:srgbClr>
          </a:solidFill>
          <a:ln w="9525">
            <a:noFill/>
            <a:miter lim="800000"/>
            <a:headEnd/>
            <a:tailEnd/>
          </a:ln>
        </p:spPr>
        <p:txBody>
          <a:bodyPr wrap="none" anchor="ctr"/>
          <a:lstStyle/>
          <a:p>
            <a:pPr algn="ctr"/>
            <a:r>
              <a:rPr lang="en-US"/>
              <a:t>Step 3</a:t>
            </a:r>
            <a:endParaRPr lang="en-US" sz="800"/>
          </a:p>
          <a:p>
            <a:pPr algn="ctr"/>
            <a:endParaRPr lang="en-US" sz="900"/>
          </a:p>
          <a:p>
            <a:pPr algn="ctr"/>
            <a:endParaRPr lang="en-US"/>
          </a:p>
          <a:p>
            <a:pPr algn="ctr"/>
            <a:endParaRPr lang="en-US"/>
          </a:p>
          <a:p>
            <a:pPr algn="ctr"/>
            <a:endParaRPr lang="en-US"/>
          </a:p>
        </p:txBody>
      </p:sp>
      <p:sp>
        <p:nvSpPr>
          <p:cNvPr id="402494" name="Text Box 62"/>
          <p:cNvSpPr txBox="1">
            <a:spLocks noChangeArrowheads="1"/>
          </p:cNvSpPr>
          <p:nvPr/>
        </p:nvSpPr>
        <p:spPr bwMode="auto">
          <a:xfrm>
            <a:off x="5116513" y="3014663"/>
            <a:ext cx="466725" cy="336550"/>
          </a:xfrm>
          <a:prstGeom prst="rect">
            <a:avLst/>
          </a:prstGeom>
          <a:noFill/>
          <a:ln w="9525">
            <a:noFill/>
            <a:miter lim="800000"/>
            <a:headEnd/>
            <a:tailEnd/>
          </a:ln>
        </p:spPr>
        <p:txBody>
          <a:bodyPr wrap="none">
            <a:spAutoFit/>
          </a:bodyPr>
          <a:lstStyle/>
          <a:p>
            <a:r>
              <a:rPr lang="en-US" sz="1600">
                <a:solidFill>
                  <a:schemeClr val="accent2"/>
                </a:solidFill>
              </a:rPr>
              <a:t>3:2</a:t>
            </a:r>
          </a:p>
        </p:txBody>
      </p:sp>
      <p:sp>
        <p:nvSpPr>
          <p:cNvPr id="402485" name="Text Box 53"/>
          <p:cNvSpPr txBox="1">
            <a:spLocks noChangeArrowheads="1"/>
          </p:cNvSpPr>
          <p:nvPr/>
        </p:nvSpPr>
        <p:spPr bwMode="auto">
          <a:xfrm>
            <a:off x="3452813" y="3206750"/>
            <a:ext cx="1154112" cy="314325"/>
          </a:xfrm>
          <a:prstGeom prst="rect">
            <a:avLst/>
          </a:prstGeom>
          <a:solidFill>
            <a:schemeClr val="accent2"/>
          </a:solidFill>
          <a:ln w="9525">
            <a:solidFill>
              <a:schemeClr val="accent2"/>
            </a:solidFill>
            <a:miter lim="800000"/>
            <a:headEnd/>
            <a:tailEnd/>
          </a:ln>
        </p:spPr>
        <p:txBody>
          <a:bodyPr wrap="none">
            <a:spAutoFit/>
          </a:bodyPr>
          <a:lstStyle/>
          <a:p>
            <a:r>
              <a:rPr lang="en-US">
                <a:solidFill>
                  <a:schemeClr val="bg1"/>
                </a:solidFill>
              </a:rPr>
              <a:t>1.76 mol Cl</a:t>
            </a:r>
            <a:r>
              <a:rPr lang="en-US" baseline="-25000">
                <a:solidFill>
                  <a:schemeClr val="bg1"/>
                </a:solidFill>
              </a:rPr>
              <a:t>2</a:t>
            </a:r>
          </a:p>
        </p:txBody>
      </p:sp>
      <p:grpSp>
        <p:nvGrpSpPr>
          <p:cNvPr id="2" name="Group 103"/>
          <p:cNvGrpSpPr>
            <a:grpSpLocks/>
          </p:cNvGrpSpPr>
          <p:nvPr/>
        </p:nvGrpSpPr>
        <p:grpSpPr bwMode="auto">
          <a:xfrm>
            <a:off x="388938" y="5205413"/>
            <a:ext cx="1219200" cy="481012"/>
            <a:chOff x="186" y="1092"/>
            <a:chExt cx="768" cy="303"/>
          </a:xfrm>
        </p:grpSpPr>
        <p:sp>
          <p:nvSpPr>
            <p:cNvPr id="141378" name="Line 10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41379" name="Line 10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41380" name="Line 10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41381" name="Line 10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41382" name="Line 10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2541" name="Oval 109"/>
          <p:cNvSpPr>
            <a:spLocks noChangeArrowheads="1"/>
          </p:cNvSpPr>
          <p:nvPr/>
        </p:nvSpPr>
        <p:spPr bwMode="auto">
          <a:xfrm>
            <a:off x="412750" y="51530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2542" name="Text Box 110"/>
          <p:cNvSpPr txBox="1">
            <a:spLocks noChangeArrowheads="1"/>
          </p:cNvSpPr>
          <p:nvPr/>
        </p:nvSpPr>
        <p:spPr bwMode="auto">
          <a:xfrm>
            <a:off x="434975" y="57102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402543" name="Text Box 111"/>
          <p:cNvSpPr txBox="1">
            <a:spLocks noChangeArrowheads="1"/>
          </p:cNvSpPr>
          <p:nvPr/>
        </p:nvSpPr>
        <p:spPr bwMode="auto">
          <a:xfrm>
            <a:off x="1181100" y="57102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2544" name="Line 112"/>
          <p:cNvSpPr>
            <a:spLocks noChangeShapeType="1"/>
          </p:cNvSpPr>
          <p:nvPr/>
        </p:nvSpPr>
        <p:spPr bwMode="auto">
          <a:xfrm>
            <a:off x="722313" y="5438775"/>
            <a:ext cx="534987" cy="0"/>
          </a:xfrm>
          <a:prstGeom prst="line">
            <a:avLst/>
          </a:prstGeom>
          <a:noFill/>
          <a:ln w="31750">
            <a:solidFill>
              <a:srgbClr val="800000"/>
            </a:solidFill>
            <a:round/>
            <a:headEnd/>
            <a:tailEnd/>
          </a:ln>
        </p:spPr>
        <p:txBody>
          <a:bodyPr/>
          <a:lstStyle/>
          <a:p>
            <a:endParaRPr lang="en-US"/>
          </a:p>
        </p:txBody>
      </p:sp>
      <p:sp>
        <p:nvSpPr>
          <p:cNvPr id="402545" name="Line 113"/>
          <p:cNvSpPr>
            <a:spLocks noChangeShapeType="1"/>
          </p:cNvSpPr>
          <p:nvPr/>
        </p:nvSpPr>
        <p:spPr bwMode="auto">
          <a:xfrm flipV="1">
            <a:off x="1247775" y="5226050"/>
            <a:ext cx="231775" cy="222250"/>
          </a:xfrm>
          <a:prstGeom prst="line">
            <a:avLst/>
          </a:prstGeom>
          <a:noFill/>
          <a:ln w="31750">
            <a:solidFill>
              <a:srgbClr val="800000"/>
            </a:solidFill>
            <a:round/>
            <a:headEnd/>
            <a:tailEnd/>
          </a:ln>
        </p:spPr>
        <p:txBody>
          <a:bodyPr/>
          <a:lstStyle/>
          <a:p>
            <a:endParaRPr lang="en-US"/>
          </a:p>
        </p:txBody>
      </p:sp>
      <p:grpSp>
        <p:nvGrpSpPr>
          <p:cNvPr id="3" name="Group 114"/>
          <p:cNvGrpSpPr>
            <a:grpSpLocks/>
          </p:cNvGrpSpPr>
          <p:nvPr/>
        </p:nvGrpSpPr>
        <p:grpSpPr bwMode="auto">
          <a:xfrm>
            <a:off x="1468438" y="5154613"/>
            <a:ext cx="88900" cy="88900"/>
            <a:chOff x="925" y="1217"/>
            <a:chExt cx="56" cy="56"/>
          </a:xfrm>
        </p:grpSpPr>
        <p:sp>
          <p:nvSpPr>
            <p:cNvPr id="141375" name="Oval 11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41376" name="Line 11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41377" name="Line 11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2550" name="Text Box 118"/>
          <p:cNvSpPr txBox="1">
            <a:spLocks noChangeArrowheads="1"/>
          </p:cNvSpPr>
          <p:nvPr/>
        </p:nvSpPr>
        <p:spPr bwMode="auto">
          <a:xfrm>
            <a:off x="1919288" y="5302250"/>
            <a:ext cx="2141537"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Cl</a:t>
            </a:r>
            <a:r>
              <a:rPr lang="en-US" sz="1600" baseline="-25000"/>
              <a:t>2</a:t>
            </a:r>
          </a:p>
        </p:txBody>
      </p:sp>
      <p:sp>
        <p:nvSpPr>
          <p:cNvPr id="402551" name="Text Box 119"/>
          <p:cNvSpPr txBox="1">
            <a:spLocks noChangeArrowheads="1"/>
          </p:cNvSpPr>
          <p:nvPr/>
        </p:nvSpPr>
        <p:spPr bwMode="auto">
          <a:xfrm>
            <a:off x="3992563" y="5440363"/>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402552" name="Text Box 120"/>
          <p:cNvSpPr txBox="1">
            <a:spLocks noChangeArrowheads="1"/>
          </p:cNvSpPr>
          <p:nvPr/>
        </p:nvSpPr>
        <p:spPr bwMode="auto">
          <a:xfrm>
            <a:off x="7480300" y="5313363"/>
            <a:ext cx="1430338" cy="336550"/>
          </a:xfrm>
          <a:prstGeom prst="rect">
            <a:avLst/>
          </a:prstGeom>
          <a:noFill/>
          <a:ln w="9525">
            <a:noFill/>
            <a:miter lim="800000"/>
            <a:headEnd/>
            <a:tailEnd/>
          </a:ln>
        </p:spPr>
        <p:txBody>
          <a:bodyPr wrap="none">
            <a:spAutoFit/>
          </a:bodyPr>
          <a:lstStyle/>
          <a:p>
            <a:r>
              <a:rPr lang="en-US" sz="1600"/>
              <a:t>=  157 g AlCl</a:t>
            </a:r>
            <a:r>
              <a:rPr lang="en-US" sz="1600" baseline="-25000"/>
              <a:t>3</a:t>
            </a:r>
          </a:p>
        </p:txBody>
      </p:sp>
      <p:sp>
        <p:nvSpPr>
          <p:cNvPr id="402553" name="Rectangle 121"/>
          <p:cNvSpPr>
            <a:spLocks noChangeArrowheads="1"/>
          </p:cNvSpPr>
          <p:nvPr/>
        </p:nvSpPr>
        <p:spPr bwMode="auto">
          <a:xfrm>
            <a:off x="3954463" y="517525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402554" name="Rectangle 122"/>
          <p:cNvSpPr>
            <a:spLocks noChangeArrowheads="1"/>
          </p:cNvSpPr>
          <p:nvPr/>
        </p:nvSpPr>
        <p:spPr bwMode="auto">
          <a:xfrm>
            <a:off x="4972050" y="516890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123"/>
          <p:cNvGrpSpPr>
            <a:grpSpLocks/>
          </p:cNvGrpSpPr>
          <p:nvPr/>
        </p:nvGrpSpPr>
        <p:grpSpPr bwMode="auto">
          <a:xfrm>
            <a:off x="4019550" y="5213350"/>
            <a:ext cx="908050" cy="542925"/>
            <a:chOff x="2353" y="2935"/>
            <a:chExt cx="1505" cy="342"/>
          </a:xfrm>
        </p:grpSpPr>
        <p:sp>
          <p:nvSpPr>
            <p:cNvPr id="141373" name="AutoShape 12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4" name="Line 12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2558" name="Rectangle 126"/>
          <p:cNvSpPr>
            <a:spLocks noChangeArrowheads="1"/>
          </p:cNvSpPr>
          <p:nvPr/>
        </p:nvSpPr>
        <p:spPr bwMode="auto">
          <a:xfrm>
            <a:off x="5033963" y="5438775"/>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402559" name="Line 127"/>
          <p:cNvSpPr>
            <a:spLocks noChangeShapeType="1"/>
          </p:cNvSpPr>
          <p:nvPr/>
        </p:nvSpPr>
        <p:spPr bwMode="auto">
          <a:xfrm flipV="1">
            <a:off x="3541713" y="5435600"/>
            <a:ext cx="319087" cy="98425"/>
          </a:xfrm>
          <a:prstGeom prst="line">
            <a:avLst/>
          </a:prstGeom>
          <a:noFill/>
          <a:ln w="9525">
            <a:solidFill>
              <a:srgbClr val="FF0000"/>
            </a:solidFill>
            <a:round/>
            <a:headEnd/>
            <a:tailEnd/>
          </a:ln>
        </p:spPr>
        <p:txBody>
          <a:bodyPr/>
          <a:lstStyle/>
          <a:p>
            <a:endParaRPr lang="en-US"/>
          </a:p>
        </p:txBody>
      </p:sp>
      <p:sp>
        <p:nvSpPr>
          <p:cNvPr id="402560" name="Line 128"/>
          <p:cNvSpPr>
            <a:spLocks noChangeShapeType="1"/>
          </p:cNvSpPr>
          <p:nvPr/>
        </p:nvSpPr>
        <p:spPr bwMode="auto">
          <a:xfrm flipV="1">
            <a:off x="4421188" y="5565775"/>
            <a:ext cx="379412" cy="106363"/>
          </a:xfrm>
          <a:prstGeom prst="line">
            <a:avLst/>
          </a:prstGeom>
          <a:noFill/>
          <a:ln w="9525">
            <a:solidFill>
              <a:srgbClr val="FF0000"/>
            </a:solidFill>
            <a:round/>
            <a:headEnd/>
            <a:tailEnd/>
          </a:ln>
        </p:spPr>
        <p:txBody>
          <a:bodyPr/>
          <a:lstStyle/>
          <a:p>
            <a:endParaRPr lang="en-US"/>
          </a:p>
        </p:txBody>
      </p:sp>
      <p:grpSp>
        <p:nvGrpSpPr>
          <p:cNvPr id="5" name="Group 129"/>
          <p:cNvGrpSpPr>
            <a:grpSpLocks/>
          </p:cNvGrpSpPr>
          <p:nvPr/>
        </p:nvGrpSpPr>
        <p:grpSpPr bwMode="auto">
          <a:xfrm>
            <a:off x="4997450" y="5207000"/>
            <a:ext cx="1108075" cy="542925"/>
            <a:chOff x="3885" y="2931"/>
            <a:chExt cx="542" cy="342"/>
          </a:xfrm>
        </p:grpSpPr>
        <p:sp>
          <p:nvSpPr>
            <p:cNvPr id="141371" name="AutoShape 13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2" name="Line 13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2564" name="Line 132"/>
          <p:cNvSpPr>
            <a:spLocks noChangeShapeType="1"/>
          </p:cNvSpPr>
          <p:nvPr/>
        </p:nvSpPr>
        <p:spPr bwMode="auto">
          <a:xfrm flipV="1">
            <a:off x="4270375" y="5292725"/>
            <a:ext cx="517525" cy="112713"/>
          </a:xfrm>
          <a:prstGeom prst="line">
            <a:avLst/>
          </a:prstGeom>
          <a:noFill/>
          <a:ln w="9525">
            <a:solidFill>
              <a:srgbClr val="FF0000"/>
            </a:solidFill>
            <a:round/>
            <a:headEnd/>
            <a:tailEnd/>
          </a:ln>
        </p:spPr>
        <p:txBody>
          <a:bodyPr/>
          <a:lstStyle/>
          <a:p>
            <a:endParaRPr lang="en-US"/>
          </a:p>
        </p:txBody>
      </p:sp>
      <p:sp>
        <p:nvSpPr>
          <p:cNvPr id="402565" name="Line 133"/>
          <p:cNvSpPr>
            <a:spLocks noChangeShapeType="1"/>
          </p:cNvSpPr>
          <p:nvPr/>
        </p:nvSpPr>
        <p:spPr bwMode="auto">
          <a:xfrm flipV="1">
            <a:off x="5392738" y="5553075"/>
            <a:ext cx="517525" cy="112713"/>
          </a:xfrm>
          <a:prstGeom prst="line">
            <a:avLst/>
          </a:prstGeom>
          <a:noFill/>
          <a:ln w="9525">
            <a:solidFill>
              <a:srgbClr val="FF0000"/>
            </a:solidFill>
            <a:round/>
            <a:headEnd/>
            <a:tailEnd/>
          </a:ln>
        </p:spPr>
        <p:txBody>
          <a:bodyPr/>
          <a:lstStyle/>
          <a:p>
            <a:endParaRPr lang="en-US"/>
          </a:p>
        </p:txBody>
      </p:sp>
      <p:sp>
        <p:nvSpPr>
          <p:cNvPr id="402566" name="Line 134"/>
          <p:cNvSpPr>
            <a:spLocks noChangeShapeType="1"/>
          </p:cNvSpPr>
          <p:nvPr/>
        </p:nvSpPr>
        <p:spPr bwMode="auto">
          <a:xfrm>
            <a:off x="465138" y="5227638"/>
            <a:ext cx="258762" cy="219075"/>
          </a:xfrm>
          <a:prstGeom prst="line">
            <a:avLst/>
          </a:prstGeom>
          <a:noFill/>
          <a:ln w="31750">
            <a:solidFill>
              <a:srgbClr val="800000"/>
            </a:solidFill>
            <a:round/>
            <a:headEnd/>
            <a:tailEnd/>
          </a:ln>
        </p:spPr>
        <p:txBody>
          <a:bodyPr/>
          <a:lstStyle/>
          <a:p>
            <a:endParaRPr lang="en-US"/>
          </a:p>
        </p:txBody>
      </p:sp>
      <p:sp>
        <p:nvSpPr>
          <p:cNvPr id="402567" name="Rectangle 135"/>
          <p:cNvSpPr>
            <a:spLocks noChangeArrowheads="1"/>
          </p:cNvSpPr>
          <p:nvPr/>
        </p:nvSpPr>
        <p:spPr bwMode="auto">
          <a:xfrm>
            <a:off x="6124575" y="5168900"/>
            <a:ext cx="1366838"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2568" name="Rectangle 136"/>
          <p:cNvSpPr>
            <a:spLocks noChangeArrowheads="1"/>
          </p:cNvSpPr>
          <p:nvPr/>
        </p:nvSpPr>
        <p:spPr bwMode="auto">
          <a:xfrm>
            <a:off x="6135688" y="5438775"/>
            <a:ext cx="1185862"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137"/>
          <p:cNvGrpSpPr>
            <a:grpSpLocks/>
          </p:cNvGrpSpPr>
          <p:nvPr/>
        </p:nvGrpSpPr>
        <p:grpSpPr bwMode="auto">
          <a:xfrm>
            <a:off x="6149975" y="5207000"/>
            <a:ext cx="1312863" cy="542925"/>
            <a:chOff x="3885" y="2931"/>
            <a:chExt cx="542" cy="342"/>
          </a:xfrm>
        </p:grpSpPr>
        <p:sp>
          <p:nvSpPr>
            <p:cNvPr id="141369" name="AutoShape 13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0" name="Line 13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2572" name="Line 140"/>
          <p:cNvSpPr>
            <a:spLocks noChangeShapeType="1"/>
          </p:cNvSpPr>
          <p:nvPr/>
        </p:nvSpPr>
        <p:spPr bwMode="auto">
          <a:xfrm flipV="1">
            <a:off x="5253038" y="5302250"/>
            <a:ext cx="781050" cy="100013"/>
          </a:xfrm>
          <a:prstGeom prst="line">
            <a:avLst/>
          </a:prstGeom>
          <a:noFill/>
          <a:ln w="9525">
            <a:solidFill>
              <a:srgbClr val="FF0000"/>
            </a:solidFill>
            <a:round/>
            <a:headEnd/>
            <a:tailEnd/>
          </a:ln>
        </p:spPr>
        <p:txBody>
          <a:bodyPr/>
          <a:lstStyle/>
          <a:p>
            <a:endParaRPr lang="en-US"/>
          </a:p>
        </p:txBody>
      </p:sp>
      <p:sp>
        <p:nvSpPr>
          <p:cNvPr id="402573" name="Line 141"/>
          <p:cNvSpPr>
            <a:spLocks noChangeShapeType="1"/>
          </p:cNvSpPr>
          <p:nvPr/>
        </p:nvSpPr>
        <p:spPr bwMode="auto">
          <a:xfrm flipV="1">
            <a:off x="6419850" y="5573713"/>
            <a:ext cx="781050" cy="100012"/>
          </a:xfrm>
          <a:prstGeom prst="line">
            <a:avLst/>
          </a:prstGeom>
          <a:noFill/>
          <a:ln w="9525">
            <a:solidFill>
              <a:srgbClr val="FF0000"/>
            </a:solidFill>
            <a:round/>
            <a:headEnd/>
            <a:tailEnd/>
          </a:ln>
        </p:spPr>
        <p:txBody>
          <a:bodyPr/>
          <a:lstStyle/>
          <a:p>
            <a:endParaRPr lang="en-US"/>
          </a:p>
        </p:txBody>
      </p:sp>
      <p:grpSp>
        <p:nvGrpSpPr>
          <p:cNvPr id="7" name="Group 150"/>
          <p:cNvGrpSpPr>
            <a:grpSpLocks/>
          </p:cNvGrpSpPr>
          <p:nvPr/>
        </p:nvGrpSpPr>
        <p:grpSpPr bwMode="auto">
          <a:xfrm>
            <a:off x="7067550" y="3494088"/>
            <a:ext cx="1995488" cy="517525"/>
            <a:chOff x="4452" y="2201"/>
            <a:chExt cx="1257" cy="326"/>
          </a:xfrm>
        </p:grpSpPr>
        <p:sp>
          <p:nvSpPr>
            <p:cNvPr id="141364" name="Text Box 143"/>
            <p:cNvSpPr txBox="1">
              <a:spLocks noChangeArrowheads="1"/>
            </p:cNvSpPr>
            <p:nvPr/>
          </p:nvSpPr>
          <p:spPr bwMode="auto">
            <a:xfrm>
              <a:off x="4452" y="2201"/>
              <a:ext cx="675" cy="326"/>
            </a:xfrm>
            <a:prstGeom prst="rect">
              <a:avLst/>
            </a:prstGeom>
            <a:noFill/>
            <a:ln w="9525">
              <a:noFill/>
              <a:miter lim="800000"/>
              <a:headEnd/>
              <a:tailEnd/>
            </a:ln>
          </p:spPr>
          <p:txBody>
            <a:bodyPr wrap="none">
              <a:spAutoFit/>
            </a:bodyPr>
            <a:lstStyle/>
            <a:p>
              <a:pPr algn="ctr"/>
              <a:r>
                <a:rPr lang="en-US"/>
                <a:t>3</a:t>
              </a:r>
            </a:p>
            <a:p>
              <a:pPr algn="ctr"/>
              <a:r>
                <a:rPr lang="en-US"/>
                <a:t>1.76 mol Al</a:t>
              </a:r>
            </a:p>
          </p:txBody>
        </p:sp>
        <p:sp>
          <p:nvSpPr>
            <p:cNvPr id="141365" name="Text Box 144"/>
            <p:cNvSpPr txBox="1">
              <a:spLocks noChangeArrowheads="1"/>
            </p:cNvSpPr>
            <p:nvPr/>
          </p:nvSpPr>
          <p:spPr bwMode="auto">
            <a:xfrm>
              <a:off x="5195" y="2201"/>
              <a:ext cx="514" cy="326"/>
            </a:xfrm>
            <a:prstGeom prst="rect">
              <a:avLst/>
            </a:prstGeom>
            <a:noFill/>
            <a:ln w="9525">
              <a:noFill/>
              <a:miter lim="800000"/>
              <a:headEnd/>
              <a:tailEnd/>
            </a:ln>
          </p:spPr>
          <p:txBody>
            <a:bodyPr wrap="none">
              <a:spAutoFit/>
            </a:bodyPr>
            <a:lstStyle/>
            <a:p>
              <a:pPr algn="ctr"/>
              <a:r>
                <a:rPr lang="en-US"/>
                <a:t>2</a:t>
              </a:r>
            </a:p>
            <a:p>
              <a:pPr algn="ctr"/>
              <a:r>
                <a:rPr lang="en-US"/>
                <a:t>x mol Al</a:t>
              </a:r>
            </a:p>
          </p:txBody>
        </p:sp>
        <p:sp>
          <p:nvSpPr>
            <p:cNvPr id="141366" name="Line 145"/>
            <p:cNvSpPr>
              <a:spLocks noChangeShapeType="1"/>
            </p:cNvSpPr>
            <p:nvPr/>
          </p:nvSpPr>
          <p:spPr bwMode="auto">
            <a:xfrm>
              <a:off x="4515" y="2373"/>
              <a:ext cx="571" cy="0"/>
            </a:xfrm>
            <a:prstGeom prst="line">
              <a:avLst/>
            </a:prstGeom>
            <a:noFill/>
            <a:ln w="9525">
              <a:solidFill>
                <a:schemeClr val="tx1"/>
              </a:solidFill>
              <a:round/>
              <a:headEnd/>
              <a:tailEnd/>
            </a:ln>
          </p:spPr>
          <p:txBody>
            <a:bodyPr/>
            <a:lstStyle/>
            <a:p>
              <a:endParaRPr lang="en-US"/>
            </a:p>
          </p:txBody>
        </p:sp>
        <p:sp>
          <p:nvSpPr>
            <p:cNvPr id="141367" name="Line 146"/>
            <p:cNvSpPr>
              <a:spLocks noChangeShapeType="1"/>
            </p:cNvSpPr>
            <p:nvPr/>
          </p:nvSpPr>
          <p:spPr bwMode="auto">
            <a:xfrm>
              <a:off x="5251" y="2373"/>
              <a:ext cx="396" cy="0"/>
            </a:xfrm>
            <a:prstGeom prst="line">
              <a:avLst/>
            </a:prstGeom>
            <a:noFill/>
            <a:ln w="9525">
              <a:solidFill>
                <a:schemeClr val="tx1"/>
              </a:solidFill>
              <a:round/>
              <a:headEnd/>
              <a:tailEnd/>
            </a:ln>
          </p:spPr>
          <p:txBody>
            <a:bodyPr/>
            <a:lstStyle/>
            <a:p>
              <a:endParaRPr lang="en-US"/>
            </a:p>
          </p:txBody>
        </p:sp>
        <p:sp>
          <p:nvSpPr>
            <p:cNvPr id="141368" name="Text Box 147"/>
            <p:cNvSpPr txBox="1">
              <a:spLocks noChangeArrowheads="1"/>
            </p:cNvSpPr>
            <p:nvPr/>
          </p:nvSpPr>
          <p:spPr bwMode="auto">
            <a:xfrm>
              <a:off x="5072" y="2276"/>
              <a:ext cx="181" cy="192"/>
            </a:xfrm>
            <a:prstGeom prst="rect">
              <a:avLst/>
            </a:prstGeom>
            <a:noFill/>
            <a:ln w="9525">
              <a:noFill/>
              <a:miter lim="800000"/>
              <a:headEnd/>
              <a:tailEnd/>
            </a:ln>
          </p:spPr>
          <p:txBody>
            <a:bodyPr wrap="none">
              <a:spAutoFit/>
            </a:bodyPr>
            <a:lstStyle/>
            <a:p>
              <a:r>
                <a:rPr lang="en-US"/>
                <a:t>=</a:t>
              </a:r>
            </a:p>
          </p:txBody>
        </p:sp>
      </p:grpSp>
      <p:sp>
        <p:nvSpPr>
          <p:cNvPr id="402580" name="Text Box 148"/>
          <p:cNvSpPr txBox="1">
            <a:spLocks noChangeArrowheads="1"/>
          </p:cNvSpPr>
          <p:nvPr/>
        </p:nvSpPr>
        <p:spPr bwMode="auto">
          <a:xfrm>
            <a:off x="7785100" y="4081463"/>
            <a:ext cx="917575" cy="304800"/>
          </a:xfrm>
          <a:prstGeom prst="rect">
            <a:avLst/>
          </a:prstGeom>
          <a:noFill/>
          <a:ln w="9525">
            <a:noFill/>
            <a:miter lim="800000"/>
            <a:headEnd/>
            <a:tailEnd/>
          </a:ln>
        </p:spPr>
        <p:txBody>
          <a:bodyPr wrap="none">
            <a:spAutoFit/>
          </a:bodyPr>
          <a:lstStyle/>
          <a:p>
            <a:r>
              <a:rPr lang="en-US"/>
              <a:t>3x = 3.52</a:t>
            </a:r>
          </a:p>
        </p:txBody>
      </p:sp>
      <p:sp>
        <p:nvSpPr>
          <p:cNvPr id="402581" name="Text Box 149"/>
          <p:cNvSpPr txBox="1">
            <a:spLocks noChangeArrowheads="1"/>
          </p:cNvSpPr>
          <p:nvPr/>
        </p:nvSpPr>
        <p:spPr bwMode="auto">
          <a:xfrm>
            <a:off x="7654925" y="4394200"/>
            <a:ext cx="1154113" cy="304800"/>
          </a:xfrm>
          <a:prstGeom prst="rect">
            <a:avLst/>
          </a:prstGeom>
          <a:noFill/>
          <a:ln w="9525">
            <a:noFill/>
            <a:miter lim="800000"/>
            <a:headEnd/>
            <a:tailEnd/>
          </a:ln>
        </p:spPr>
        <p:txBody>
          <a:bodyPr wrap="none">
            <a:spAutoFit/>
          </a:bodyPr>
          <a:lstStyle/>
          <a:p>
            <a:r>
              <a:rPr lang="en-US"/>
              <a:t>x = 1.17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2542"/>
                                        </p:tgtEl>
                                        <p:attrNameLst>
                                          <p:attrName>style.visibility</p:attrName>
                                        </p:attrNameLst>
                                      </p:cBhvr>
                                      <p:to>
                                        <p:strVal val="visible"/>
                                      </p:to>
                                    </p:set>
                                    <p:animEffect transition="in" filter="fade">
                                      <p:cBhvr>
                                        <p:cTn id="12" dur="1000"/>
                                        <p:tgtEl>
                                          <p:spTgt spid="402542"/>
                                        </p:tgtEl>
                                      </p:cBhvr>
                                    </p:animEffect>
                                    <p:anim calcmode="lin" valueType="num">
                                      <p:cBhvr>
                                        <p:cTn id="13" dur="1000" fill="hold"/>
                                        <p:tgtEl>
                                          <p:spTgt spid="402542"/>
                                        </p:tgtEl>
                                        <p:attrNameLst>
                                          <p:attrName>ppt_x</p:attrName>
                                        </p:attrNameLst>
                                      </p:cBhvr>
                                      <p:tavLst>
                                        <p:tav tm="0">
                                          <p:val>
                                            <p:strVal val="#ppt_x"/>
                                          </p:val>
                                        </p:tav>
                                        <p:tav tm="100000">
                                          <p:val>
                                            <p:strVal val="#ppt_x"/>
                                          </p:val>
                                        </p:tav>
                                      </p:tavLst>
                                    </p:anim>
                                    <p:anim calcmode="lin" valueType="num">
                                      <p:cBhvr>
                                        <p:cTn id="14" dur="1000" fill="hold"/>
                                        <p:tgtEl>
                                          <p:spTgt spid="4025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2543"/>
                                        </p:tgtEl>
                                        <p:attrNameLst>
                                          <p:attrName>style.visibility</p:attrName>
                                        </p:attrNameLst>
                                      </p:cBhvr>
                                      <p:to>
                                        <p:strVal val="visible"/>
                                      </p:to>
                                    </p:set>
                                    <p:animEffect transition="in" filter="fade">
                                      <p:cBhvr>
                                        <p:cTn id="19" dur="1000"/>
                                        <p:tgtEl>
                                          <p:spTgt spid="402543"/>
                                        </p:tgtEl>
                                      </p:cBhvr>
                                    </p:animEffect>
                                    <p:anim calcmode="lin" valueType="num">
                                      <p:cBhvr>
                                        <p:cTn id="20" dur="1000" fill="hold"/>
                                        <p:tgtEl>
                                          <p:spTgt spid="402543"/>
                                        </p:tgtEl>
                                        <p:attrNameLst>
                                          <p:attrName>ppt_x</p:attrName>
                                        </p:attrNameLst>
                                      </p:cBhvr>
                                      <p:tavLst>
                                        <p:tav tm="0">
                                          <p:val>
                                            <p:strVal val="#ppt_x"/>
                                          </p:val>
                                        </p:tav>
                                        <p:tav tm="100000">
                                          <p:val>
                                            <p:strVal val="#ppt_x"/>
                                          </p:val>
                                        </p:tav>
                                      </p:tavLst>
                                    </p:anim>
                                    <p:anim calcmode="lin" valueType="num">
                                      <p:cBhvr>
                                        <p:cTn id="21" dur="1000" fill="hold"/>
                                        <p:tgtEl>
                                          <p:spTgt spid="4025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02541"/>
                                        </p:tgtEl>
                                        <p:attrNameLst>
                                          <p:attrName>style.visibility</p:attrName>
                                        </p:attrNameLst>
                                      </p:cBhvr>
                                      <p:to>
                                        <p:strVal val="visible"/>
                                      </p:to>
                                    </p:set>
                                    <p:anim calcmode="lin" valueType="num">
                                      <p:cBhvr>
                                        <p:cTn id="26" dur="500" fill="hold"/>
                                        <p:tgtEl>
                                          <p:spTgt spid="402541"/>
                                        </p:tgtEl>
                                        <p:attrNameLst>
                                          <p:attrName>ppt_w</p:attrName>
                                        </p:attrNameLst>
                                      </p:cBhvr>
                                      <p:tavLst>
                                        <p:tav tm="0">
                                          <p:val>
                                            <p:fltVal val="0"/>
                                          </p:val>
                                        </p:tav>
                                        <p:tav tm="100000">
                                          <p:val>
                                            <p:strVal val="#ppt_w"/>
                                          </p:val>
                                        </p:tav>
                                      </p:tavLst>
                                    </p:anim>
                                    <p:anim calcmode="lin" valueType="num">
                                      <p:cBhvr>
                                        <p:cTn id="27" dur="500" fill="hold"/>
                                        <p:tgtEl>
                                          <p:spTgt spid="402541"/>
                                        </p:tgtEl>
                                        <p:attrNameLst>
                                          <p:attrName>ppt_h</p:attrName>
                                        </p:attrNameLst>
                                      </p:cBhvr>
                                      <p:tavLst>
                                        <p:tav tm="0">
                                          <p:val>
                                            <p:fltVal val="0"/>
                                          </p:val>
                                        </p:tav>
                                        <p:tav tm="100000">
                                          <p:val>
                                            <p:strVal val="#ppt_h"/>
                                          </p:val>
                                        </p:tav>
                                      </p:tavLst>
                                    </p:anim>
                                    <p:animEffect transition="in" filter="fade">
                                      <p:cBhvr>
                                        <p:cTn id="28" dur="500"/>
                                        <p:tgtEl>
                                          <p:spTgt spid="40254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2566"/>
                                        </p:tgtEl>
                                        <p:attrNameLst>
                                          <p:attrName>style.visibility</p:attrName>
                                        </p:attrNameLst>
                                      </p:cBhvr>
                                      <p:to>
                                        <p:strVal val="visible"/>
                                      </p:to>
                                    </p:set>
                                    <p:animEffect transition="in" filter="wipe(left)">
                                      <p:cBhvr>
                                        <p:cTn id="40" dur="2000"/>
                                        <p:tgtEl>
                                          <p:spTgt spid="4025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2544"/>
                                        </p:tgtEl>
                                        <p:attrNameLst>
                                          <p:attrName>style.visibility</p:attrName>
                                        </p:attrNameLst>
                                      </p:cBhvr>
                                      <p:to>
                                        <p:strVal val="visible"/>
                                      </p:to>
                                    </p:set>
                                    <p:animEffect transition="in" filter="wipe(left)">
                                      <p:cBhvr>
                                        <p:cTn id="45" dur="5000"/>
                                        <p:tgtEl>
                                          <p:spTgt spid="4025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2545"/>
                                        </p:tgtEl>
                                        <p:attrNameLst>
                                          <p:attrName>style.visibility</p:attrName>
                                        </p:attrNameLst>
                                      </p:cBhvr>
                                      <p:to>
                                        <p:strVal val="visible"/>
                                      </p:to>
                                    </p:set>
                                    <p:animEffect transition="in" filter="wipe(down)">
                                      <p:cBhvr>
                                        <p:cTn id="50" dur="2000"/>
                                        <p:tgtEl>
                                          <p:spTgt spid="402545"/>
                                        </p:tgtEl>
                                      </p:cBhvr>
                                    </p:animEffect>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402550"/>
                                        </p:tgtEl>
                                        <p:attrNameLst>
                                          <p:attrName>style.visibility</p:attrName>
                                        </p:attrNameLst>
                                      </p:cBhvr>
                                      <p:to>
                                        <p:strVal val="visible"/>
                                      </p:to>
                                    </p:set>
                                    <p:animEffect transition="in" filter="fade">
                                      <p:cBhvr>
                                        <p:cTn id="55" dur="1000"/>
                                        <p:tgtEl>
                                          <p:spTgt spid="402550"/>
                                        </p:tgtEl>
                                      </p:cBhvr>
                                    </p:animEffect>
                                    <p:anim calcmode="lin" valueType="num">
                                      <p:cBhvr>
                                        <p:cTn id="56" dur="1000" fill="hold"/>
                                        <p:tgtEl>
                                          <p:spTgt spid="402550"/>
                                        </p:tgtEl>
                                        <p:attrNameLst>
                                          <p:attrName>ppt_x</p:attrName>
                                        </p:attrNameLst>
                                      </p:cBhvr>
                                      <p:tavLst>
                                        <p:tav tm="0">
                                          <p:val>
                                            <p:strVal val="#ppt_x-.1"/>
                                          </p:val>
                                        </p:tav>
                                        <p:tav tm="100000">
                                          <p:val>
                                            <p:strVal val="#ppt_x"/>
                                          </p:val>
                                        </p:tav>
                                      </p:tavLst>
                                    </p:anim>
                                    <p:anim calcmode="lin" valueType="num">
                                      <p:cBhvr>
                                        <p:cTn id="57" dur="1000" fill="hold"/>
                                        <p:tgtEl>
                                          <p:spTgt spid="40255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2486"/>
                                        </p:tgtEl>
                                        <p:attrNameLst>
                                          <p:attrName>style.visibility</p:attrName>
                                        </p:attrNameLst>
                                      </p:cBhvr>
                                      <p:to>
                                        <p:strVal val="visible"/>
                                      </p:to>
                                    </p:set>
                                    <p:animEffect transition="in" filter="fade">
                                      <p:cBhvr>
                                        <p:cTn id="62" dur="2000"/>
                                        <p:tgtEl>
                                          <p:spTgt spid="4024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02483"/>
                                        </p:tgtEl>
                                        <p:attrNameLst>
                                          <p:attrName>style.visibility</p:attrName>
                                        </p:attrNameLst>
                                      </p:cBhvr>
                                      <p:to>
                                        <p:strVal val="visible"/>
                                      </p:to>
                                    </p:set>
                                    <p:animEffect transition="in" filter="wipe(up)">
                                      <p:cBhvr>
                                        <p:cTn id="70" dur="500"/>
                                        <p:tgtEl>
                                          <p:spTgt spid="402483"/>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02553"/>
                                        </p:tgtEl>
                                        <p:attrNameLst>
                                          <p:attrName>style.visibility</p:attrName>
                                        </p:attrNameLst>
                                      </p:cBhvr>
                                      <p:to>
                                        <p:strVal val="visible"/>
                                      </p:to>
                                    </p:set>
                                    <p:animEffect transition="in" filter="dissolve">
                                      <p:cBhvr>
                                        <p:cTn id="75" dur="500"/>
                                        <p:tgtEl>
                                          <p:spTgt spid="40255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02551"/>
                                        </p:tgtEl>
                                        <p:attrNameLst>
                                          <p:attrName>style.visibility</p:attrName>
                                        </p:attrNameLst>
                                      </p:cBhvr>
                                      <p:to>
                                        <p:strVal val="visible"/>
                                      </p:to>
                                    </p:set>
                                    <p:animEffect transition="in" filter="dissolve">
                                      <p:cBhvr>
                                        <p:cTn id="80" dur="500"/>
                                        <p:tgtEl>
                                          <p:spTgt spid="402551"/>
                                        </p:tgtEl>
                                      </p:cBhvr>
                                    </p:animEffect>
                                  </p:childTnLst>
                                </p:cTn>
                              </p:par>
                            </p:childTnLst>
                          </p:cTn>
                        </p:par>
                        <p:par>
                          <p:cTn id="81" fill="hold">
                            <p:stCondLst>
                              <p:cond delay="500"/>
                            </p:stCondLst>
                            <p:childTnLst>
                              <p:par>
                                <p:cTn id="82" presetID="29" presetClass="entr" presetSubtype="0" fill="hold" grpId="0" nodeType="afterEffect">
                                  <p:stCondLst>
                                    <p:cond delay="0"/>
                                  </p:stCondLst>
                                  <p:childTnLst>
                                    <p:set>
                                      <p:cBhvr>
                                        <p:cTn id="83" dur="1" fill="hold">
                                          <p:stCondLst>
                                            <p:cond delay="0"/>
                                          </p:stCondLst>
                                        </p:cTn>
                                        <p:tgtEl>
                                          <p:spTgt spid="402484"/>
                                        </p:tgtEl>
                                        <p:attrNameLst>
                                          <p:attrName>style.visibility</p:attrName>
                                        </p:attrNameLst>
                                      </p:cBhvr>
                                      <p:to>
                                        <p:strVal val="visible"/>
                                      </p:to>
                                    </p:set>
                                    <p:anim calcmode="lin" valueType="num">
                                      <p:cBhvr>
                                        <p:cTn id="84" dur="1000" fill="hold"/>
                                        <p:tgtEl>
                                          <p:spTgt spid="402484"/>
                                        </p:tgtEl>
                                        <p:attrNameLst>
                                          <p:attrName>ppt_x</p:attrName>
                                        </p:attrNameLst>
                                      </p:cBhvr>
                                      <p:tavLst>
                                        <p:tav tm="0">
                                          <p:val>
                                            <p:strVal val="#ppt_x-.2"/>
                                          </p:val>
                                        </p:tav>
                                        <p:tav tm="100000">
                                          <p:val>
                                            <p:strVal val="#ppt_x"/>
                                          </p:val>
                                        </p:tav>
                                      </p:tavLst>
                                    </p:anim>
                                    <p:anim calcmode="lin" valueType="num">
                                      <p:cBhvr>
                                        <p:cTn id="85" dur="1000" fill="hold"/>
                                        <p:tgtEl>
                                          <p:spTgt spid="40248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0248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02559"/>
                                        </p:tgtEl>
                                        <p:attrNameLst>
                                          <p:attrName>style.visibility</p:attrName>
                                        </p:attrNameLst>
                                      </p:cBhvr>
                                      <p:to>
                                        <p:strVal val="visible"/>
                                      </p:to>
                                    </p:set>
                                    <p:animEffect transition="in" filter="wipe(down)">
                                      <p:cBhvr>
                                        <p:cTn id="91" dur="500"/>
                                        <p:tgtEl>
                                          <p:spTgt spid="402559"/>
                                        </p:tgtEl>
                                      </p:cBhvr>
                                    </p:animEffect>
                                  </p:childTnLst>
                                </p:cTn>
                              </p:par>
                            </p:childTnLst>
                          </p:cTn>
                        </p:par>
                        <p:par>
                          <p:cTn id="92" fill="hold">
                            <p:stCondLst>
                              <p:cond delay="500"/>
                            </p:stCondLst>
                            <p:childTnLst>
                              <p:par>
                                <p:cTn id="93" presetID="22" presetClass="entr" presetSubtype="4" fill="hold" grpId="0" nodeType="afterEffect">
                                  <p:stCondLst>
                                    <p:cond delay="0"/>
                                  </p:stCondLst>
                                  <p:childTnLst>
                                    <p:set>
                                      <p:cBhvr>
                                        <p:cTn id="94" dur="1" fill="hold">
                                          <p:stCondLst>
                                            <p:cond delay="0"/>
                                          </p:stCondLst>
                                        </p:cTn>
                                        <p:tgtEl>
                                          <p:spTgt spid="402560"/>
                                        </p:tgtEl>
                                        <p:attrNameLst>
                                          <p:attrName>style.visibility</p:attrName>
                                        </p:attrNameLst>
                                      </p:cBhvr>
                                      <p:to>
                                        <p:strVal val="visible"/>
                                      </p:to>
                                    </p:set>
                                    <p:animEffect transition="in" filter="wipe(down)">
                                      <p:cBhvr>
                                        <p:cTn id="95" dur="500"/>
                                        <p:tgtEl>
                                          <p:spTgt spid="40256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402485"/>
                                        </p:tgtEl>
                                        <p:attrNameLst>
                                          <p:attrName>style.visibility</p:attrName>
                                        </p:attrNameLst>
                                      </p:cBhvr>
                                      <p:to>
                                        <p:strVal val="visible"/>
                                      </p:to>
                                    </p:set>
                                    <p:anim calcmode="lin" valueType="num">
                                      <p:cBhvr>
                                        <p:cTn id="100" dur="500" fill="hold"/>
                                        <p:tgtEl>
                                          <p:spTgt spid="402485"/>
                                        </p:tgtEl>
                                        <p:attrNameLst>
                                          <p:attrName>ppt_w</p:attrName>
                                        </p:attrNameLst>
                                      </p:cBhvr>
                                      <p:tavLst>
                                        <p:tav tm="0">
                                          <p:val>
                                            <p:fltVal val="0"/>
                                          </p:val>
                                        </p:tav>
                                        <p:tav tm="100000">
                                          <p:val>
                                            <p:strVal val="#ppt_w"/>
                                          </p:val>
                                        </p:tav>
                                      </p:tavLst>
                                    </p:anim>
                                    <p:anim calcmode="lin" valueType="num">
                                      <p:cBhvr>
                                        <p:cTn id="101" dur="500" fill="hold"/>
                                        <p:tgtEl>
                                          <p:spTgt spid="402485"/>
                                        </p:tgtEl>
                                        <p:attrNameLst>
                                          <p:attrName>ppt_h</p:attrName>
                                        </p:attrNameLst>
                                      </p:cBhvr>
                                      <p:tavLst>
                                        <p:tav tm="0">
                                          <p:val>
                                            <p:fltVal val="0"/>
                                          </p:val>
                                        </p:tav>
                                        <p:tav tm="100000">
                                          <p:val>
                                            <p:strVal val="#ppt_h"/>
                                          </p:val>
                                        </p:tav>
                                      </p:tavLst>
                                    </p:anim>
                                    <p:animEffect transition="in" filter="fade">
                                      <p:cBhvr>
                                        <p:cTn id="102" dur="500"/>
                                        <p:tgtEl>
                                          <p:spTgt spid="40248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02489"/>
                                        </p:tgtEl>
                                        <p:attrNameLst>
                                          <p:attrName>style.visibility</p:attrName>
                                        </p:attrNameLst>
                                      </p:cBhvr>
                                      <p:to>
                                        <p:strVal val="visible"/>
                                      </p:to>
                                    </p:set>
                                    <p:animEffect transition="in" filter="fade">
                                      <p:cBhvr>
                                        <p:cTn id="107" dur="2000"/>
                                        <p:tgtEl>
                                          <p:spTgt spid="402489"/>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2000"/>
                                        <p:tgtEl>
                                          <p:spTgt spid="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02487"/>
                                        </p:tgtEl>
                                        <p:attrNameLst>
                                          <p:attrName>style.visibility</p:attrName>
                                        </p:attrNameLst>
                                      </p:cBhvr>
                                      <p:to>
                                        <p:strVal val="visible"/>
                                      </p:to>
                                    </p:set>
                                    <p:animEffect transition="in" filter="wipe(left)">
                                      <p:cBhvr>
                                        <p:cTn id="114" dur="500"/>
                                        <p:tgtEl>
                                          <p:spTgt spid="40248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02494"/>
                                        </p:tgtEl>
                                        <p:attrNameLst>
                                          <p:attrName>style.visibility</p:attrName>
                                        </p:attrNameLst>
                                      </p:cBhvr>
                                      <p:to>
                                        <p:strVal val="visible"/>
                                      </p:to>
                                    </p:set>
                                    <p:animEffect transition="in" filter="wipe(down)">
                                      <p:cBhvr>
                                        <p:cTn id="119" dur="500"/>
                                        <p:tgtEl>
                                          <p:spTgt spid="402494"/>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402558"/>
                                        </p:tgtEl>
                                        <p:attrNameLst>
                                          <p:attrName>style.visibility</p:attrName>
                                        </p:attrNameLst>
                                      </p:cBhvr>
                                      <p:to>
                                        <p:strVal val="visible"/>
                                      </p:to>
                                    </p:set>
                                    <p:animEffect transition="in" filter="dissolve">
                                      <p:cBhvr>
                                        <p:cTn id="124" dur="500"/>
                                        <p:tgtEl>
                                          <p:spTgt spid="402558"/>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02554"/>
                                        </p:tgtEl>
                                        <p:attrNameLst>
                                          <p:attrName>style.visibility</p:attrName>
                                        </p:attrNameLst>
                                      </p:cBhvr>
                                      <p:to>
                                        <p:strVal val="visible"/>
                                      </p:to>
                                    </p:set>
                                    <p:animEffect transition="in" filter="dissolve">
                                      <p:cBhvr>
                                        <p:cTn id="129" dur="500"/>
                                        <p:tgtEl>
                                          <p:spTgt spid="402554"/>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02564"/>
                                        </p:tgtEl>
                                        <p:attrNameLst>
                                          <p:attrName>style.visibility</p:attrName>
                                        </p:attrNameLst>
                                      </p:cBhvr>
                                      <p:to>
                                        <p:strVal val="visible"/>
                                      </p:to>
                                    </p:set>
                                    <p:animEffect transition="in" filter="wipe(down)">
                                      <p:cBhvr>
                                        <p:cTn id="134" dur="500"/>
                                        <p:tgtEl>
                                          <p:spTgt spid="402564"/>
                                        </p:tgtEl>
                                      </p:cBhvr>
                                    </p:animEffect>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402565"/>
                                        </p:tgtEl>
                                        <p:attrNameLst>
                                          <p:attrName>style.visibility</p:attrName>
                                        </p:attrNameLst>
                                      </p:cBhvr>
                                      <p:to>
                                        <p:strVal val="visible"/>
                                      </p:to>
                                    </p:set>
                                    <p:animEffect transition="in" filter="wipe(down)">
                                      <p:cBhvr>
                                        <p:cTn id="138" dur="500"/>
                                        <p:tgtEl>
                                          <p:spTgt spid="402565"/>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402488"/>
                                        </p:tgtEl>
                                        <p:attrNameLst>
                                          <p:attrName>style.visibility</p:attrName>
                                        </p:attrNameLst>
                                      </p:cBhvr>
                                      <p:to>
                                        <p:strVal val="visible"/>
                                      </p:to>
                                    </p:set>
                                    <p:anim calcmode="lin" valueType="num">
                                      <p:cBhvr>
                                        <p:cTn id="143" dur="500" fill="hold"/>
                                        <p:tgtEl>
                                          <p:spTgt spid="402488"/>
                                        </p:tgtEl>
                                        <p:attrNameLst>
                                          <p:attrName>ppt_w</p:attrName>
                                        </p:attrNameLst>
                                      </p:cBhvr>
                                      <p:tavLst>
                                        <p:tav tm="0">
                                          <p:val>
                                            <p:fltVal val="0"/>
                                          </p:val>
                                        </p:tav>
                                        <p:tav tm="100000">
                                          <p:val>
                                            <p:strVal val="#ppt_w"/>
                                          </p:val>
                                        </p:tav>
                                      </p:tavLst>
                                    </p:anim>
                                    <p:anim calcmode="lin" valueType="num">
                                      <p:cBhvr>
                                        <p:cTn id="144" dur="500" fill="hold"/>
                                        <p:tgtEl>
                                          <p:spTgt spid="402488"/>
                                        </p:tgtEl>
                                        <p:attrNameLst>
                                          <p:attrName>ppt_h</p:attrName>
                                        </p:attrNameLst>
                                      </p:cBhvr>
                                      <p:tavLst>
                                        <p:tav tm="0">
                                          <p:val>
                                            <p:fltVal val="0"/>
                                          </p:val>
                                        </p:tav>
                                        <p:tav tm="100000">
                                          <p:val>
                                            <p:strVal val="#ppt_h"/>
                                          </p:val>
                                        </p:tav>
                                      </p:tavLst>
                                    </p:anim>
                                    <p:animEffect transition="in" filter="fade">
                                      <p:cBhvr>
                                        <p:cTn id="145" dur="500"/>
                                        <p:tgtEl>
                                          <p:spTgt spid="402488"/>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0" fill="hold" nodeType="clickEffect">
                                  <p:stCondLst>
                                    <p:cond delay="0"/>
                                  </p:stCondLst>
                                  <p:childTnLst>
                                    <p:set>
                                      <p:cBhvr>
                                        <p:cTn id="149" dur="1" fill="hold">
                                          <p:stCondLst>
                                            <p:cond delay="0"/>
                                          </p:stCondLst>
                                        </p:cTn>
                                        <p:tgtEl>
                                          <p:spTgt spid="7"/>
                                        </p:tgtEl>
                                        <p:attrNameLst>
                                          <p:attrName>style.visibility</p:attrName>
                                        </p:attrNameLst>
                                      </p:cBhvr>
                                      <p:to>
                                        <p:strVal val="visible"/>
                                      </p:to>
                                    </p:set>
                                    <p:anim calcmode="lin" valueType="num">
                                      <p:cBhvr>
                                        <p:cTn id="150" dur="500" fill="hold"/>
                                        <p:tgtEl>
                                          <p:spTgt spid="7"/>
                                        </p:tgtEl>
                                        <p:attrNameLst>
                                          <p:attrName>ppt_w</p:attrName>
                                        </p:attrNameLst>
                                      </p:cBhvr>
                                      <p:tavLst>
                                        <p:tav tm="0">
                                          <p:val>
                                            <p:fltVal val="0"/>
                                          </p:val>
                                        </p:tav>
                                        <p:tav tm="100000">
                                          <p:val>
                                            <p:strVal val="#ppt_w"/>
                                          </p:val>
                                        </p:tav>
                                      </p:tavLst>
                                    </p:anim>
                                    <p:anim calcmode="lin" valueType="num">
                                      <p:cBhvr>
                                        <p:cTn id="151" dur="500" fill="hold"/>
                                        <p:tgtEl>
                                          <p:spTgt spid="7"/>
                                        </p:tgtEl>
                                        <p:attrNameLst>
                                          <p:attrName>ppt_h</p:attrName>
                                        </p:attrNameLst>
                                      </p:cBhvr>
                                      <p:tavLst>
                                        <p:tav tm="0">
                                          <p:val>
                                            <p:fltVal val="0"/>
                                          </p:val>
                                        </p:tav>
                                        <p:tav tm="100000">
                                          <p:val>
                                            <p:strVal val="#ppt_h"/>
                                          </p:val>
                                        </p:tav>
                                      </p:tavLst>
                                    </p:anim>
                                    <p:animEffect transition="in" filter="fade">
                                      <p:cBhvr>
                                        <p:cTn id="152" dur="500"/>
                                        <p:tgtEl>
                                          <p:spTgt spid="7"/>
                                        </p:tgtEl>
                                      </p:cBhvr>
                                    </p:animEffect>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402580"/>
                                        </p:tgtEl>
                                        <p:attrNameLst>
                                          <p:attrName>style.visibility</p:attrName>
                                        </p:attrNameLst>
                                      </p:cBhvr>
                                      <p:to>
                                        <p:strVal val="visible"/>
                                      </p:to>
                                    </p:set>
                                    <p:animEffect transition="in" filter="fade">
                                      <p:cBhvr>
                                        <p:cTn id="157" dur="1000"/>
                                        <p:tgtEl>
                                          <p:spTgt spid="402580"/>
                                        </p:tgtEl>
                                      </p:cBhvr>
                                    </p:animEffect>
                                    <p:anim calcmode="lin" valueType="num">
                                      <p:cBhvr>
                                        <p:cTn id="158" dur="1000" fill="hold"/>
                                        <p:tgtEl>
                                          <p:spTgt spid="402580"/>
                                        </p:tgtEl>
                                        <p:attrNameLst>
                                          <p:attrName>ppt_x</p:attrName>
                                        </p:attrNameLst>
                                      </p:cBhvr>
                                      <p:tavLst>
                                        <p:tav tm="0">
                                          <p:val>
                                            <p:strVal val="#ppt_x"/>
                                          </p:val>
                                        </p:tav>
                                        <p:tav tm="100000">
                                          <p:val>
                                            <p:strVal val="#ppt_x"/>
                                          </p:val>
                                        </p:tav>
                                      </p:tavLst>
                                    </p:anim>
                                    <p:anim calcmode="lin" valueType="num">
                                      <p:cBhvr>
                                        <p:cTn id="159" dur="1000" fill="hold"/>
                                        <p:tgtEl>
                                          <p:spTgt spid="402580"/>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402581"/>
                                        </p:tgtEl>
                                        <p:attrNameLst>
                                          <p:attrName>style.visibility</p:attrName>
                                        </p:attrNameLst>
                                      </p:cBhvr>
                                      <p:to>
                                        <p:strVal val="visible"/>
                                      </p:to>
                                    </p:set>
                                    <p:animEffect transition="in" filter="dissolve">
                                      <p:cBhvr>
                                        <p:cTn id="164" dur="500"/>
                                        <p:tgtEl>
                                          <p:spTgt spid="402581"/>
                                        </p:tgtEl>
                                      </p:cBhvr>
                                    </p:animEffect>
                                  </p:childTnLst>
                                </p:cTn>
                              </p:par>
                            </p:childTnLst>
                          </p:cTn>
                        </p:par>
                      </p:childTnLst>
                    </p:cTn>
                  </p:par>
                  <p:par>
                    <p:cTn id="165" fill="hold">
                      <p:stCondLst>
                        <p:cond delay="indefinite"/>
                      </p:stCondLst>
                      <p:childTnLst>
                        <p:par>
                          <p:cTn id="166" fill="hold">
                            <p:stCondLst>
                              <p:cond delay="0"/>
                            </p:stCondLst>
                            <p:childTnLst>
                              <p:par>
                                <p:cTn id="167" presetID="55" presetClass="exit" presetSubtype="0" fill="hold" grpId="1" nodeType="clickEffect">
                                  <p:stCondLst>
                                    <p:cond delay="0"/>
                                  </p:stCondLst>
                                  <p:childTnLst>
                                    <p:anim calcmode="lin" valueType="num">
                                      <p:cBhvr>
                                        <p:cTn id="168" dur="1000"/>
                                        <p:tgtEl>
                                          <p:spTgt spid="402580"/>
                                        </p:tgtEl>
                                        <p:attrNameLst>
                                          <p:attrName>ppt_w</p:attrName>
                                        </p:attrNameLst>
                                      </p:cBhvr>
                                      <p:tavLst>
                                        <p:tav tm="0">
                                          <p:val>
                                            <p:strVal val="ppt_w"/>
                                          </p:val>
                                        </p:tav>
                                        <p:tav tm="100000">
                                          <p:val>
                                            <p:strVal val="ppt_w*0.70"/>
                                          </p:val>
                                        </p:tav>
                                      </p:tavLst>
                                    </p:anim>
                                    <p:anim calcmode="lin" valueType="num">
                                      <p:cBhvr>
                                        <p:cTn id="169" dur="1000"/>
                                        <p:tgtEl>
                                          <p:spTgt spid="402580"/>
                                        </p:tgtEl>
                                        <p:attrNameLst>
                                          <p:attrName>ppt_h</p:attrName>
                                        </p:attrNameLst>
                                      </p:cBhvr>
                                      <p:tavLst>
                                        <p:tav tm="0">
                                          <p:val>
                                            <p:strVal val="ppt_h"/>
                                          </p:val>
                                        </p:tav>
                                        <p:tav tm="100000">
                                          <p:val>
                                            <p:strVal val="ppt_h"/>
                                          </p:val>
                                        </p:tav>
                                      </p:tavLst>
                                    </p:anim>
                                    <p:animEffect transition="out" filter="fade">
                                      <p:cBhvr>
                                        <p:cTn id="170" dur="1000"/>
                                        <p:tgtEl>
                                          <p:spTgt spid="402580"/>
                                        </p:tgtEl>
                                      </p:cBhvr>
                                    </p:animEffect>
                                    <p:set>
                                      <p:cBhvr>
                                        <p:cTn id="171" dur="1" fill="hold">
                                          <p:stCondLst>
                                            <p:cond delay="999"/>
                                          </p:stCondLst>
                                        </p:cTn>
                                        <p:tgtEl>
                                          <p:spTgt spid="402580"/>
                                        </p:tgtEl>
                                        <p:attrNameLst>
                                          <p:attrName>style.visibility</p:attrName>
                                        </p:attrNameLst>
                                      </p:cBhvr>
                                      <p:to>
                                        <p:strVal val="hidden"/>
                                      </p:to>
                                    </p:set>
                                  </p:childTnLst>
                                </p:cTn>
                              </p:par>
                              <p:par>
                                <p:cTn id="172" presetID="55" presetClass="exit" presetSubtype="0" fill="hold" grpId="1" nodeType="withEffect">
                                  <p:stCondLst>
                                    <p:cond delay="0"/>
                                  </p:stCondLst>
                                  <p:childTnLst>
                                    <p:anim calcmode="lin" valueType="num">
                                      <p:cBhvr>
                                        <p:cTn id="173" dur="1000"/>
                                        <p:tgtEl>
                                          <p:spTgt spid="402581"/>
                                        </p:tgtEl>
                                        <p:attrNameLst>
                                          <p:attrName>ppt_w</p:attrName>
                                        </p:attrNameLst>
                                      </p:cBhvr>
                                      <p:tavLst>
                                        <p:tav tm="0">
                                          <p:val>
                                            <p:strVal val="ppt_w"/>
                                          </p:val>
                                        </p:tav>
                                        <p:tav tm="100000">
                                          <p:val>
                                            <p:strVal val="ppt_w*0.70"/>
                                          </p:val>
                                        </p:tav>
                                      </p:tavLst>
                                    </p:anim>
                                    <p:anim calcmode="lin" valueType="num">
                                      <p:cBhvr>
                                        <p:cTn id="174" dur="1000"/>
                                        <p:tgtEl>
                                          <p:spTgt spid="402581"/>
                                        </p:tgtEl>
                                        <p:attrNameLst>
                                          <p:attrName>ppt_h</p:attrName>
                                        </p:attrNameLst>
                                      </p:cBhvr>
                                      <p:tavLst>
                                        <p:tav tm="0">
                                          <p:val>
                                            <p:strVal val="ppt_h"/>
                                          </p:val>
                                        </p:tav>
                                        <p:tav tm="100000">
                                          <p:val>
                                            <p:strVal val="ppt_h"/>
                                          </p:val>
                                        </p:tav>
                                      </p:tavLst>
                                    </p:anim>
                                    <p:animEffect transition="out" filter="fade">
                                      <p:cBhvr>
                                        <p:cTn id="175" dur="1000"/>
                                        <p:tgtEl>
                                          <p:spTgt spid="402581"/>
                                        </p:tgtEl>
                                      </p:cBhvr>
                                    </p:animEffect>
                                    <p:set>
                                      <p:cBhvr>
                                        <p:cTn id="176" dur="1" fill="hold">
                                          <p:stCondLst>
                                            <p:cond delay="999"/>
                                          </p:stCondLst>
                                        </p:cTn>
                                        <p:tgtEl>
                                          <p:spTgt spid="402581"/>
                                        </p:tgtEl>
                                        <p:attrNameLst>
                                          <p:attrName>style.visibility</p:attrName>
                                        </p:attrNameLst>
                                      </p:cBhvr>
                                      <p:to>
                                        <p:strVal val="hidden"/>
                                      </p:to>
                                    </p:set>
                                  </p:childTnLst>
                                </p:cTn>
                              </p:par>
                              <p:par>
                                <p:cTn id="177" presetID="55" presetClass="exit" presetSubtype="0" fill="hold" nodeType="withEffect">
                                  <p:stCondLst>
                                    <p:cond delay="0"/>
                                  </p:stCondLst>
                                  <p:childTnLst>
                                    <p:anim calcmode="lin" valueType="num">
                                      <p:cBhvr>
                                        <p:cTn id="178" dur="1000"/>
                                        <p:tgtEl>
                                          <p:spTgt spid="7"/>
                                        </p:tgtEl>
                                        <p:attrNameLst>
                                          <p:attrName>ppt_w</p:attrName>
                                        </p:attrNameLst>
                                      </p:cBhvr>
                                      <p:tavLst>
                                        <p:tav tm="0">
                                          <p:val>
                                            <p:strVal val="ppt_w"/>
                                          </p:val>
                                        </p:tav>
                                        <p:tav tm="100000">
                                          <p:val>
                                            <p:strVal val="ppt_w*0.70"/>
                                          </p:val>
                                        </p:tav>
                                      </p:tavLst>
                                    </p:anim>
                                    <p:anim calcmode="lin" valueType="num">
                                      <p:cBhvr>
                                        <p:cTn id="179" dur="1000"/>
                                        <p:tgtEl>
                                          <p:spTgt spid="7"/>
                                        </p:tgtEl>
                                        <p:attrNameLst>
                                          <p:attrName>ppt_h</p:attrName>
                                        </p:attrNameLst>
                                      </p:cBhvr>
                                      <p:tavLst>
                                        <p:tav tm="0">
                                          <p:val>
                                            <p:strVal val="ppt_h"/>
                                          </p:val>
                                        </p:tav>
                                        <p:tav tm="100000">
                                          <p:val>
                                            <p:strVal val="ppt_h"/>
                                          </p:val>
                                        </p:tav>
                                      </p:tavLst>
                                    </p:anim>
                                    <p:animEffect transition="out" filter="fade">
                                      <p:cBhvr>
                                        <p:cTn id="180" dur="1000"/>
                                        <p:tgtEl>
                                          <p:spTgt spid="7"/>
                                        </p:tgtEl>
                                      </p:cBhvr>
                                    </p:animEffect>
                                    <p:set>
                                      <p:cBhvr>
                                        <p:cTn id="181" dur="1" fill="hold">
                                          <p:stCondLst>
                                            <p:cond delay="999"/>
                                          </p:stCondLst>
                                        </p:cTn>
                                        <p:tgtEl>
                                          <p:spTgt spid="7"/>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6"/>
                                        </p:tgtEl>
                                        <p:attrNameLst>
                                          <p:attrName>style.visibility</p:attrName>
                                        </p:attrNameLst>
                                      </p:cBhvr>
                                      <p:to>
                                        <p:strVal val="visible"/>
                                      </p:to>
                                    </p:set>
                                    <p:animEffect transition="in" filter="fade">
                                      <p:cBhvr>
                                        <p:cTn id="186" dur="2000"/>
                                        <p:tgtEl>
                                          <p:spTgt spid="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02493"/>
                                        </p:tgtEl>
                                        <p:attrNameLst>
                                          <p:attrName>style.visibility</p:attrName>
                                        </p:attrNameLst>
                                      </p:cBhvr>
                                      <p:to>
                                        <p:strVal val="visible"/>
                                      </p:to>
                                    </p:set>
                                    <p:animEffect transition="in" filter="fade">
                                      <p:cBhvr>
                                        <p:cTn id="189" dur="2000"/>
                                        <p:tgtEl>
                                          <p:spTgt spid="402493"/>
                                        </p:tgtEl>
                                      </p:cBhvr>
                                    </p:animEffect>
                                  </p:childTnLst>
                                </p:cTn>
                              </p:par>
                            </p:childTnLst>
                          </p:cTn>
                        </p:par>
                        <p:par>
                          <p:cTn id="190" fill="hold">
                            <p:stCondLst>
                              <p:cond delay="2000"/>
                            </p:stCondLst>
                            <p:childTnLst>
                              <p:par>
                                <p:cTn id="191" presetID="22" presetClass="entr" presetSubtype="4" fill="hold" grpId="0" nodeType="afterEffect">
                                  <p:stCondLst>
                                    <p:cond delay="0"/>
                                  </p:stCondLst>
                                  <p:childTnLst>
                                    <p:set>
                                      <p:cBhvr>
                                        <p:cTn id="192" dur="1" fill="hold">
                                          <p:stCondLst>
                                            <p:cond delay="0"/>
                                          </p:stCondLst>
                                        </p:cTn>
                                        <p:tgtEl>
                                          <p:spTgt spid="402490"/>
                                        </p:tgtEl>
                                        <p:attrNameLst>
                                          <p:attrName>style.visibility</p:attrName>
                                        </p:attrNameLst>
                                      </p:cBhvr>
                                      <p:to>
                                        <p:strVal val="visible"/>
                                      </p:to>
                                    </p:set>
                                    <p:animEffect transition="in" filter="wipe(down)">
                                      <p:cBhvr>
                                        <p:cTn id="193" dur="500"/>
                                        <p:tgtEl>
                                          <p:spTgt spid="402490"/>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402568"/>
                                        </p:tgtEl>
                                        <p:attrNameLst>
                                          <p:attrName>style.visibility</p:attrName>
                                        </p:attrNameLst>
                                      </p:cBhvr>
                                      <p:to>
                                        <p:strVal val="visible"/>
                                      </p:to>
                                    </p:set>
                                    <p:animEffect transition="in" filter="dissolve">
                                      <p:cBhvr>
                                        <p:cTn id="198" dur="500"/>
                                        <p:tgtEl>
                                          <p:spTgt spid="402568"/>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402567"/>
                                        </p:tgtEl>
                                        <p:attrNameLst>
                                          <p:attrName>style.visibility</p:attrName>
                                        </p:attrNameLst>
                                      </p:cBhvr>
                                      <p:to>
                                        <p:strVal val="visible"/>
                                      </p:to>
                                    </p:set>
                                    <p:animEffect transition="in" filter="dissolve">
                                      <p:cBhvr>
                                        <p:cTn id="203" dur="500"/>
                                        <p:tgtEl>
                                          <p:spTgt spid="402567"/>
                                        </p:tgtEl>
                                      </p:cBhvr>
                                    </p:animEffect>
                                  </p:childTnLst>
                                </p:cTn>
                              </p:par>
                            </p:childTnLst>
                          </p:cTn>
                        </p:par>
                        <p:par>
                          <p:cTn id="204" fill="hold">
                            <p:stCondLst>
                              <p:cond delay="500"/>
                            </p:stCondLst>
                            <p:childTnLst>
                              <p:par>
                                <p:cTn id="205" presetID="29" presetClass="entr" presetSubtype="0" fill="hold" grpId="0" nodeType="afterEffect">
                                  <p:stCondLst>
                                    <p:cond delay="0"/>
                                  </p:stCondLst>
                                  <p:childTnLst>
                                    <p:set>
                                      <p:cBhvr>
                                        <p:cTn id="206" dur="1" fill="hold">
                                          <p:stCondLst>
                                            <p:cond delay="0"/>
                                          </p:stCondLst>
                                        </p:cTn>
                                        <p:tgtEl>
                                          <p:spTgt spid="402491"/>
                                        </p:tgtEl>
                                        <p:attrNameLst>
                                          <p:attrName>style.visibility</p:attrName>
                                        </p:attrNameLst>
                                      </p:cBhvr>
                                      <p:to>
                                        <p:strVal val="visible"/>
                                      </p:to>
                                    </p:set>
                                    <p:anim calcmode="lin" valueType="num">
                                      <p:cBhvr>
                                        <p:cTn id="207" dur="1000" fill="hold"/>
                                        <p:tgtEl>
                                          <p:spTgt spid="402491"/>
                                        </p:tgtEl>
                                        <p:attrNameLst>
                                          <p:attrName>ppt_x</p:attrName>
                                        </p:attrNameLst>
                                      </p:cBhvr>
                                      <p:tavLst>
                                        <p:tav tm="0">
                                          <p:val>
                                            <p:strVal val="#ppt_x-.2"/>
                                          </p:val>
                                        </p:tav>
                                        <p:tav tm="100000">
                                          <p:val>
                                            <p:strVal val="#ppt_x"/>
                                          </p:val>
                                        </p:tav>
                                      </p:tavLst>
                                    </p:anim>
                                    <p:anim calcmode="lin" valueType="num">
                                      <p:cBhvr>
                                        <p:cTn id="208" dur="1000" fill="hold"/>
                                        <p:tgtEl>
                                          <p:spTgt spid="402491"/>
                                        </p:tgtEl>
                                        <p:attrNameLst>
                                          <p:attrName>ppt_y</p:attrName>
                                        </p:attrNameLst>
                                      </p:cBhvr>
                                      <p:tavLst>
                                        <p:tav tm="0">
                                          <p:val>
                                            <p:strVal val="#ppt_y"/>
                                          </p:val>
                                        </p:tav>
                                        <p:tav tm="100000">
                                          <p:val>
                                            <p:strVal val="#ppt_y"/>
                                          </p:val>
                                        </p:tav>
                                      </p:tavLst>
                                    </p:anim>
                                    <p:animEffect transition="in" filter="wipe(right)" prLst="gradientSize: 0.1">
                                      <p:cBhvr>
                                        <p:cTn id="209" dur="1000"/>
                                        <p:tgtEl>
                                          <p:spTgt spid="40249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402572"/>
                                        </p:tgtEl>
                                        <p:attrNameLst>
                                          <p:attrName>style.visibility</p:attrName>
                                        </p:attrNameLst>
                                      </p:cBhvr>
                                      <p:to>
                                        <p:strVal val="visible"/>
                                      </p:to>
                                    </p:set>
                                    <p:animEffect transition="in" filter="wipe(down)">
                                      <p:cBhvr>
                                        <p:cTn id="214" dur="500"/>
                                        <p:tgtEl>
                                          <p:spTgt spid="402572"/>
                                        </p:tgtEl>
                                      </p:cBhvr>
                                    </p:animEffect>
                                  </p:childTnLst>
                                </p:cTn>
                              </p:par>
                            </p:childTnLst>
                          </p:cTn>
                        </p:par>
                        <p:par>
                          <p:cTn id="215" fill="hold">
                            <p:stCondLst>
                              <p:cond delay="500"/>
                            </p:stCondLst>
                            <p:childTnLst>
                              <p:par>
                                <p:cTn id="216" presetID="22" presetClass="entr" presetSubtype="4" fill="hold" grpId="0" nodeType="afterEffect">
                                  <p:stCondLst>
                                    <p:cond delay="0"/>
                                  </p:stCondLst>
                                  <p:childTnLst>
                                    <p:set>
                                      <p:cBhvr>
                                        <p:cTn id="217" dur="1" fill="hold">
                                          <p:stCondLst>
                                            <p:cond delay="0"/>
                                          </p:stCondLst>
                                        </p:cTn>
                                        <p:tgtEl>
                                          <p:spTgt spid="402573"/>
                                        </p:tgtEl>
                                        <p:attrNameLst>
                                          <p:attrName>style.visibility</p:attrName>
                                        </p:attrNameLst>
                                      </p:cBhvr>
                                      <p:to>
                                        <p:strVal val="visible"/>
                                      </p:to>
                                    </p:set>
                                    <p:animEffect transition="in" filter="wipe(down)">
                                      <p:cBhvr>
                                        <p:cTn id="218" dur="500"/>
                                        <p:tgtEl>
                                          <p:spTgt spid="402573"/>
                                        </p:tgtEl>
                                      </p:cBhvr>
                                    </p:animEffect>
                                  </p:childTnLst>
                                </p:cTn>
                              </p:par>
                            </p:childTnLst>
                          </p:cTn>
                        </p:par>
                      </p:childTnLst>
                    </p:cTn>
                  </p:par>
                  <p:par>
                    <p:cTn id="219" fill="hold">
                      <p:stCondLst>
                        <p:cond delay="indefinite"/>
                      </p:stCondLst>
                      <p:childTnLst>
                        <p:par>
                          <p:cTn id="220" fill="hold">
                            <p:stCondLst>
                              <p:cond delay="0"/>
                            </p:stCondLst>
                            <p:childTnLst>
                              <p:par>
                                <p:cTn id="221" presetID="39" presetClass="entr" presetSubtype="0" accel="100000" fill="hold" grpId="0" nodeType="clickEffect">
                                  <p:stCondLst>
                                    <p:cond delay="0"/>
                                  </p:stCondLst>
                                  <p:childTnLst>
                                    <p:set>
                                      <p:cBhvr>
                                        <p:cTn id="222" dur="1" fill="hold">
                                          <p:stCondLst>
                                            <p:cond delay="0"/>
                                          </p:stCondLst>
                                        </p:cTn>
                                        <p:tgtEl>
                                          <p:spTgt spid="402552"/>
                                        </p:tgtEl>
                                        <p:attrNameLst>
                                          <p:attrName>style.visibility</p:attrName>
                                        </p:attrNameLst>
                                      </p:cBhvr>
                                      <p:to>
                                        <p:strVal val="visible"/>
                                      </p:to>
                                    </p:set>
                                    <p:anim calcmode="lin" valueType="num">
                                      <p:cBhvr>
                                        <p:cTn id="223" dur="500" fill="hold"/>
                                        <p:tgtEl>
                                          <p:spTgt spid="402552"/>
                                        </p:tgtEl>
                                        <p:attrNameLst>
                                          <p:attrName>ppt_h</p:attrName>
                                        </p:attrNameLst>
                                      </p:cBhvr>
                                      <p:tavLst>
                                        <p:tav tm="0">
                                          <p:val>
                                            <p:strVal val="#ppt_h/20"/>
                                          </p:val>
                                        </p:tav>
                                        <p:tav tm="50000">
                                          <p:val>
                                            <p:strVal val="#ppt_h/20"/>
                                          </p:val>
                                        </p:tav>
                                        <p:tav tm="100000">
                                          <p:val>
                                            <p:strVal val="#ppt_h"/>
                                          </p:val>
                                        </p:tav>
                                      </p:tavLst>
                                    </p:anim>
                                    <p:anim calcmode="lin" valueType="num">
                                      <p:cBhvr>
                                        <p:cTn id="224" dur="500" fill="hold"/>
                                        <p:tgtEl>
                                          <p:spTgt spid="402552"/>
                                        </p:tgtEl>
                                        <p:attrNameLst>
                                          <p:attrName>ppt_w</p:attrName>
                                        </p:attrNameLst>
                                      </p:cBhvr>
                                      <p:tavLst>
                                        <p:tav tm="0">
                                          <p:val>
                                            <p:strVal val="#ppt_w+.3"/>
                                          </p:val>
                                        </p:tav>
                                        <p:tav tm="50000">
                                          <p:val>
                                            <p:strVal val="#ppt_w+.3"/>
                                          </p:val>
                                        </p:tav>
                                        <p:tav tm="100000">
                                          <p:val>
                                            <p:strVal val="#ppt_w"/>
                                          </p:val>
                                        </p:tav>
                                      </p:tavLst>
                                    </p:anim>
                                    <p:anim calcmode="lin" valueType="num">
                                      <p:cBhvr>
                                        <p:cTn id="225" dur="500" fill="hold"/>
                                        <p:tgtEl>
                                          <p:spTgt spid="402552"/>
                                        </p:tgtEl>
                                        <p:attrNameLst>
                                          <p:attrName>ppt_x</p:attrName>
                                        </p:attrNameLst>
                                      </p:cBhvr>
                                      <p:tavLst>
                                        <p:tav tm="0">
                                          <p:val>
                                            <p:strVal val="#ppt_x-.3"/>
                                          </p:val>
                                        </p:tav>
                                        <p:tav tm="50000">
                                          <p:val>
                                            <p:strVal val="#ppt_x"/>
                                          </p:val>
                                        </p:tav>
                                        <p:tav tm="100000">
                                          <p:val>
                                            <p:strVal val="#ppt_x"/>
                                          </p:val>
                                        </p:tav>
                                      </p:tavLst>
                                    </p:anim>
                                    <p:anim calcmode="lin" valueType="num">
                                      <p:cBhvr>
                                        <p:cTn id="226" dur="500" fill="hold"/>
                                        <p:tgtEl>
                                          <p:spTgt spid="402552"/>
                                        </p:tgtEl>
                                        <p:attrNameLst>
                                          <p:attrName>ppt_y</p:attrName>
                                        </p:attrNameLst>
                                      </p:cBhvr>
                                      <p:tavLst>
                                        <p:tav tm="0">
                                          <p:val>
                                            <p:strVal val="#ppt_y"/>
                                          </p:val>
                                        </p:tav>
                                        <p:tav tm="100000">
                                          <p:val>
                                            <p:strVal val="#ppt_y"/>
                                          </p:val>
                                        </p:tav>
                                      </p:tavLst>
                                    </p:anim>
                                  </p:childTnLst>
                                </p:cTn>
                              </p:par>
                            </p:childTnLst>
                          </p:cTn>
                        </p:par>
                        <p:par>
                          <p:cTn id="227" fill="hold">
                            <p:stCondLst>
                              <p:cond delay="500"/>
                            </p:stCondLst>
                            <p:childTnLst>
                              <p:par>
                                <p:cTn id="228" presetID="53" presetClass="entr" presetSubtype="0" fill="hold" grpId="0" nodeType="afterEffect">
                                  <p:stCondLst>
                                    <p:cond delay="0"/>
                                  </p:stCondLst>
                                  <p:childTnLst>
                                    <p:set>
                                      <p:cBhvr>
                                        <p:cTn id="229" dur="1" fill="hold">
                                          <p:stCondLst>
                                            <p:cond delay="0"/>
                                          </p:stCondLst>
                                        </p:cTn>
                                        <p:tgtEl>
                                          <p:spTgt spid="402492"/>
                                        </p:tgtEl>
                                        <p:attrNameLst>
                                          <p:attrName>style.visibility</p:attrName>
                                        </p:attrNameLst>
                                      </p:cBhvr>
                                      <p:to>
                                        <p:strVal val="visible"/>
                                      </p:to>
                                    </p:set>
                                    <p:anim calcmode="lin" valueType="num">
                                      <p:cBhvr>
                                        <p:cTn id="230" dur="500" fill="hold"/>
                                        <p:tgtEl>
                                          <p:spTgt spid="402492"/>
                                        </p:tgtEl>
                                        <p:attrNameLst>
                                          <p:attrName>ppt_w</p:attrName>
                                        </p:attrNameLst>
                                      </p:cBhvr>
                                      <p:tavLst>
                                        <p:tav tm="0">
                                          <p:val>
                                            <p:fltVal val="0"/>
                                          </p:val>
                                        </p:tav>
                                        <p:tav tm="100000">
                                          <p:val>
                                            <p:strVal val="#ppt_w"/>
                                          </p:val>
                                        </p:tav>
                                      </p:tavLst>
                                    </p:anim>
                                    <p:anim calcmode="lin" valueType="num">
                                      <p:cBhvr>
                                        <p:cTn id="231" dur="500" fill="hold"/>
                                        <p:tgtEl>
                                          <p:spTgt spid="402492"/>
                                        </p:tgtEl>
                                        <p:attrNameLst>
                                          <p:attrName>ppt_h</p:attrName>
                                        </p:attrNameLst>
                                      </p:cBhvr>
                                      <p:tavLst>
                                        <p:tav tm="0">
                                          <p:val>
                                            <p:fltVal val="0"/>
                                          </p:val>
                                        </p:tav>
                                        <p:tav tm="100000">
                                          <p:val>
                                            <p:strVal val="#ppt_h"/>
                                          </p:val>
                                        </p:tav>
                                      </p:tavLst>
                                    </p:anim>
                                    <p:animEffect transition="in" filter="fade">
                                      <p:cBhvr>
                                        <p:cTn id="232" dur="500"/>
                                        <p:tgtEl>
                                          <p:spTgt spid="402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83" grpId="0" animBg="1"/>
      <p:bldP spid="402484" grpId="0"/>
      <p:bldP spid="402486" grpId="0" animBg="1"/>
      <p:bldP spid="402487" grpId="0" animBg="1"/>
      <p:bldP spid="402488" grpId="0" animBg="1"/>
      <p:bldP spid="402489" grpId="0" animBg="1"/>
      <p:bldP spid="402490" grpId="0" animBg="1"/>
      <p:bldP spid="402491" grpId="0"/>
      <p:bldP spid="402492" grpId="0" animBg="1"/>
      <p:bldP spid="402493" grpId="0" animBg="1"/>
      <p:bldP spid="402494" grpId="0"/>
      <p:bldP spid="402485" grpId="0" animBg="1"/>
      <p:bldP spid="402541" grpId="0" animBg="1"/>
      <p:bldP spid="402542" grpId="0"/>
      <p:bldP spid="402543" grpId="0"/>
      <p:bldP spid="402544" grpId="0" animBg="1"/>
      <p:bldP spid="402545" grpId="0" animBg="1"/>
      <p:bldP spid="402550" grpId="0"/>
      <p:bldP spid="402551" grpId="0"/>
      <p:bldP spid="402552" grpId="0"/>
      <p:bldP spid="402553" grpId="0"/>
      <p:bldP spid="402554" grpId="0"/>
      <p:bldP spid="402558" grpId="0"/>
      <p:bldP spid="402559" grpId="0" animBg="1"/>
      <p:bldP spid="402560" grpId="0" animBg="1"/>
      <p:bldP spid="402564" grpId="0" animBg="1"/>
      <p:bldP spid="402565" grpId="0" animBg="1"/>
      <p:bldP spid="402566" grpId="0" animBg="1"/>
      <p:bldP spid="402567" grpId="0"/>
      <p:bldP spid="402568" grpId="0"/>
      <p:bldP spid="402572" grpId="0" animBg="1"/>
      <p:bldP spid="402573" grpId="0" animBg="1"/>
      <p:bldP spid="402580" grpId="0"/>
      <p:bldP spid="402580" grpId="1"/>
      <p:bldP spid="402581" grpId="0"/>
      <p:bldP spid="40258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4"/>
          <p:cNvSpPr txBox="1">
            <a:spLocks noChangeArrowheads="1"/>
          </p:cNvSpPr>
          <p:nvPr/>
        </p:nvSpPr>
        <p:spPr bwMode="auto">
          <a:xfrm>
            <a:off x="288925" y="1325563"/>
            <a:ext cx="8647113" cy="517525"/>
          </a:xfrm>
          <a:prstGeom prst="rect">
            <a:avLst/>
          </a:prstGeom>
          <a:noFill/>
          <a:ln w="9525">
            <a:noFill/>
            <a:miter lim="800000"/>
            <a:headEnd/>
            <a:tailEnd/>
          </a:ln>
        </p:spPr>
        <p:txBody>
          <a:bodyPr wrap="none">
            <a:spAutoFit/>
          </a:bodyPr>
          <a:lstStyle/>
          <a:p>
            <a:r>
              <a:rPr lang="en-US"/>
              <a:t>1.  According to the balanced chemical equation, how many atoms of silver will be produced from combining</a:t>
            </a:r>
          </a:p>
          <a:p>
            <a:r>
              <a:rPr lang="en-US"/>
              <a:t>              100 g of copper with 200 g of silver nitrate?</a:t>
            </a:r>
          </a:p>
        </p:txBody>
      </p:sp>
      <p:sp>
        <p:nvSpPr>
          <p:cNvPr id="143363" name="Text Box 5"/>
          <p:cNvSpPr txBox="1">
            <a:spLocks noChangeArrowheads="1"/>
          </p:cNvSpPr>
          <p:nvPr/>
        </p:nvSpPr>
        <p:spPr bwMode="auto">
          <a:xfrm>
            <a:off x="1336675" y="2020888"/>
            <a:ext cx="6899275" cy="396875"/>
          </a:xfrm>
          <a:prstGeom prst="rect">
            <a:avLst/>
          </a:prstGeom>
          <a:noFill/>
          <a:ln w="9525">
            <a:noFill/>
            <a:miter lim="800000"/>
            <a:headEnd/>
            <a:tailEnd/>
          </a:ln>
        </p:spPr>
        <p:txBody>
          <a:bodyPr wrap="none">
            <a:spAutoFit/>
          </a:bodyPr>
          <a:lstStyle/>
          <a:p>
            <a:r>
              <a:rPr lang="en-US" sz="2000"/>
              <a:t>Cu(s)   +   2 AgNO</a:t>
            </a:r>
            <a:r>
              <a:rPr lang="en-US" sz="2000" baseline="-25000"/>
              <a:t>3</a:t>
            </a:r>
            <a:r>
              <a:rPr lang="en-US" sz="2000"/>
              <a:t>(aq)                 Cu(NO</a:t>
            </a:r>
            <a:r>
              <a:rPr lang="en-US" sz="2000" baseline="-25000"/>
              <a:t>3</a:t>
            </a:r>
            <a:r>
              <a:rPr lang="en-US" sz="2000"/>
              <a:t>)</a:t>
            </a:r>
            <a:r>
              <a:rPr lang="en-US" sz="2000" baseline="-25000"/>
              <a:t>2</a:t>
            </a:r>
            <a:r>
              <a:rPr lang="en-US" sz="2000"/>
              <a:t>(aq)   +   2 Ag(s)</a:t>
            </a:r>
          </a:p>
        </p:txBody>
      </p:sp>
      <p:sp>
        <p:nvSpPr>
          <p:cNvPr id="143364" name="Line 6"/>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143365" name="Text Box 7"/>
          <p:cNvSpPr txBox="1">
            <a:spLocks noChangeArrowheads="1"/>
          </p:cNvSpPr>
          <p:nvPr/>
        </p:nvSpPr>
        <p:spPr bwMode="auto">
          <a:xfrm>
            <a:off x="288925" y="2706688"/>
            <a:ext cx="8713788" cy="517525"/>
          </a:xfrm>
          <a:prstGeom prst="rect">
            <a:avLst/>
          </a:prstGeom>
          <a:noFill/>
          <a:ln w="9525">
            <a:noFill/>
            <a:miter lim="800000"/>
            <a:headEnd/>
            <a:tailEnd/>
          </a:ln>
        </p:spPr>
        <p:txBody>
          <a:bodyPr wrap="none">
            <a:spAutoFit/>
          </a:bodyPr>
          <a:lstStyle/>
          <a:p>
            <a:pPr marL="457200" indent="-457200"/>
            <a:r>
              <a:rPr lang="en-US"/>
              <a:t>2.  At STP, what volume of “laughing gas” (dinitrogen monoxide) will be produced from 50 g of nitrogen gas   </a:t>
            </a:r>
          </a:p>
          <a:p>
            <a:pPr marL="457200" indent="-457200"/>
            <a:r>
              <a:rPr lang="en-US"/>
              <a:t>              and 75 g of oxygen gas?</a:t>
            </a:r>
          </a:p>
        </p:txBody>
      </p:sp>
      <p:sp>
        <p:nvSpPr>
          <p:cNvPr id="143366" name="Text Box 8"/>
          <p:cNvSpPr txBox="1">
            <a:spLocks noChangeArrowheads="1"/>
          </p:cNvSpPr>
          <p:nvPr/>
        </p:nvSpPr>
        <p:spPr bwMode="auto">
          <a:xfrm>
            <a:off x="288925" y="3878263"/>
            <a:ext cx="8810625" cy="942975"/>
          </a:xfrm>
          <a:prstGeom prst="rect">
            <a:avLst/>
          </a:prstGeom>
          <a:noFill/>
          <a:ln w="9525">
            <a:noFill/>
            <a:miter lim="800000"/>
            <a:headEnd/>
            <a:tailEnd/>
          </a:ln>
        </p:spPr>
        <p:txBody>
          <a:bodyPr wrap="none">
            <a:spAutoFit/>
          </a:bodyPr>
          <a:lstStyle/>
          <a:p>
            <a:pPr marL="457200" indent="-457200"/>
            <a:r>
              <a:rPr lang="en-US"/>
              <a:t>3.  Carbon monoxide can be combined with hydrogen to produce methanol, CH</a:t>
            </a:r>
            <a:r>
              <a:rPr lang="en-US" baseline="-25000"/>
              <a:t>3</a:t>
            </a:r>
            <a:r>
              <a:rPr lang="en-US"/>
              <a:t>OH.  Methanol is used as an </a:t>
            </a:r>
          </a:p>
          <a:p>
            <a:pPr marL="457200" indent="-457200"/>
            <a:r>
              <a:rPr lang="en-US"/>
              <a:t>             industrial solvent, as a reactant in some synthesis reactions, and as a clean-burning fuel for some</a:t>
            </a:r>
          </a:p>
          <a:p>
            <a:pPr marL="457200" indent="-457200"/>
            <a:r>
              <a:rPr lang="en-US"/>
              <a:t>             racing cars.  If you had 152 kg of carbon monoxide and 24.5 kg of hydrogen gas, how many kilograms</a:t>
            </a:r>
          </a:p>
          <a:p>
            <a:pPr marL="457200" indent="-457200"/>
            <a:r>
              <a:rPr lang="en-US"/>
              <a:t>             of methanol could be produced?</a:t>
            </a:r>
          </a:p>
        </p:txBody>
      </p:sp>
      <p:sp>
        <p:nvSpPr>
          <p:cNvPr id="143367" name="Rectangle 9"/>
          <p:cNvSpPr>
            <a:spLocks noGrp="1" noChangeArrowheads="1"/>
          </p:cNvSpPr>
          <p:nvPr>
            <p:ph type="title"/>
          </p:nvPr>
        </p:nvSpPr>
        <p:spPr/>
        <p:txBody>
          <a:bodyPr/>
          <a:lstStyle/>
          <a:p>
            <a:pPr eaLnBrk="1" hangingPunct="1"/>
            <a:r>
              <a:rPr lang="en-US" sz="2800" i="1" smtClean="0"/>
              <a:t>Limiting Reactant Problems</a:t>
            </a:r>
          </a:p>
        </p:txBody>
      </p:sp>
      <p:sp>
        <p:nvSpPr>
          <p:cNvPr id="143368" name="Text Box 10"/>
          <p:cNvSpPr txBox="1">
            <a:spLocks noChangeArrowheads="1"/>
          </p:cNvSpPr>
          <p:nvPr/>
        </p:nvSpPr>
        <p:spPr bwMode="auto">
          <a:xfrm>
            <a:off x="288925" y="5278438"/>
            <a:ext cx="7402513" cy="304800"/>
          </a:xfrm>
          <a:prstGeom prst="rect">
            <a:avLst/>
          </a:prstGeom>
          <a:noFill/>
          <a:ln w="9525">
            <a:noFill/>
            <a:miter lim="800000"/>
            <a:headEnd/>
            <a:tailEnd/>
          </a:ln>
        </p:spPr>
        <p:txBody>
          <a:bodyPr wrap="none">
            <a:spAutoFit/>
          </a:bodyPr>
          <a:lstStyle/>
          <a:p>
            <a:pPr marL="457200" indent="-457200"/>
            <a:r>
              <a:rPr lang="en-US"/>
              <a:t>4.  How many grams of water will be produced from 50 g of hydrogen and 100 g of oxygen? </a:t>
            </a:r>
          </a:p>
        </p:txBody>
      </p:sp>
      <p:sp>
        <p:nvSpPr>
          <p:cNvPr id="143369" name="Text Box 11"/>
          <p:cNvSpPr txBox="1">
            <a:spLocks noChangeArrowheads="1"/>
          </p:cNvSpPr>
          <p:nvPr/>
        </p:nvSpPr>
        <p:spPr bwMode="auto">
          <a:xfrm>
            <a:off x="1174750" y="6364288"/>
            <a:ext cx="6923088" cy="244475"/>
          </a:xfrm>
          <a:prstGeom prst="rect">
            <a:avLst/>
          </a:prstGeom>
          <a:noFill/>
          <a:ln w="9525">
            <a:noFill/>
            <a:miter lim="800000"/>
            <a:headEnd/>
            <a:tailEnd/>
          </a:ln>
        </p:spPr>
        <p:txBody>
          <a:bodyPr wrap="none">
            <a:spAutoFit/>
          </a:bodyPr>
          <a:lstStyle/>
          <a:p>
            <a:r>
              <a:rPr lang="en-US" sz="1000"/>
              <a:t>Answers:               1.  7.1 x 10</a:t>
            </a:r>
            <a:r>
              <a:rPr lang="en-US" sz="1000" baseline="30000"/>
              <a:t>23</a:t>
            </a:r>
            <a:r>
              <a:rPr lang="en-US" sz="1000"/>
              <a:t> atoms Ag               2.  40 dm</a:t>
            </a:r>
            <a:r>
              <a:rPr lang="en-US" sz="1000" baseline="30000"/>
              <a:t>3</a:t>
            </a:r>
            <a:r>
              <a:rPr lang="en-US" sz="1000"/>
              <a:t> N</a:t>
            </a:r>
            <a:r>
              <a:rPr lang="en-US" sz="1000" baseline="-25000"/>
              <a:t>2</a:t>
            </a:r>
            <a:r>
              <a:rPr lang="en-US" sz="1000"/>
              <a:t>O               3.  174.3 kg CH</a:t>
            </a:r>
            <a:r>
              <a:rPr lang="en-US" sz="1000" baseline="-25000"/>
              <a:t>3</a:t>
            </a:r>
            <a:r>
              <a:rPr lang="en-US" sz="1000"/>
              <a:t>OH               4.  112.5 g H</a:t>
            </a:r>
            <a:r>
              <a:rPr lang="en-US" sz="1000" baseline="-25000"/>
              <a:t>2</a:t>
            </a:r>
            <a:r>
              <a:rPr lang="en-US" sz="1000"/>
              <a:t>O</a:t>
            </a:r>
          </a:p>
        </p:txBody>
      </p:sp>
      <p:sp>
        <p:nvSpPr>
          <p:cNvPr id="452620" name="Oval 12">
            <a:hlinkClick r:id="rId3" action="ppaction://hlinksldjump"/>
          </p:cNvPr>
          <p:cNvSpPr>
            <a:spLocks noChangeArrowheads="1"/>
          </p:cNvSpPr>
          <p:nvPr/>
        </p:nvSpPr>
        <p:spPr bwMode="auto">
          <a:xfrm>
            <a:off x="300038" y="199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1" name="Oval 13">
            <a:hlinkClick r:id="rId4" action="ppaction://hlinksldjump"/>
          </p:cNvPr>
          <p:cNvSpPr>
            <a:spLocks noChangeArrowheads="1"/>
          </p:cNvSpPr>
          <p:nvPr/>
        </p:nvSpPr>
        <p:spPr bwMode="auto">
          <a:xfrm>
            <a:off x="300038" y="33416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2" name="Oval 14">
            <a:hlinkClick r:id="rId5" action="ppaction://hlinksldjump"/>
          </p:cNvPr>
          <p:cNvSpPr>
            <a:spLocks noChangeArrowheads="1"/>
          </p:cNvSpPr>
          <p:nvPr/>
        </p:nvSpPr>
        <p:spPr bwMode="auto">
          <a:xfrm>
            <a:off x="290513" y="45608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3" name="Oval 15">
            <a:hlinkClick r:id="rId6" action="ppaction://hlinksldjump"/>
          </p:cNvPr>
          <p:cNvSpPr>
            <a:spLocks noChangeArrowheads="1"/>
          </p:cNvSpPr>
          <p:nvPr/>
        </p:nvSpPr>
        <p:spPr bwMode="auto">
          <a:xfrm>
            <a:off x="290513" y="580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2620"/>
                                        </p:tgtEl>
                                        <p:attrNameLst>
                                          <p:attrName>style.visibility</p:attrName>
                                        </p:attrNameLst>
                                      </p:cBhvr>
                                      <p:to>
                                        <p:strVal val="visible"/>
                                      </p:to>
                                    </p:set>
                                    <p:anim calcmode="lin" valueType="num">
                                      <p:cBhvr>
                                        <p:cTn id="7" dur="500" fill="hold"/>
                                        <p:tgtEl>
                                          <p:spTgt spid="452620"/>
                                        </p:tgtEl>
                                        <p:attrNameLst>
                                          <p:attrName>ppt_w</p:attrName>
                                        </p:attrNameLst>
                                      </p:cBhvr>
                                      <p:tavLst>
                                        <p:tav tm="0">
                                          <p:val>
                                            <p:fltVal val="0"/>
                                          </p:val>
                                        </p:tav>
                                        <p:tav tm="100000">
                                          <p:val>
                                            <p:strVal val="#ppt_w"/>
                                          </p:val>
                                        </p:tav>
                                      </p:tavLst>
                                    </p:anim>
                                    <p:anim calcmode="lin" valueType="num">
                                      <p:cBhvr>
                                        <p:cTn id="8" dur="500" fill="hold"/>
                                        <p:tgtEl>
                                          <p:spTgt spid="452620"/>
                                        </p:tgtEl>
                                        <p:attrNameLst>
                                          <p:attrName>ppt_h</p:attrName>
                                        </p:attrNameLst>
                                      </p:cBhvr>
                                      <p:tavLst>
                                        <p:tav tm="0">
                                          <p:val>
                                            <p:fltVal val="0"/>
                                          </p:val>
                                        </p:tav>
                                        <p:tav tm="100000">
                                          <p:val>
                                            <p:strVal val="#ppt_h"/>
                                          </p:val>
                                        </p:tav>
                                      </p:tavLst>
                                    </p:anim>
                                    <p:animEffect transition="in" filter="fade">
                                      <p:cBhvr>
                                        <p:cTn id="9" dur="500"/>
                                        <p:tgtEl>
                                          <p:spTgt spid="452620"/>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52621"/>
                                        </p:tgtEl>
                                        <p:attrNameLst>
                                          <p:attrName>style.visibility</p:attrName>
                                        </p:attrNameLst>
                                      </p:cBhvr>
                                      <p:to>
                                        <p:strVal val="visible"/>
                                      </p:to>
                                    </p:set>
                                    <p:anim calcmode="lin" valueType="num">
                                      <p:cBhvr>
                                        <p:cTn id="13" dur="500" fill="hold"/>
                                        <p:tgtEl>
                                          <p:spTgt spid="452621"/>
                                        </p:tgtEl>
                                        <p:attrNameLst>
                                          <p:attrName>ppt_w</p:attrName>
                                        </p:attrNameLst>
                                      </p:cBhvr>
                                      <p:tavLst>
                                        <p:tav tm="0">
                                          <p:val>
                                            <p:fltVal val="0"/>
                                          </p:val>
                                        </p:tav>
                                        <p:tav tm="100000">
                                          <p:val>
                                            <p:strVal val="#ppt_w"/>
                                          </p:val>
                                        </p:tav>
                                      </p:tavLst>
                                    </p:anim>
                                    <p:anim calcmode="lin" valueType="num">
                                      <p:cBhvr>
                                        <p:cTn id="14" dur="500" fill="hold"/>
                                        <p:tgtEl>
                                          <p:spTgt spid="452621"/>
                                        </p:tgtEl>
                                        <p:attrNameLst>
                                          <p:attrName>ppt_h</p:attrName>
                                        </p:attrNameLst>
                                      </p:cBhvr>
                                      <p:tavLst>
                                        <p:tav tm="0">
                                          <p:val>
                                            <p:fltVal val="0"/>
                                          </p:val>
                                        </p:tav>
                                        <p:tav tm="100000">
                                          <p:val>
                                            <p:strVal val="#ppt_h"/>
                                          </p:val>
                                        </p:tav>
                                      </p:tavLst>
                                    </p:anim>
                                    <p:animEffect transition="in" filter="fade">
                                      <p:cBhvr>
                                        <p:cTn id="15" dur="500"/>
                                        <p:tgtEl>
                                          <p:spTgt spid="45262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52622"/>
                                        </p:tgtEl>
                                        <p:attrNameLst>
                                          <p:attrName>style.visibility</p:attrName>
                                        </p:attrNameLst>
                                      </p:cBhvr>
                                      <p:to>
                                        <p:strVal val="visible"/>
                                      </p:to>
                                    </p:set>
                                    <p:anim calcmode="lin" valueType="num">
                                      <p:cBhvr>
                                        <p:cTn id="19" dur="500" fill="hold"/>
                                        <p:tgtEl>
                                          <p:spTgt spid="452622"/>
                                        </p:tgtEl>
                                        <p:attrNameLst>
                                          <p:attrName>ppt_w</p:attrName>
                                        </p:attrNameLst>
                                      </p:cBhvr>
                                      <p:tavLst>
                                        <p:tav tm="0">
                                          <p:val>
                                            <p:fltVal val="0"/>
                                          </p:val>
                                        </p:tav>
                                        <p:tav tm="100000">
                                          <p:val>
                                            <p:strVal val="#ppt_w"/>
                                          </p:val>
                                        </p:tav>
                                      </p:tavLst>
                                    </p:anim>
                                    <p:anim calcmode="lin" valueType="num">
                                      <p:cBhvr>
                                        <p:cTn id="20" dur="500" fill="hold"/>
                                        <p:tgtEl>
                                          <p:spTgt spid="452622"/>
                                        </p:tgtEl>
                                        <p:attrNameLst>
                                          <p:attrName>ppt_h</p:attrName>
                                        </p:attrNameLst>
                                      </p:cBhvr>
                                      <p:tavLst>
                                        <p:tav tm="0">
                                          <p:val>
                                            <p:fltVal val="0"/>
                                          </p:val>
                                        </p:tav>
                                        <p:tav tm="100000">
                                          <p:val>
                                            <p:strVal val="#ppt_h"/>
                                          </p:val>
                                        </p:tav>
                                      </p:tavLst>
                                    </p:anim>
                                    <p:animEffect transition="in" filter="fade">
                                      <p:cBhvr>
                                        <p:cTn id="21" dur="500"/>
                                        <p:tgtEl>
                                          <p:spTgt spid="452622"/>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52623"/>
                                        </p:tgtEl>
                                        <p:attrNameLst>
                                          <p:attrName>style.visibility</p:attrName>
                                        </p:attrNameLst>
                                      </p:cBhvr>
                                      <p:to>
                                        <p:strVal val="visible"/>
                                      </p:to>
                                    </p:set>
                                    <p:anim calcmode="lin" valueType="num">
                                      <p:cBhvr>
                                        <p:cTn id="25" dur="500" fill="hold"/>
                                        <p:tgtEl>
                                          <p:spTgt spid="452623"/>
                                        </p:tgtEl>
                                        <p:attrNameLst>
                                          <p:attrName>ppt_w</p:attrName>
                                        </p:attrNameLst>
                                      </p:cBhvr>
                                      <p:tavLst>
                                        <p:tav tm="0">
                                          <p:val>
                                            <p:fltVal val="0"/>
                                          </p:val>
                                        </p:tav>
                                        <p:tav tm="100000">
                                          <p:val>
                                            <p:strVal val="#ppt_w"/>
                                          </p:val>
                                        </p:tav>
                                      </p:tavLst>
                                    </p:anim>
                                    <p:anim calcmode="lin" valueType="num">
                                      <p:cBhvr>
                                        <p:cTn id="26" dur="500" fill="hold"/>
                                        <p:tgtEl>
                                          <p:spTgt spid="452623"/>
                                        </p:tgtEl>
                                        <p:attrNameLst>
                                          <p:attrName>ppt_h</p:attrName>
                                        </p:attrNameLst>
                                      </p:cBhvr>
                                      <p:tavLst>
                                        <p:tav tm="0">
                                          <p:val>
                                            <p:fltVal val="0"/>
                                          </p:val>
                                        </p:tav>
                                        <p:tav tm="100000">
                                          <p:val>
                                            <p:strVal val="#ppt_h"/>
                                          </p:val>
                                        </p:tav>
                                      </p:tavLst>
                                    </p:anim>
                                    <p:animEffect transition="in" filter="fade">
                                      <p:cBhvr>
                                        <p:cTn id="27" dur="500"/>
                                        <p:tgtEl>
                                          <p:spTgt spid="45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0" grpId="0" animBg="1"/>
      <p:bldP spid="452621" grpId="0" animBg="1"/>
      <p:bldP spid="452622" grpId="0" animBg="1"/>
      <p:bldP spid="4526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288925" y="1325563"/>
            <a:ext cx="8647113" cy="517525"/>
          </a:xfrm>
          <a:prstGeom prst="rect">
            <a:avLst/>
          </a:prstGeom>
          <a:noFill/>
          <a:ln w="9525">
            <a:noFill/>
            <a:miter lim="800000"/>
            <a:headEnd/>
            <a:tailEnd/>
          </a:ln>
        </p:spPr>
        <p:txBody>
          <a:bodyPr wrap="none">
            <a:spAutoFit/>
          </a:bodyPr>
          <a:lstStyle/>
          <a:p>
            <a:r>
              <a:rPr lang="en-US"/>
              <a:t>1.  According to the balanced chemical equation, how many atoms of silver will be produced from combining</a:t>
            </a:r>
          </a:p>
          <a:p>
            <a:r>
              <a:rPr lang="en-US"/>
              <a:t>              100 g of copper with 200 g of silver nitrate?</a:t>
            </a:r>
          </a:p>
        </p:txBody>
      </p:sp>
      <p:sp>
        <p:nvSpPr>
          <p:cNvPr id="144387" name="Text Box 4"/>
          <p:cNvSpPr txBox="1">
            <a:spLocks noChangeArrowheads="1"/>
          </p:cNvSpPr>
          <p:nvPr/>
        </p:nvSpPr>
        <p:spPr bwMode="auto">
          <a:xfrm>
            <a:off x="1336675" y="2020888"/>
            <a:ext cx="6899275" cy="396875"/>
          </a:xfrm>
          <a:prstGeom prst="rect">
            <a:avLst/>
          </a:prstGeom>
          <a:noFill/>
          <a:ln w="9525">
            <a:noFill/>
            <a:miter lim="800000"/>
            <a:headEnd/>
            <a:tailEnd/>
          </a:ln>
        </p:spPr>
        <p:txBody>
          <a:bodyPr wrap="none">
            <a:spAutoFit/>
          </a:bodyPr>
          <a:lstStyle/>
          <a:p>
            <a:r>
              <a:rPr lang="en-US" sz="2000"/>
              <a:t>Cu(s)   +   2 AgNO</a:t>
            </a:r>
            <a:r>
              <a:rPr lang="en-US" sz="2000" baseline="-25000"/>
              <a:t>3</a:t>
            </a:r>
            <a:r>
              <a:rPr lang="en-US" sz="2000"/>
              <a:t>(aq)                 Cu(NO</a:t>
            </a:r>
            <a:r>
              <a:rPr lang="en-US" sz="2000" baseline="-25000"/>
              <a:t>3</a:t>
            </a:r>
            <a:r>
              <a:rPr lang="en-US" sz="2000"/>
              <a:t>)</a:t>
            </a:r>
            <a:r>
              <a:rPr lang="en-US" sz="2000" baseline="-25000"/>
              <a:t>2</a:t>
            </a:r>
            <a:r>
              <a:rPr lang="en-US" sz="2000"/>
              <a:t>(aq)   +   2 Ag(s)</a:t>
            </a:r>
          </a:p>
        </p:txBody>
      </p:sp>
      <p:sp>
        <p:nvSpPr>
          <p:cNvPr id="144388" name="Line 5"/>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144389" name="Rectangle 6"/>
          <p:cNvSpPr>
            <a:spLocks noGrp="1" noChangeArrowheads="1"/>
          </p:cNvSpPr>
          <p:nvPr>
            <p:ph type="title"/>
          </p:nvPr>
        </p:nvSpPr>
        <p:spPr>
          <a:noFill/>
        </p:spPr>
        <p:txBody>
          <a:bodyPr/>
          <a:lstStyle/>
          <a:p>
            <a:pPr eaLnBrk="1" hangingPunct="1"/>
            <a:r>
              <a:rPr lang="en-US" sz="2800" i="1" smtClean="0"/>
              <a:t>Limiting Reactant Problems</a:t>
            </a:r>
          </a:p>
        </p:txBody>
      </p:sp>
      <p:sp>
        <p:nvSpPr>
          <p:cNvPr id="454663" name="Oval 7">
            <a:hlinkClick r:id="rId3" action="ppaction://hlinksldjump"/>
          </p:cNvPr>
          <p:cNvSpPr>
            <a:spLocks noChangeArrowheads="1"/>
          </p:cNvSpPr>
          <p:nvPr/>
        </p:nvSpPr>
        <p:spPr bwMode="auto">
          <a:xfrm>
            <a:off x="300038" y="199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54674" name="Text Box 18"/>
          <p:cNvSpPr txBox="1">
            <a:spLocks noChangeArrowheads="1"/>
          </p:cNvSpPr>
          <p:nvPr/>
        </p:nvSpPr>
        <p:spPr bwMode="auto">
          <a:xfrm>
            <a:off x="1295400" y="2608263"/>
            <a:ext cx="692150" cy="336550"/>
          </a:xfrm>
          <a:prstGeom prst="rect">
            <a:avLst/>
          </a:prstGeom>
          <a:noFill/>
          <a:ln w="9525">
            <a:noFill/>
            <a:miter lim="800000"/>
            <a:headEnd/>
            <a:tailEnd/>
          </a:ln>
        </p:spPr>
        <p:txBody>
          <a:bodyPr wrap="none">
            <a:spAutoFit/>
          </a:bodyPr>
          <a:lstStyle/>
          <a:p>
            <a:r>
              <a:rPr lang="en-US" sz="1600"/>
              <a:t>100 g</a:t>
            </a:r>
          </a:p>
        </p:txBody>
      </p:sp>
      <p:sp>
        <p:nvSpPr>
          <p:cNvPr id="454675" name="Text Box 19"/>
          <p:cNvSpPr txBox="1">
            <a:spLocks noChangeArrowheads="1"/>
          </p:cNvSpPr>
          <p:nvPr/>
        </p:nvSpPr>
        <p:spPr bwMode="auto">
          <a:xfrm>
            <a:off x="2981325" y="2636838"/>
            <a:ext cx="692150" cy="336550"/>
          </a:xfrm>
          <a:prstGeom prst="rect">
            <a:avLst/>
          </a:prstGeom>
          <a:noFill/>
          <a:ln w="9525">
            <a:noFill/>
            <a:miter lim="800000"/>
            <a:headEnd/>
            <a:tailEnd/>
          </a:ln>
        </p:spPr>
        <p:txBody>
          <a:bodyPr wrap="none">
            <a:spAutoFit/>
          </a:bodyPr>
          <a:lstStyle/>
          <a:p>
            <a:r>
              <a:rPr lang="en-US" sz="1600"/>
              <a:t>200 g</a:t>
            </a:r>
          </a:p>
        </p:txBody>
      </p:sp>
      <p:sp>
        <p:nvSpPr>
          <p:cNvPr id="454678" name="Line 22"/>
          <p:cNvSpPr>
            <a:spLocks noChangeShapeType="1"/>
          </p:cNvSpPr>
          <p:nvPr/>
        </p:nvSpPr>
        <p:spPr bwMode="auto">
          <a:xfrm>
            <a:off x="1657350" y="2989263"/>
            <a:ext cx="0" cy="1152525"/>
          </a:xfrm>
          <a:prstGeom prst="line">
            <a:avLst/>
          </a:prstGeom>
          <a:noFill/>
          <a:ln w="9525">
            <a:solidFill>
              <a:schemeClr val="tx1"/>
            </a:solidFill>
            <a:round/>
            <a:headEnd/>
            <a:tailEnd type="triangle" w="med" len="med"/>
          </a:ln>
        </p:spPr>
        <p:txBody>
          <a:bodyPr/>
          <a:lstStyle/>
          <a:p>
            <a:endParaRPr lang="en-US"/>
          </a:p>
        </p:txBody>
      </p:sp>
      <p:sp>
        <p:nvSpPr>
          <p:cNvPr id="454679" name="Line 23"/>
          <p:cNvSpPr>
            <a:spLocks noChangeShapeType="1"/>
          </p:cNvSpPr>
          <p:nvPr/>
        </p:nvSpPr>
        <p:spPr bwMode="auto">
          <a:xfrm>
            <a:off x="3287713" y="2997200"/>
            <a:ext cx="0" cy="1152525"/>
          </a:xfrm>
          <a:prstGeom prst="line">
            <a:avLst/>
          </a:prstGeom>
          <a:noFill/>
          <a:ln w="9525">
            <a:solidFill>
              <a:schemeClr val="tx1"/>
            </a:solidFill>
            <a:round/>
            <a:headEnd/>
            <a:tailEnd type="triangle" w="med" len="med"/>
          </a:ln>
        </p:spPr>
        <p:txBody>
          <a:bodyPr/>
          <a:lstStyle/>
          <a:p>
            <a:endParaRPr lang="en-US"/>
          </a:p>
        </p:txBody>
      </p:sp>
      <p:sp>
        <p:nvSpPr>
          <p:cNvPr id="454680" name="Text Box 24"/>
          <p:cNvSpPr txBox="1">
            <a:spLocks noChangeArrowheads="1"/>
          </p:cNvSpPr>
          <p:nvPr/>
        </p:nvSpPr>
        <p:spPr bwMode="auto">
          <a:xfrm>
            <a:off x="1706563" y="3243263"/>
            <a:ext cx="1247775" cy="336550"/>
          </a:xfrm>
          <a:prstGeom prst="rect">
            <a:avLst/>
          </a:prstGeom>
          <a:noFill/>
          <a:ln w="9525">
            <a:noFill/>
            <a:miter lim="800000"/>
            <a:headEnd/>
            <a:tailEnd/>
          </a:ln>
        </p:spPr>
        <p:txBody>
          <a:bodyPr wrap="none">
            <a:spAutoFit/>
          </a:bodyPr>
          <a:lstStyle/>
          <a:p>
            <a:r>
              <a:rPr lang="en-US" sz="1600"/>
              <a:t>/ 63.5 g/mol</a:t>
            </a:r>
          </a:p>
        </p:txBody>
      </p:sp>
      <p:sp>
        <p:nvSpPr>
          <p:cNvPr id="454681" name="Text Box 25"/>
          <p:cNvSpPr txBox="1">
            <a:spLocks noChangeArrowheads="1"/>
          </p:cNvSpPr>
          <p:nvPr/>
        </p:nvSpPr>
        <p:spPr bwMode="auto">
          <a:xfrm>
            <a:off x="3336925" y="3240088"/>
            <a:ext cx="1190625" cy="336550"/>
          </a:xfrm>
          <a:prstGeom prst="rect">
            <a:avLst/>
          </a:prstGeom>
          <a:noFill/>
          <a:ln w="9525">
            <a:noFill/>
            <a:miter lim="800000"/>
            <a:headEnd/>
            <a:tailEnd/>
          </a:ln>
        </p:spPr>
        <p:txBody>
          <a:bodyPr wrap="none">
            <a:spAutoFit/>
          </a:bodyPr>
          <a:lstStyle/>
          <a:p>
            <a:r>
              <a:rPr lang="en-US" sz="1600"/>
              <a:t>/ 170 g/mol</a:t>
            </a:r>
          </a:p>
        </p:txBody>
      </p:sp>
      <p:sp>
        <p:nvSpPr>
          <p:cNvPr id="454682" name="Text Box 26"/>
          <p:cNvSpPr txBox="1">
            <a:spLocks noChangeArrowheads="1"/>
          </p:cNvSpPr>
          <p:nvPr/>
        </p:nvSpPr>
        <p:spPr bwMode="auto">
          <a:xfrm>
            <a:off x="998538" y="4181475"/>
            <a:ext cx="1279525" cy="336550"/>
          </a:xfrm>
          <a:prstGeom prst="rect">
            <a:avLst/>
          </a:prstGeom>
          <a:noFill/>
          <a:ln w="9525">
            <a:noFill/>
            <a:miter lim="800000"/>
            <a:headEnd/>
            <a:tailEnd/>
          </a:ln>
        </p:spPr>
        <p:txBody>
          <a:bodyPr wrap="none">
            <a:spAutoFit/>
          </a:bodyPr>
          <a:lstStyle/>
          <a:p>
            <a:r>
              <a:rPr lang="en-US" sz="1600"/>
              <a:t>1.57 mol Cu</a:t>
            </a:r>
            <a:endParaRPr lang="en-US" sz="1600" baseline="-25000"/>
          </a:p>
        </p:txBody>
      </p:sp>
      <p:sp>
        <p:nvSpPr>
          <p:cNvPr id="454683" name="Text Box 27"/>
          <p:cNvSpPr txBox="1">
            <a:spLocks noChangeArrowheads="1"/>
          </p:cNvSpPr>
          <p:nvPr/>
        </p:nvSpPr>
        <p:spPr bwMode="auto">
          <a:xfrm>
            <a:off x="2606675" y="4178300"/>
            <a:ext cx="1651000" cy="336550"/>
          </a:xfrm>
          <a:prstGeom prst="rect">
            <a:avLst/>
          </a:prstGeom>
          <a:noFill/>
          <a:ln w="9525">
            <a:noFill/>
            <a:miter lim="800000"/>
            <a:headEnd/>
            <a:tailEnd/>
          </a:ln>
        </p:spPr>
        <p:txBody>
          <a:bodyPr wrap="none">
            <a:spAutoFit/>
          </a:bodyPr>
          <a:lstStyle/>
          <a:p>
            <a:r>
              <a:rPr lang="en-US" sz="1600"/>
              <a:t>1.18 mol AgNO</a:t>
            </a:r>
            <a:r>
              <a:rPr lang="en-US" sz="1600" baseline="-25000"/>
              <a:t>3</a:t>
            </a:r>
          </a:p>
        </p:txBody>
      </p:sp>
      <p:sp>
        <p:nvSpPr>
          <p:cNvPr id="454684" name="Line 28"/>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4685" name="Line 29"/>
          <p:cNvSpPr>
            <a:spLocks noChangeShapeType="1"/>
          </p:cNvSpPr>
          <p:nvPr/>
        </p:nvSpPr>
        <p:spPr bwMode="auto">
          <a:xfrm>
            <a:off x="2679700" y="4471988"/>
            <a:ext cx="1487488" cy="0"/>
          </a:xfrm>
          <a:prstGeom prst="line">
            <a:avLst/>
          </a:prstGeom>
          <a:noFill/>
          <a:ln w="9525">
            <a:solidFill>
              <a:schemeClr val="tx1"/>
            </a:solidFill>
            <a:round/>
            <a:headEnd/>
            <a:tailEnd/>
          </a:ln>
        </p:spPr>
        <p:txBody>
          <a:bodyPr/>
          <a:lstStyle/>
          <a:p>
            <a:endParaRPr lang="en-US"/>
          </a:p>
        </p:txBody>
      </p:sp>
      <p:sp>
        <p:nvSpPr>
          <p:cNvPr id="454686" name="Text Box 3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1</a:t>
            </a:r>
          </a:p>
        </p:txBody>
      </p:sp>
      <p:sp>
        <p:nvSpPr>
          <p:cNvPr id="454687" name="Text Box 3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2</a:t>
            </a:r>
          </a:p>
        </p:txBody>
      </p:sp>
      <p:sp>
        <p:nvSpPr>
          <p:cNvPr id="454688" name="Text Box 3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1.57</a:t>
            </a:r>
          </a:p>
        </p:txBody>
      </p:sp>
      <p:sp>
        <p:nvSpPr>
          <p:cNvPr id="454689" name="Text Box 3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0.59</a:t>
            </a:r>
          </a:p>
        </p:txBody>
      </p:sp>
      <p:sp>
        <p:nvSpPr>
          <p:cNvPr id="454690" name="Text Box 34"/>
          <p:cNvSpPr txBox="1">
            <a:spLocks noChangeArrowheads="1"/>
          </p:cNvSpPr>
          <p:nvPr/>
        </p:nvSpPr>
        <p:spPr bwMode="auto">
          <a:xfrm>
            <a:off x="2886075"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4691" name="Text Box 35"/>
          <p:cNvSpPr txBox="1">
            <a:spLocks noChangeArrowheads="1"/>
          </p:cNvSpPr>
          <p:nvPr/>
        </p:nvSpPr>
        <p:spPr bwMode="auto">
          <a:xfrm>
            <a:off x="1260475"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4693" name="Text Box 37"/>
          <p:cNvSpPr txBox="1">
            <a:spLocks noChangeArrowheads="1"/>
          </p:cNvSpPr>
          <p:nvPr/>
        </p:nvSpPr>
        <p:spPr bwMode="auto">
          <a:xfrm>
            <a:off x="492125" y="5916613"/>
            <a:ext cx="2901950" cy="336550"/>
          </a:xfrm>
          <a:prstGeom prst="rect">
            <a:avLst/>
          </a:prstGeom>
          <a:noFill/>
          <a:ln w="9525">
            <a:noFill/>
            <a:miter lim="800000"/>
            <a:headEnd/>
            <a:tailEnd/>
          </a:ln>
        </p:spPr>
        <p:txBody>
          <a:bodyPr wrap="none">
            <a:spAutoFit/>
          </a:bodyPr>
          <a:lstStyle/>
          <a:p>
            <a:r>
              <a:rPr lang="en-US" sz="1600"/>
              <a:t>x atoms Ag = 1.18 mol AgNO</a:t>
            </a:r>
            <a:r>
              <a:rPr lang="en-US" sz="1600" baseline="-25000"/>
              <a:t>3</a:t>
            </a:r>
          </a:p>
        </p:txBody>
      </p:sp>
      <p:grpSp>
        <p:nvGrpSpPr>
          <p:cNvPr id="2" name="Group 38"/>
          <p:cNvGrpSpPr>
            <a:grpSpLocks/>
          </p:cNvGrpSpPr>
          <p:nvPr/>
        </p:nvGrpSpPr>
        <p:grpSpPr bwMode="auto">
          <a:xfrm>
            <a:off x="3373438" y="5673725"/>
            <a:ext cx="1328737" cy="808038"/>
            <a:chOff x="4174" y="2818"/>
            <a:chExt cx="756" cy="509"/>
          </a:xfrm>
        </p:grpSpPr>
        <p:sp>
          <p:nvSpPr>
            <p:cNvPr id="144426" name="AutoShape 39"/>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7" name="Line 40"/>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4697" name="Text Box 41"/>
          <p:cNvSpPr txBox="1">
            <a:spLocks noChangeArrowheads="1"/>
          </p:cNvSpPr>
          <p:nvPr/>
        </p:nvSpPr>
        <p:spPr bwMode="auto">
          <a:xfrm>
            <a:off x="3352800" y="6097588"/>
            <a:ext cx="1368425" cy="336550"/>
          </a:xfrm>
          <a:prstGeom prst="rect">
            <a:avLst/>
          </a:prstGeom>
          <a:noFill/>
          <a:ln w="9525">
            <a:noFill/>
            <a:miter lim="800000"/>
            <a:headEnd/>
            <a:tailEnd/>
          </a:ln>
        </p:spPr>
        <p:txBody>
          <a:bodyPr wrap="none">
            <a:spAutoFit/>
          </a:bodyPr>
          <a:lstStyle/>
          <a:p>
            <a:r>
              <a:rPr lang="en-US" sz="1600"/>
              <a:t>2 mol AgNO</a:t>
            </a:r>
            <a:r>
              <a:rPr lang="en-US" sz="1600" baseline="-25000"/>
              <a:t>3</a:t>
            </a:r>
          </a:p>
        </p:txBody>
      </p:sp>
      <p:sp>
        <p:nvSpPr>
          <p:cNvPr id="454698" name="Text Box 42"/>
          <p:cNvSpPr txBox="1">
            <a:spLocks noChangeArrowheads="1"/>
          </p:cNvSpPr>
          <p:nvPr/>
        </p:nvSpPr>
        <p:spPr bwMode="auto">
          <a:xfrm>
            <a:off x="3530600" y="5740400"/>
            <a:ext cx="985838" cy="336550"/>
          </a:xfrm>
          <a:prstGeom prst="rect">
            <a:avLst/>
          </a:prstGeom>
          <a:noFill/>
          <a:ln w="9525">
            <a:noFill/>
            <a:miter lim="800000"/>
            <a:headEnd/>
            <a:tailEnd/>
          </a:ln>
        </p:spPr>
        <p:txBody>
          <a:bodyPr wrap="none">
            <a:spAutoFit/>
          </a:bodyPr>
          <a:lstStyle/>
          <a:p>
            <a:r>
              <a:rPr lang="en-US" sz="1600"/>
              <a:t>2 mol Ag</a:t>
            </a:r>
          </a:p>
        </p:txBody>
      </p:sp>
      <p:sp>
        <p:nvSpPr>
          <p:cNvPr id="454699" name="Line 43"/>
          <p:cNvSpPr>
            <a:spLocks noChangeShapeType="1"/>
          </p:cNvSpPr>
          <p:nvPr/>
        </p:nvSpPr>
        <p:spPr bwMode="auto">
          <a:xfrm flipV="1">
            <a:off x="2281238" y="6049963"/>
            <a:ext cx="985837" cy="96837"/>
          </a:xfrm>
          <a:prstGeom prst="line">
            <a:avLst/>
          </a:prstGeom>
          <a:noFill/>
          <a:ln w="9525">
            <a:solidFill>
              <a:srgbClr val="FF0000"/>
            </a:solidFill>
            <a:round/>
            <a:headEnd/>
            <a:tailEnd/>
          </a:ln>
        </p:spPr>
        <p:txBody>
          <a:bodyPr/>
          <a:lstStyle/>
          <a:p>
            <a:endParaRPr lang="en-US"/>
          </a:p>
        </p:txBody>
      </p:sp>
      <p:sp>
        <p:nvSpPr>
          <p:cNvPr id="454700" name="Line 44"/>
          <p:cNvSpPr>
            <a:spLocks noChangeShapeType="1"/>
          </p:cNvSpPr>
          <p:nvPr/>
        </p:nvSpPr>
        <p:spPr bwMode="auto">
          <a:xfrm flipV="1">
            <a:off x="3668713" y="6216650"/>
            <a:ext cx="895350" cy="158750"/>
          </a:xfrm>
          <a:prstGeom prst="line">
            <a:avLst/>
          </a:prstGeom>
          <a:noFill/>
          <a:ln w="9525">
            <a:solidFill>
              <a:srgbClr val="FF0000"/>
            </a:solidFill>
            <a:round/>
            <a:headEnd/>
            <a:tailEnd/>
          </a:ln>
        </p:spPr>
        <p:txBody>
          <a:bodyPr/>
          <a:lstStyle/>
          <a:p>
            <a:endParaRPr lang="en-US"/>
          </a:p>
        </p:txBody>
      </p:sp>
      <p:sp>
        <p:nvSpPr>
          <p:cNvPr id="454701" name="Text Box 45"/>
          <p:cNvSpPr txBox="1">
            <a:spLocks noChangeArrowheads="1"/>
          </p:cNvSpPr>
          <p:nvPr/>
        </p:nvSpPr>
        <p:spPr bwMode="auto">
          <a:xfrm>
            <a:off x="6788150" y="5905500"/>
            <a:ext cx="303213" cy="336550"/>
          </a:xfrm>
          <a:prstGeom prst="rect">
            <a:avLst/>
          </a:prstGeom>
          <a:noFill/>
          <a:ln w="9525">
            <a:noFill/>
            <a:miter lim="800000"/>
            <a:headEnd/>
            <a:tailEnd/>
          </a:ln>
        </p:spPr>
        <p:txBody>
          <a:bodyPr wrap="none">
            <a:spAutoFit/>
          </a:bodyPr>
          <a:lstStyle/>
          <a:p>
            <a:r>
              <a:rPr lang="en-US" sz="1600"/>
              <a:t>=</a:t>
            </a:r>
          </a:p>
        </p:txBody>
      </p:sp>
      <p:sp>
        <p:nvSpPr>
          <p:cNvPr id="454702" name="Text Box 46"/>
          <p:cNvSpPr txBox="1">
            <a:spLocks noChangeArrowheads="1"/>
          </p:cNvSpPr>
          <p:nvPr/>
        </p:nvSpPr>
        <p:spPr bwMode="auto">
          <a:xfrm>
            <a:off x="7010400" y="5910263"/>
            <a:ext cx="1979613" cy="336550"/>
          </a:xfrm>
          <a:prstGeom prst="rect">
            <a:avLst/>
          </a:prstGeom>
          <a:noFill/>
          <a:ln w="9525">
            <a:noFill/>
            <a:miter lim="800000"/>
            <a:headEnd/>
            <a:tailEnd/>
          </a:ln>
        </p:spPr>
        <p:txBody>
          <a:bodyPr wrap="none">
            <a:spAutoFit/>
          </a:bodyPr>
          <a:lstStyle/>
          <a:p>
            <a:r>
              <a:rPr lang="en-US" sz="1600"/>
              <a:t>7.1 x 10</a:t>
            </a:r>
            <a:r>
              <a:rPr lang="en-US" sz="1600" baseline="30000"/>
              <a:t>23</a:t>
            </a:r>
            <a:r>
              <a:rPr lang="en-US" sz="1600"/>
              <a:t> atoms Ag</a:t>
            </a:r>
          </a:p>
        </p:txBody>
      </p:sp>
      <p:sp>
        <p:nvSpPr>
          <p:cNvPr id="454703" name="Freeform 47"/>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4704" name="Text Box 48"/>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4705" name="Text Box 49"/>
          <p:cNvSpPr txBox="1">
            <a:spLocks noChangeArrowheads="1"/>
          </p:cNvSpPr>
          <p:nvPr/>
        </p:nvSpPr>
        <p:spPr bwMode="auto">
          <a:xfrm>
            <a:off x="7308850" y="2430463"/>
            <a:ext cx="804863" cy="304800"/>
          </a:xfrm>
          <a:prstGeom prst="rect">
            <a:avLst/>
          </a:prstGeom>
          <a:noFill/>
          <a:ln w="9525">
            <a:noFill/>
            <a:miter lim="800000"/>
            <a:headEnd/>
            <a:tailEnd/>
          </a:ln>
        </p:spPr>
        <p:txBody>
          <a:bodyPr wrap="none">
            <a:spAutoFit/>
          </a:bodyPr>
          <a:lstStyle/>
          <a:p>
            <a:r>
              <a:rPr lang="en-US"/>
              <a:t>x atoms</a:t>
            </a:r>
          </a:p>
        </p:txBody>
      </p:sp>
      <p:grpSp>
        <p:nvGrpSpPr>
          <p:cNvPr id="3" name="Group 50"/>
          <p:cNvGrpSpPr>
            <a:grpSpLocks/>
          </p:cNvGrpSpPr>
          <p:nvPr/>
        </p:nvGrpSpPr>
        <p:grpSpPr bwMode="auto">
          <a:xfrm>
            <a:off x="4729163" y="5673725"/>
            <a:ext cx="2033587" cy="808038"/>
            <a:chOff x="4174" y="2818"/>
            <a:chExt cx="756" cy="509"/>
          </a:xfrm>
        </p:grpSpPr>
        <p:sp>
          <p:nvSpPr>
            <p:cNvPr id="144424" name="AutoShape 51"/>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5" name="Line 52"/>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4709" name="Text Box 53"/>
          <p:cNvSpPr txBox="1">
            <a:spLocks noChangeArrowheads="1"/>
          </p:cNvSpPr>
          <p:nvPr/>
        </p:nvSpPr>
        <p:spPr bwMode="auto">
          <a:xfrm>
            <a:off x="5222875" y="6097588"/>
            <a:ext cx="985838" cy="336550"/>
          </a:xfrm>
          <a:prstGeom prst="rect">
            <a:avLst/>
          </a:prstGeom>
          <a:noFill/>
          <a:ln w="9525">
            <a:noFill/>
            <a:miter lim="800000"/>
            <a:headEnd/>
            <a:tailEnd/>
          </a:ln>
        </p:spPr>
        <p:txBody>
          <a:bodyPr wrap="none">
            <a:spAutoFit/>
          </a:bodyPr>
          <a:lstStyle/>
          <a:p>
            <a:r>
              <a:rPr lang="en-US" sz="1600"/>
              <a:t>1 mol Ag</a:t>
            </a:r>
            <a:endParaRPr lang="en-US" sz="1600" baseline="-25000"/>
          </a:p>
        </p:txBody>
      </p:sp>
      <p:sp>
        <p:nvSpPr>
          <p:cNvPr id="454710" name="Text Box 54"/>
          <p:cNvSpPr txBox="1">
            <a:spLocks noChangeArrowheads="1"/>
          </p:cNvSpPr>
          <p:nvPr/>
        </p:nvSpPr>
        <p:spPr bwMode="auto">
          <a:xfrm>
            <a:off x="4714875" y="5740400"/>
            <a:ext cx="2092325" cy="336550"/>
          </a:xfrm>
          <a:prstGeom prst="rect">
            <a:avLst/>
          </a:prstGeom>
          <a:noFill/>
          <a:ln w="9525">
            <a:noFill/>
            <a:miter lim="800000"/>
            <a:headEnd/>
            <a:tailEnd/>
          </a:ln>
        </p:spPr>
        <p:txBody>
          <a:bodyPr wrap="none">
            <a:spAutoFit/>
          </a:bodyPr>
          <a:lstStyle/>
          <a:p>
            <a:r>
              <a:rPr lang="en-US" sz="1600"/>
              <a:t>6.02 x 10</a:t>
            </a:r>
            <a:r>
              <a:rPr lang="en-US" sz="1600" baseline="30000"/>
              <a:t>23</a:t>
            </a:r>
            <a:r>
              <a:rPr lang="en-US" sz="1600"/>
              <a:t> atoms Ag</a:t>
            </a:r>
          </a:p>
        </p:txBody>
      </p:sp>
      <p:sp>
        <p:nvSpPr>
          <p:cNvPr id="454711" name="Line 55"/>
          <p:cNvSpPr>
            <a:spLocks noChangeShapeType="1"/>
          </p:cNvSpPr>
          <p:nvPr/>
        </p:nvSpPr>
        <p:spPr bwMode="auto">
          <a:xfrm flipV="1">
            <a:off x="5500688" y="6235700"/>
            <a:ext cx="606425" cy="139700"/>
          </a:xfrm>
          <a:prstGeom prst="line">
            <a:avLst/>
          </a:prstGeom>
          <a:noFill/>
          <a:ln w="9525">
            <a:solidFill>
              <a:srgbClr val="FF0000"/>
            </a:solidFill>
            <a:round/>
            <a:headEnd/>
            <a:tailEnd/>
          </a:ln>
        </p:spPr>
        <p:txBody>
          <a:bodyPr/>
          <a:lstStyle/>
          <a:p>
            <a:endParaRPr lang="en-US"/>
          </a:p>
        </p:txBody>
      </p:sp>
      <p:sp>
        <p:nvSpPr>
          <p:cNvPr id="454712" name="Line 56"/>
          <p:cNvSpPr>
            <a:spLocks noChangeShapeType="1"/>
          </p:cNvSpPr>
          <p:nvPr/>
        </p:nvSpPr>
        <p:spPr bwMode="auto">
          <a:xfrm flipV="1">
            <a:off x="3805238" y="5873750"/>
            <a:ext cx="606425" cy="139700"/>
          </a:xfrm>
          <a:prstGeom prst="line">
            <a:avLst/>
          </a:prstGeom>
          <a:noFill/>
          <a:ln w="9525">
            <a:solidFill>
              <a:srgbClr val="FF0000"/>
            </a:solidFill>
            <a:round/>
            <a:headEnd/>
            <a:tailEnd/>
          </a:ln>
        </p:spPr>
        <p:txBody>
          <a:bodyPr/>
          <a:lstStyle/>
          <a:p>
            <a:endParaRPr lang="en-US"/>
          </a:p>
        </p:txBody>
      </p:sp>
      <p:sp>
        <p:nvSpPr>
          <p:cNvPr id="454713" name="Text Box 57"/>
          <p:cNvSpPr txBox="1">
            <a:spLocks noChangeArrowheads="1"/>
          </p:cNvSpPr>
          <p:nvPr/>
        </p:nvSpPr>
        <p:spPr bwMode="auto">
          <a:xfrm>
            <a:off x="7010400" y="5910263"/>
            <a:ext cx="1674813" cy="336550"/>
          </a:xfrm>
          <a:prstGeom prst="rect">
            <a:avLst/>
          </a:prstGeom>
          <a:noFill/>
          <a:ln w="9525">
            <a:noFill/>
            <a:miter lim="800000"/>
            <a:headEnd/>
            <a:tailEnd/>
          </a:ln>
        </p:spPr>
        <p:txBody>
          <a:bodyPr wrap="none">
            <a:spAutoFit/>
          </a:bodyPr>
          <a:lstStyle/>
          <a:p>
            <a:r>
              <a:rPr lang="en-US" sz="1600"/>
              <a:t>7.1 x 10</a:t>
            </a:r>
            <a:r>
              <a:rPr lang="en-US" sz="1600" baseline="30000"/>
              <a:t>23</a:t>
            </a:r>
            <a:r>
              <a:rPr lang="en-US" sz="1600"/>
              <a:t>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4705"/>
                                        </p:tgtEl>
                                        <p:attrNameLst>
                                          <p:attrName>style.visibility</p:attrName>
                                        </p:attrNameLst>
                                      </p:cBhvr>
                                      <p:to>
                                        <p:strVal val="visible"/>
                                      </p:to>
                                    </p:set>
                                    <p:animEffect transition="in" filter="fade">
                                      <p:cBhvr>
                                        <p:cTn id="7" dur="1000"/>
                                        <p:tgtEl>
                                          <p:spTgt spid="454705"/>
                                        </p:tgtEl>
                                      </p:cBhvr>
                                    </p:animEffect>
                                    <p:anim calcmode="lin" valueType="num">
                                      <p:cBhvr>
                                        <p:cTn id="8" dur="1000" fill="hold"/>
                                        <p:tgtEl>
                                          <p:spTgt spid="454705"/>
                                        </p:tgtEl>
                                        <p:attrNameLst>
                                          <p:attrName>ppt_x</p:attrName>
                                        </p:attrNameLst>
                                      </p:cBhvr>
                                      <p:tavLst>
                                        <p:tav tm="0">
                                          <p:val>
                                            <p:strVal val="#ppt_x"/>
                                          </p:val>
                                        </p:tav>
                                        <p:tav tm="100000">
                                          <p:val>
                                            <p:strVal val="#ppt_x"/>
                                          </p:val>
                                        </p:tav>
                                      </p:tavLst>
                                    </p:anim>
                                    <p:anim calcmode="lin" valueType="num">
                                      <p:cBhvr>
                                        <p:cTn id="9" dur="1000" fill="hold"/>
                                        <p:tgtEl>
                                          <p:spTgt spid="4547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54663"/>
                                        </p:tgtEl>
                                        <p:attrNameLst>
                                          <p:attrName>style.visibility</p:attrName>
                                        </p:attrNameLst>
                                      </p:cBhvr>
                                      <p:to>
                                        <p:strVal val="visible"/>
                                      </p:to>
                                    </p:set>
                                    <p:anim calcmode="lin" valueType="num">
                                      <p:cBhvr>
                                        <p:cTn id="13" dur="500" fill="hold"/>
                                        <p:tgtEl>
                                          <p:spTgt spid="454663"/>
                                        </p:tgtEl>
                                        <p:attrNameLst>
                                          <p:attrName>ppt_w</p:attrName>
                                        </p:attrNameLst>
                                      </p:cBhvr>
                                      <p:tavLst>
                                        <p:tav tm="0">
                                          <p:val>
                                            <p:fltVal val="0"/>
                                          </p:val>
                                        </p:tav>
                                        <p:tav tm="100000">
                                          <p:val>
                                            <p:strVal val="#ppt_w"/>
                                          </p:val>
                                        </p:tav>
                                      </p:tavLst>
                                    </p:anim>
                                    <p:anim calcmode="lin" valueType="num">
                                      <p:cBhvr>
                                        <p:cTn id="14" dur="500" fill="hold"/>
                                        <p:tgtEl>
                                          <p:spTgt spid="454663"/>
                                        </p:tgtEl>
                                        <p:attrNameLst>
                                          <p:attrName>ppt_h</p:attrName>
                                        </p:attrNameLst>
                                      </p:cBhvr>
                                      <p:tavLst>
                                        <p:tav tm="0">
                                          <p:val>
                                            <p:fltVal val="0"/>
                                          </p:val>
                                        </p:tav>
                                        <p:tav tm="100000">
                                          <p:val>
                                            <p:strVal val="#ppt_h"/>
                                          </p:val>
                                        </p:tav>
                                      </p:tavLst>
                                    </p:anim>
                                    <p:animEffect transition="in" filter="fade">
                                      <p:cBhvr>
                                        <p:cTn id="15" dur="500"/>
                                        <p:tgtEl>
                                          <p:spTgt spid="4546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54674"/>
                                        </p:tgtEl>
                                        <p:attrNameLst>
                                          <p:attrName>style.visibility</p:attrName>
                                        </p:attrNameLst>
                                      </p:cBhvr>
                                      <p:to>
                                        <p:strVal val="visible"/>
                                      </p:to>
                                    </p:set>
                                    <p:anim calcmode="lin" valueType="num">
                                      <p:cBhvr>
                                        <p:cTn id="20" dur="500" fill="hold"/>
                                        <p:tgtEl>
                                          <p:spTgt spid="454674"/>
                                        </p:tgtEl>
                                        <p:attrNameLst>
                                          <p:attrName>ppt_w</p:attrName>
                                        </p:attrNameLst>
                                      </p:cBhvr>
                                      <p:tavLst>
                                        <p:tav tm="0">
                                          <p:val>
                                            <p:fltVal val="0"/>
                                          </p:val>
                                        </p:tav>
                                        <p:tav tm="100000">
                                          <p:val>
                                            <p:strVal val="#ppt_w"/>
                                          </p:val>
                                        </p:tav>
                                      </p:tavLst>
                                    </p:anim>
                                    <p:anim calcmode="lin" valueType="num">
                                      <p:cBhvr>
                                        <p:cTn id="21" dur="500" fill="hold"/>
                                        <p:tgtEl>
                                          <p:spTgt spid="454674"/>
                                        </p:tgtEl>
                                        <p:attrNameLst>
                                          <p:attrName>ppt_h</p:attrName>
                                        </p:attrNameLst>
                                      </p:cBhvr>
                                      <p:tavLst>
                                        <p:tav tm="0">
                                          <p:val>
                                            <p:fltVal val="0"/>
                                          </p:val>
                                        </p:tav>
                                        <p:tav tm="100000">
                                          <p:val>
                                            <p:strVal val="#ppt_h"/>
                                          </p:val>
                                        </p:tav>
                                      </p:tavLst>
                                    </p:anim>
                                    <p:animEffect transition="in" filter="fade">
                                      <p:cBhvr>
                                        <p:cTn id="22" dur="500"/>
                                        <p:tgtEl>
                                          <p:spTgt spid="45467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54675"/>
                                        </p:tgtEl>
                                        <p:attrNameLst>
                                          <p:attrName>style.visibility</p:attrName>
                                        </p:attrNameLst>
                                      </p:cBhvr>
                                      <p:to>
                                        <p:strVal val="visible"/>
                                      </p:to>
                                    </p:set>
                                    <p:anim calcmode="lin" valueType="num">
                                      <p:cBhvr>
                                        <p:cTn id="27" dur="500" fill="hold"/>
                                        <p:tgtEl>
                                          <p:spTgt spid="454675"/>
                                        </p:tgtEl>
                                        <p:attrNameLst>
                                          <p:attrName>ppt_w</p:attrName>
                                        </p:attrNameLst>
                                      </p:cBhvr>
                                      <p:tavLst>
                                        <p:tav tm="0">
                                          <p:val>
                                            <p:fltVal val="0"/>
                                          </p:val>
                                        </p:tav>
                                        <p:tav tm="100000">
                                          <p:val>
                                            <p:strVal val="#ppt_w"/>
                                          </p:val>
                                        </p:tav>
                                      </p:tavLst>
                                    </p:anim>
                                    <p:anim calcmode="lin" valueType="num">
                                      <p:cBhvr>
                                        <p:cTn id="28" dur="500" fill="hold"/>
                                        <p:tgtEl>
                                          <p:spTgt spid="454675"/>
                                        </p:tgtEl>
                                        <p:attrNameLst>
                                          <p:attrName>ppt_h</p:attrName>
                                        </p:attrNameLst>
                                      </p:cBhvr>
                                      <p:tavLst>
                                        <p:tav tm="0">
                                          <p:val>
                                            <p:fltVal val="0"/>
                                          </p:val>
                                        </p:tav>
                                        <p:tav tm="100000">
                                          <p:val>
                                            <p:strVal val="#ppt_h"/>
                                          </p:val>
                                        </p:tav>
                                      </p:tavLst>
                                    </p:anim>
                                    <p:animEffect transition="in" filter="fade">
                                      <p:cBhvr>
                                        <p:cTn id="29" dur="500"/>
                                        <p:tgtEl>
                                          <p:spTgt spid="4546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54678"/>
                                        </p:tgtEl>
                                        <p:attrNameLst>
                                          <p:attrName>style.visibility</p:attrName>
                                        </p:attrNameLst>
                                      </p:cBhvr>
                                      <p:to>
                                        <p:strVal val="visible"/>
                                      </p:to>
                                    </p:set>
                                    <p:animEffect transition="in" filter="wipe(up)">
                                      <p:cBhvr>
                                        <p:cTn id="34" dur="500"/>
                                        <p:tgtEl>
                                          <p:spTgt spid="454678"/>
                                        </p:tgtEl>
                                      </p:cBhvr>
                                    </p:animEffect>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454680"/>
                                        </p:tgtEl>
                                        <p:attrNameLst>
                                          <p:attrName>style.visibility</p:attrName>
                                        </p:attrNameLst>
                                      </p:cBhvr>
                                      <p:to>
                                        <p:strVal val="visible"/>
                                      </p:to>
                                    </p:set>
                                    <p:animEffect transition="in" filter="fade">
                                      <p:cBhvr>
                                        <p:cTn id="37" dur="1000"/>
                                        <p:tgtEl>
                                          <p:spTgt spid="454680"/>
                                        </p:tgtEl>
                                      </p:cBhvr>
                                    </p:animEffect>
                                    <p:anim calcmode="lin" valueType="num">
                                      <p:cBhvr>
                                        <p:cTn id="38" dur="1000" fill="hold"/>
                                        <p:tgtEl>
                                          <p:spTgt spid="454680"/>
                                        </p:tgtEl>
                                        <p:attrNameLst>
                                          <p:attrName>ppt_x</p:attrName>
                                        </p:attrNameLst>
                                      </p:cBhvr>
                                      <p:tavLst>
                                        <p:tav tm="0">
                                          <p:val>
                                            <p:strVal val="#ppt_x-.1"/>
                                          </p:val>
                                        </p:tav>
                                        <p:tav tm="100000">
                                          <p:val>
                                            <p:strVal val="#ppt_x"/>
                                          </p:val>
                                        </p:tav>
                                      </p:tavLst>
                                    </p:anim>
                                    <p:anim calcmode="lin" valueType="num">
                                      <p:cBhvr>
                                        <p:cTn id="39" dur="1000" fill="hold"/>
                                        <p:tgtEl>
                                          <p:spTgt spid="45468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54682"/>
                                        </p:tgtEl>
                                        <p:attrNameLst>
                                          <p:attrName>style.visibility</p:attrName>
                                        </p:attrNameLst>
                                      </p:cBhvr>
                                      <p:to>
                                        <p:strVal val="visible"/>
                                      </p:to>
                                    </p:set>
                                    <p:animEffect transition="in" filter="dissolve">
                                      <p:cBhvr>
                                        <p:cTn id="44" dur="500"/>
                                        <p:tgtEl>
                                          <p:spTgt spid="45468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54679"/>
                                        </p:tgtEl>
                                        <p:attrNameLst>
                                          <p:attrName>style.visibility</p:attrName>
                                        </p:attrNameLst>
                                      </p:cBhvr>
                                      <p:to>
                                        <p:strVal val="visible"/>
                                      </p:to>
                                    </p:set>
                                    <p:animEffect transition="in" filter="wipe(up)">
                                      <p:cBhvr>
                                        <p:cTn id="49" dur="500"/>
                                        <p:tgtEl>
                                          <p:spTgt spid="454679"/>
                                        </p:tgtEl>
                                      </p:cBhvr>
                                    </p:animEffect>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454681"/>
                                        </p:tgtEl>
                                        <p:attrNameLst>
                                          <p:attrName>style.visibility</p:attrName>
                                        </p:attrNameLst>
                                      </p:cBhvr>
                                      <p:to>
                                        <p:strVal val="visible"/>
                                      </p:to>
                                    </p:set>
                                    <p:animEffect transition="in" filter="fade">
                                      <p:cBhvr>
                                        <p:cTn id="52" dur="1000"/>
                                        <p:tgtEl>
                                          <p:spTgt spid="454681"/>
                                        </p:tgtEl>
                                      </p:cBhvr>
                                    </p:animEffect>
                                    <p:anim calcmode="lin" valueType="num">
                                      <p:cBhvr>
                                        <p:cTn id="53" dur="1000" fill="hold"/>
                                        <p:tgtEl>
                                          <p:spTgt spid="454681"/>
                                        </p:tgtEl>
                                        <p:attrNameLst>
                                          <p:attrName>ppt_x</p:attrName>
                                        </p:attrNameLst>
                                      </p:cBhvr>
                                      <p:tavLst>
                                        <p:tav tm="0">
                                          <p:val>
                                            <p:strVal val="#ppt_x-.1"/>
                                          </p:val>
                                        </p:tav>
                                        <p:tav tm="100000">
                                          <p:val>
                                            <p:strVal val="#ppt_x"/>
                                          </p:val>
                                        </p:tav>
                                      </p:tavLst>
                                    </p:anim>
                                    <p:anim calcmode="lin" valueType="num">
                                      <p:cBhvr>
                                        <p:cTn id="54" dur="1000" fill="hold"/>
                                        <p:tgtEl>
                                          <p:spTgt spid="45468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54683"/>
                                        </p:tgtEl>
                                        <p:attrNameLst>
                                          <p:attrName>style.visibility</p:attrName>
                                        </p:attrNameLst>
                                      </p:cBhvr>
                                      <p:to>
                                        <p:strVal val="visible"/>
                                      </p:to>
                                    </p:set>
                                    <p:animEffect transition="in" filter="dissolve">
                                      <p:cBhvr>
                                        <p:cTn id="59" dur="500"/>
                                        <p:tgtEl>
                                          <p:spTgt spid="45468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54684"/>
                                        </p:tgtEl>
                                        <p:attrNameLst>
                                          <p:attrName>style.visibility</p:attrName>
                                        </p:attrNameLst>
                                      </p:cBhvr>
                                      <p:to>
                                        <p:strVal val="visible"/>
                                      </p:to>
                                    </p:set>
                                    <p:animEffect transition="in" filter="dissolve">
                                      <p:cBhvr>
                                        <p:cTn id="64" dur="500"/>
                                        <p:tgtEl>
                                          <p:spTgt spid="45468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54686"/>
                                        </p:tgtEl>
                                        <p:attrNameLst>
                                          <p:attrName>style.visibility</p:attrName>
                                        </p:attrNameLst>
                                      </p:cBhvr>
                                      <p:to>
                                        <p:strVal val="visible"/>
                                      </p:to>
                                    </p:set>
                                    <p:animEffect transition="in" filter="fade">
                                      <p:cBhvr>
                                        <p:cTn id="69" dur="2000"/>
                                        <p:tgtEl>
                                          <p:spTgt spid="454686"/>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454688"/>
                                        </p:tgtEl>
                                        <p:attrNameLst>
                                          <p:attrName>style.visibility</p:attrName>
                                        </p:attrNameLst>
                                      </p:cBhvr>
                                      <p:to>
                                        <p:strVal val="visible"/>
                                      </p:to>
                                    </p:set>
                                    <p:animEffect transition="in" filter="fade">
                                      <p:cBhvr>
                                        <p:cTn id="74" dur="1000"/>
                                        <p:tgtEl>
                                          <p:spTgt spid="454688"/>
                                        </p:tgtEl>
                                      </p:cBhvr>
                                    </p:animEffect>
                                    <p:anim calcmode="lin" valueType="num">
                                      <p:cBhvr>
                                        <p:cTn id="75" dur="1000" fill="hold"/>
                                        <p:tgtEl>
                                          <p:spTgt spid="454688"/>
                                        </p:tgtEl>
                                        <p:attrNameLst>
                                          <p:attrName>ppt_x</p:attrName>
                                        </p:attrNameLst>
                                      </p:cBhvr>
                                      <p:tavLst>
                                        <p:tav tm="0">
                                          <p:val>
                                            <p:strVal val="#ppt_x"/>
                                          </p:val>
                                        </p:tav>
                                        <p:tav tm="100000">
                                          <p:val>
                                            <p:strVal val="#ppt_x"/>
                                          </p:val>
                                        </p:tav>
                                      </p:tavLst>
                                    </p:anim>
                                    <p:anim calcmode="lin" valueType="num">
                                      <p:cBhvr>
                                        <p:cTn id="76" dur="1000" fill="hold"/>
                                        <p:tgtEl>
                                          <p:spTgt spid="45468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54685"/>
                                        </p:tgtEl>
                                        <p:attrNameLst>
                                          <p:attrName>style.visibility</p:attrName>
                                        </p:attrNameLst>
                                      </p:cBhvr>
                                      <p:to>
                                        <p:strVal val="visible"/>
                                      </p:to>
                                    </p:set>
                                    <p:animEffect transition="in" filter="dissolve">
                                      <p:cBhvr>
                                        <p:cTn id="81" dur="500"/>
                                        <p:tgtEl>
                                          <p:spTgt spid="454685"/>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54687"/>
                                        </p:tgtEl>
                                        <p:attrNameLst>
                                          <p:attrName>style.visibility</p:attrName>
                                        </p:attrNameLst>
                                      </p:cBhvr>
                                      <p:to>
                                        <p:strVal val="visible"/>
                                      </p:to>
                                    </p:set>
                                    <p:anim calcmode="lin" valueType="num">
                                      <p:cBhvr>
                                        <p:cTn id="86" dur="500" fill="hold"/>
                                        <p:tgtEl>
                                          <p:spTgt spid="454687"/>
                                        </p:tgtEl>
                                        <p:attrNameLst>
                                          <p:attrName>ppt_w</p:attrName>
                                        </p:attrNameLst>
                                      </p:cBhvr>
                                      <p:tavLst>
                                        <p:tav tm="0">
                                          <p:val>
                                            <p:fltVal val="0"/>
                                          </p:val>
                                        </p:tav>
                                        <p:tav tm="100000">
                                          <p:val>
                                            <p:strVal val="#ppt_w"/>
                                          </p:val>
                                        </p:tav>
                                      </p:tavLst>
                                    </p:anim>
                                    <p:anim calcmode="lin" valueType="num">
                                      <p:cBhvr>
                                        <p:cTn id="87" dur="500" fill="hold"/>
                                        <p:tgtEl>
                                          <p:spTgt spid="454687"/>
                                        </p:tgtEl>
                                        <p:attrNameLst>
                                          <p:attrName>ppt_h</p:attrName>
                                        </p:attrNameLst>
                                      </p:cBhvr>
                                      <p:tavLst>
                                        <p:tav tm="0">
                                          <p:val>
                                            <p:fltVal val="0"/>
                                          </p:val>
                                        </p:tav>
                                        <p:tav tm="100000">
                                          <p:val>
                                            <p:strVal val="#ppt_h"/>
                                          </p:val>
                                        </p:tav>
                                      </p:tavLst>
                                    </p:anim>
                                    <p:animEffect transition="in" filter="fade">
                                      <p:cBhvr>
                                        <p:cTn id="88" dur="500"/>
                                        <p:tgtEl>
                                          <p:spTgt spid="454687"/>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454689"/>
                                        </p:tgtEl>
                                        <p:attrNameLst>
                                          <p:attrName>style.visibility</p:attrName>
                                        </p:attrNameLst>
                                      </p:cBhvr>
                                      <p:to>
                                        <p:strVal val="visible"/>
                                      </p:to>
                                    </p:set>
                                    <p:animEffect transition="in" filter="fade">
                                      <p:cBhvr>
                                        <p:cTn id="93" dur="1000"/>
                                        <p:tgtEl>
                                          <p:spTgt spid="454689"/>
                                        </p:tgtEl>
                                      </p:cBhvr>
                                    </p:animEffect>
                                    <p:anim calcmode="lin" valueType="num">
                                      <p:cBhvr>
                                        <p:cTn id="94" dur="1000" fill="hold"/>
                                        <p:tgtEl>
                                          <p:spTgt spid="454689"/>
                                        </p:tgtEl>
                                        <p:attrNameLst>
                                          <p:attrName>ppt_x</p:attrName>
                                        </p:attrNameLst>
                                      </p:cBhvr>
                                      <p:tavLst>
                                        <p:tav tm="0">
                                          <p:val>
                                            <p:strVal val="#ppt_x"/>
                                          </p:val>
                                        </p:tav>
                                        <p:tav tm="100000">
                                          <p:val>
                                            <p:strVal val="#ppt_x"/>
                                          </p:val>
                                        </p:tav>
                                      </p:tavLst>
                                    </p:anim>
                                    <p:anim calcmode="lin" valueType="num">
                                      <p:cBhvr>
                                        <p:cTn id="95" dur="1000" fill="hold"/>
                                        <p:tgtEl>
                                          <p:spTgt spid="45468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454704"/>
                                        </p:tgtEl>
                                        <p:attrNameLst>
                                          <p:attrName>style.visibility</p:attrName>
                                        </p:attrNameLst>
                                      </p:cBhvr>
                                      <p:to>
                                        <p:strVal val="visible"/>
                                      </p:to>
                                    </p:set>
                                    <p:animEffect transition="in" filter="checkerboard(across)">
                                      <p:cBhvr>
                                        <p:cTn id="100" dur="500"/>
                                        <p:tgtEl>
                                          <p:spTgt spid="45470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54703"/>
                                        </p:tgtEl>
                                        <p:attrNameLst>
                                          <p:attrName>style.visibility</p:attrName>
                                        </p:attrNameLst>
                                      </p:cBhvr>
                                      <p:to>
                                        <p:strVal val="visible"/>
                                      </p:to>
                                    </p:set>
                                    <p:animEffect transition="in" filter="wipe(down)">
                                      <p:cBhvr>
                                        <p:cTn id="103" dur="500"/>
                                        <p:tgtEl>
                                          <p:spTgt spid="454703"/>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54690"/>
                                        </p:tgtEl>
                                        <p:attrNameLst>
                                          <p:attrName>style.visibility</p:attrName>
                                        </p:attrNameLst>
                                      </p:cBhvr>
                                      <p:to>
                                        <p:strVal val="visible"/>
                                      </p:to>
                                    </p:set>
                                    <p:animEffect transition="in" filter="fade">
                                      <p:cBhvr>
                                        <p:cTn id="108" dur="1000"/>
                                        <p:tgtEl>
                                          <p:spTgt spid="454690"/>
                                        </p:tgtEl>
                                      </p:cBhvr>
                                    </p:animEffect>
                                    <p:anim calcmode="lin" valueType="num">
                                      <p:cBhvr>
                                        <p:cTn id="109" dur="1000" fill="hold"/>
                                        <p:tgtEl>
                                          <p:spTgt spid="454690"/>
                                        </p:tgtEl>
                                        <p:attrNameLst>
                                          <p:attrName>ppt_x</p:attrName>
                                        </p:attrNameLst>
                                      </p:cBhvr>
                                      <p:tavLst>
                                        <p:tav tm="0">
                                          <p:val>
                                            <p:strVal val="#ppt_x"/>
                                          </p:val>
                                        </p:tav>
                                        <p:tav tm="100000">
                                          <p:val>
                                            <p:strVal val="#ppt_x"/>
                                          </p:val>
                                        </p:tav>
                                      </p:tavLst>
                                    </p:anim>
                                    <p:anim calcmode="lin" valueType="num">
                                      <p:cBhvr>
                                        <p:cTn id="110" dur="1000" fill="hold"/>
                                        <p:tgtEl>
                                          <p:spTgt spid="454690"/>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54691"/>
                                        </p:tgtEl>
                                        <p:attrNameLst>
                                          <p:attrName>style.visibility</p:attrName>
                                        </p:attrNameLst>
                                      </p:cBhvr>
                                      <p:to>
                                        <p:strVal val="visible"/>
                                      </p:to>
                                    </p:set>
                                    <p:animEffect transition="in" filter="fade">
                                      <p:cBhvr>
                                        <p:cTn id="115" dur="1000"/>
                                        <p:tgtEl>
                                          <p:spTgt spid="454691"/>
                                        </p:tgtEl>
                                      </p:cBhvr>
                                    </p:animEffect>
                                    <p:anim calcmode="lin" valueType="num">
                                      <p:cBhvr>
                                        <p:cTn id="116" dur="1000" fill="hold"/>
                                        <p:tgtEl>
                                          <p:spTgt spid="454691"/>
                                        </p:tgtEl>
                                        <p:attrNameLst>
                                          <p:attrName>ppt_x</p:attrName>
                                        </p:attrNameLst>
                                      </p:cBhvr>
                                      <p:tavLst>
                                        <p:tav tm="0">
                                          <p:val>
                                            <p:strVal val="#ppt_x"/>
                                          </p:val>
                                        </p:tav>
                                        <p:tav tm="100000">
                                          <p:val>
                                            <p:strVal val="#ppt_x"/>
                                          </p:val>
                                        </p:tav>
                                      </p:tavLst>
                                    </p:anim>
                                    <p:anim calcmode="lin" valueType="num">
                                      <p:cBhvr>
                                        <p:cTn id="117" dur="1000" fill="hold"/>
                                        <p:tgtEl>
                                          <p:spTgt spid="45469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9" presetClass="emph" presetSubtype="0" grpId="1" nodeType="clickEffect">
                                  <p:stCondLst>
                                    <p:cond delay="0"/>
                                  </p:stCondLst>
                                  <p:childTnLst>
                                    <p:set>
                                      <p:cBhvr rctx="PPT">
                                        <p:cTn id="121" dur="indefinite"/>
                                        <p:tgtEl>
                                          <p:spTgt spid="454674"/>
                                        </p:tgtEl>
                                        <p:attrNameLst>
                                          <p:attrName>style.opacity</p:attrName>
                                        </p:attrNameLst>
                                      </p:cBhvr>
                                      <p:to>
                                        <p:strVal val="0.5"/>
                                      </p:to>
                                    </p:set>
                                    <p:animEffect filter="image" prLst="opacity: 0.5">
                                      <p:cBhvr rctx="IE">
                                        <p:cTn id="122" dur="indefinite"/>
                                        <p:tgtEl>
                                          <p:spTgt spid="454674"/>
                                        </p:tgtEl>
                                      </p:cBhvr>
                                    </p:animEffect>
                                  </p:childTnLst>
                                </p:cTn>
                              </p:par>
                              <p:par>
                                <p:cTn id="123" presetID="9" presetClass="emph" presetSubtype="0" grpId="1" nodeType="withEffect">
                                  <p:stCondLst>
                                    <p:cond delay="0"/>
                                  </p:stCondLst>
                                  <p:childTnLst>
                                    <p:set>
                                      <p:cBhvr rctx="PPT">
                                        <p:cTn id="124" dur="indefinite"/>
                                        <p:tgtEl>
                                          <p:spTgt spid="454675"/>
                                        </p:tgtEl>
                                        <p:attrNameLst>
                                          <p:attrName>style.opacity</p:attrName>
                                        </p:attrNameLst>
                                      </p:cBhvr>
                                      <p:to>
                                        <p:strVal val="0.5"/>
                                      </p:to>
                                    </p:set>
                                    <p:animEffect filter="image" prLst="opacity: 0.5">
                                      <p:cBhvr rctx="IE">
                                        <p:cTn id="125" dur="indefinite"/>
                                        <p:tgtEl>
                                          <p:spTgt spid="454675"/>
                                        </p:tgtEl>
                                      </p:cBhvr>
                                    </p:animEffect>
                                  </p:childTnLst>
                                </p:cTn>
                              </p:par>
                              <p:par>
                                <p:cTn id="126" presetID="9" presetClass="emph" presetSubtype="0" grpId="1" nodeType="withEffect">
                                  <p:stCondLst>
                                    <p:cond delay="0"/>
                                  </p:stCondLst>
                                  <p:childTnLst>
                                    <p:set>
                                      <p:cBhvr rctx="PPT">
                                        <p:cTn id="127" dur="indefinite"/>
                                        <p:tgtEl>
                                          <p:spTgt spid="454678"/>
                                        </p:tgtEl>
                                        <p:attrNameLst>
                                          <p:attrName>style.opacity</p:attrName>
                                        </p:attrNameLst>
                                      </p:cBhvr>
                                      <p:to>
                                        <p:strVal val="0.5"/>
                                      </p:to>
                                    </p:set>
                                    <p:animEffect filter="image" prLst="opacity: 0.5">
                                      <p:cBhvr rctx="IE">
                                        <p:cTn id="128" dur="indefinite"/>
                                        <p:tgtEl>
                                          <p:spTgt spid="454678"/>
                                        </p:tgtEl>
                                      </p:cBhvr>
                                    </p:animEffect>
                                  </p:childTnLst>
                                </p:cTn>
                              </p:par>
                              <p:par>
                                <p:cTn id="129" presetID="9" presetClass="emph" presetSubtype="0" grpId="1" nodeType="withEffect">
                                  <p:stCondLst>
                                    <p:cond delay="0"/>
                                  </p:stCondLst>
                                  <p:childTnLst>
                                    <p:set>
                                      <p:cBhvr rctx="PPT">
                                        <p:cTn id="130" dur="indefinite"/>
                                        <p:tgtEl>
                                          <p:spTgt spid="454679"/>
                                        </p:tgtEl>
                                        <p:attrNameLst>
                                          <p:attrName>style.opacity</p:attrName>
                                        </p:attrNameLst>
                                      </p:cBhvr>
                                      <p:to>
                                        <p:strVal val="0.5"/>
                                      </p:to>
                                    </p:set>
                                    <p:animEffect filter="image" prLst="opacity: 0.5">
                                      <p:cBhvr rctx="IE">
                                        <p:cTn id="131" dur="indefinite"/>
                                        <p:tgtEl>
                                          <p:spTgt spid="454679"/>
                                        </p:tgtEl>
                                      </p:cBhvr>
                                    </p:animEffect>
                                  </p:childTnLst>
                                </p:cTn>
                              </p:par>
                              <p:par>
                                <p:cTn id="132" presetID="9" presetClass="emph" presetSubtype="0" grpId="1" nodeType="withEffect">
                                  <p:stCondLst>
                                    <p:cond delay="0"/>
                                  </p:stCondLst>
                                  <p:iterate type="lt">
                                    <p:tmAbs val="0"/>
                                  </p:iterate>
                                  <p:childTnLst>
                                    <p:set>
                                      <p:cBhvr rctx="PPT">
                                        <p:cTn id="133" dur="indefinite"/>
                                        <p:tgtEl>
                                          <p:spTgt spid="454680"/>
                                        </p:tgtEl>
                                        <p:attrNameLst>
                                          <p:attrName>style.opacity</p:attrName>
                                        </p:attrNameLst>
                                      </p:cBhvr>
                                      <p:to>
                                        <p:strVal val="0.5"/>
                                      </p:to>
                                    </p:set>
                                    <p:animEffect filter="image" prLst="opacity: 0.5">
                                      <p:cBhvr rctx="IE">
                                        <p:cTn id="134" dur="indefinite"/>
                                        <p:tgtEl>
                                          <p:spTgt spid="454680"/>
                                        </p:tgtEl>
                                      </p:cBhvr>
                                    </p:animEffect>
                                  </p:childTnLst>
                                </p:cTn>
                              </p:par>
                              <p:par>
                                <p:cTn id="135" presetID="9" presetClass="emph" presetSubtype="0" grpId="1" nodeType="withEffect">
                                  <p:stCondLst>
                                    <p:cond delay="0"/>
                                  </p:stCondLst>
                                  <p:iterate type="lt">
                                    <p:tmAbs val="0"/>
                                  </p:iterate>
                                  <p:childTnLst>
                                    <p:set>
                                      <p:cBhvr rctx="PPT">
                                        <p:cTn id="136" dur="indefinite"/>
                                        <p:tgtEl>
                                          <p:spTgt spid="454681"/>
                                        </p:tgtEl>
                                        <p:attrNameLst>
                                          <p:attrName>style.opacity</p:attrName>
                                        </p:attrNameLst>
                                      </p:cBhvr>
                                      <p:to>
                                        <p:strVal val="0.5"/>
                                      </p:to>
                                    </p:set>
                                    <p:animEffect filter="image" prLst="opacity: 0.5">
                                      <p:cBhvr rctx="IE">
                                        <p:cTn id="137" dur="indefinite"/>
                                        <p:tgtEl>
                                          <p:spTgt spid="454681"/>
                                        </p:tgtEl>
                                      </p:cBhvr>
                                    </p:animEffect>
                                  </p:childTnLst>
                                </p:cTn>
                              </p:par>
                              <p:par>
                                <p:cTn id="138" presetID="9" presetClass="emph" presetSubtype="0" grpId="1" nodeType="withEffect">
                                  <p:stCondLst>
                                    <p:cond delay="0"/>
                                  </p:stCondLst>
                                  <p:childTnLst>
                                    <p:set>
                                      <p:cBhvr rctx="PPT">
                                        <p:cTn id="139" dur="indefinite"/>
                                        <p:tgtEl>
                                          <p:spTgt spid="454682"/>
                                        </p:tgtEl>
                                        <p:attrNameLst>
                                          <p:attrName>style.opacity</p:attrName>
                                        </p:attrNameLst>
                                      </p:cBhvr>
                                      <p:to>
                                        <p:strVal val="0.5"/>
                                      </p:to>
                                    </p:set>
                                    <p:animEffect filter="image" prLst="opacity: 0.5">
                                      <p:cBhvr rctx="IE">
                                        <p:cTn id="140" dur="indefinite"/>
                                        <p:tgtEl>
                                          <p:spTgt spid="454682"/>
                                        </p:tgtEl>
                                      </p:cBhvr>
                                    </p:animEffect>
                                  </p:childTnLst>
                                </p:cTn>
                              </p:par>
                              <p:par>
                                <p:cTn id="141" presetID="9" presetClass="emph" presetSubtype="0" grpId="1" nodeType="withEffect">
                                  <p:stCondLst>
                                    <p:cond delay="0"/>
                                  </p:stCondLst>
                                  <p:childTnLst>
                                    <p:set>
                                      <p:cBhvr rctx="PPT">
                                        <p:cTn id="142" dur="indefinite"/>
                                        <p:tgtEl>
                                          <p:spTgt spid="454684"/>
                                        </p:tgtEl>
                                        <p:attrNameLst>
                                          <p:attrName>style.opacity</p:attrName>
                                        </p:attrNameLst>
                                      </p:cBhvr>
                                      <p:to>
                                        <p:strVal val="0.5"/>
                                      </p:to>
                                    </p:set>
                                    <p:animEffect filter="image" prLst="opacity: 0.5">
                                      <p:cBhvr rctx="IE">
                                        <p:cTn id="143" dur="indefinite"/>
                                        <p:tgtEl>
                                          <p:spTgt spid="454684"/>
                                        </p:tgtEl>
                                      </p:cBhvr>
                                    </p:animEffect>
                                  </p:childTnLst>
                                </p:cTn>
                              </p:par>
                              <p:par>
                                <p:cTn id="144" presetID="9" presetClass="emph" presetSubtype="0" grpId="1" nodeType="withEffect">
                                  <p:stCondLst>
                                    <p:cond delay="0"/>
                                  </p:stCondLst>
                                  <p:childTnLst>
                                    <p:set>
                                      <p:cBhvr rctx="PPT">
                                        <p:cTn id="145" dur="indefinite"/>
                                        <p:tgtEl>
                                          <p:spTgt spid="454685"/>
                                        </p:tgtEl>
                                        <p:attrNameLst>
                                          <p:attrName>style.opacity</p:attrName>
                                        </p:attrNameLst>
                                      </p:cBhvr>
                                      <p:to>
                                        <p:strVal val="0.5"/>
                                      </p:to>
                                    </p:set>
                                    <p:animEffect filter="image" prLst="opacity: 0.5">
                                      <p:cBhvr rctx="IE">
                                        <p:cTn id="146" dur="indefinite"/>
                                        <p:tgtEl>
                                          <p:spTgt spid="454685"/>
                                        </p:tgtEl>
                                      </p:cBhvr>
                                    </p:animEffect>
                                  </p:childTnLst>
                                </p:cTn>
                              </p:par>
                              <p:par>
                                <p:cTn id="147" presetID="9" presetClass="emph" presetSubtype="0" grpId="1" nodeType="withEffect">
                                  <p:stCondLst>
                                    <p:cond delay="0"/>
                                  </p:stCondLst>
                                  <p:childTnLst>
                                    <p:set>
                                      <p:cBhvr rctx="PPT">
                                        <p:cTn id="148" dur="indefinite"/>
                                        <p:tgtEl>
                                          <p:spTgt spid="454686"/>
                                        </p:tgtEl>
                                        <p:attrNameLst>
                                          <p:attrName>style.opacity</p:attrName>
                                        </p:attrNameLst>
                                      </p:cBhvr>
                                      <p:to>
                                        <p:strVal val="0.5"/>
                                      </p:to>
                                    </p:set>
                                    <p:animEffect filter="image" prLst="opacity: 0.5">
                                      <p:cBhvr rctx="IE">
                                        <p:cTn id="149" dur="indefinite"/>
                                        <p:tgtEl>
                                          <p:spTgt spid="454686"/>
                                        </p:tgtEl>
                                      </p:cBhvr>
                                    </p:animEffect>
                                  </p:childTnLst>
                                </p:cTn>
                              </p:par>
                              <p:par>
                                <p:cTn id="150" presetID="9" presetClass="emph" presetSubtype="0" grpId="1" nodeType="withEffect">
                                  <p:stCondLst>
                                    <p:cond delay="0"/>
                                  </p:stCondLst>
                                  <p:childTnLst>
                                    <p:set>
                                      <p:cBhvr rctx="PPT">
                                        <p:cTn id="151" dur="indefinite"/>
                                        <p:tgtEl>
                                          <p:spTgt spid="454687"/>
                                        </p:tgtEl>
                                        <p:attrNameLst>
                                          <p:attrName>style.opacity</p:attrName>
                                        </p:attrNameLst>
                                      </p:cBhvr>
                                      <p:to>
                                        <p:strVal val="0.5"/>
                                      </p:to>
                                    </p:set>
                                    <p:animEffect filter="image" prLst="opacity: 0.5">
                                      <p:cBhvr rctx="IE">
                                        <p:cTn id="152" dur="indefinite"/>
                                        <p:tgtEl>
                                          <p:spTgt spid="454687"/>
                                        </p:tgtEl>
                                      </p:cBhvr>
                                    </p:animEffect>
                                  </p:childTnLst>
                                </p:cTn>
                              </p:par>
                              <p:par>
                                <p:cTn id="153" presetID="9" presetClass="emph" presetSubtype="0" grpId="1" nodeType="withEffect">
                                  <p:stCondLst>
                                    <p:cond delay="0"/>
                                  </p:stCondLst>
                                  <p:childTnLst>
                                    <p:set>
                                      <p:cBhvr rctx="PPT">
                                        <p:cTn id="154" dur="indefinite"/>
                                        <p:tgtEl>
                                          <p:spTgt spid="454688"/>
                                        </p:tgtEl>
                                        <p:attrNameLst>
                                          <p:attrName>style.opacity</p:attrName>
                                        </p:attrNameLst>
                                      </p:cBhvr>
                                      <p:to>
                                        <p:strVal val="0.5"/>
                                      </p:to>
                                    </p:set>
                                    <p:animEffect filter="image" prLst="opacity: 0.5">
                                      <p:cBhvr rctx="IE">
                                        <p:cTn id="155" dur="indefinite"/>
                                        <p:tgtEl>
                                          <p:spTgt spid="454688"/>
                                        </p:tgtEl>
                                      </p:cBhvr>
                                    </p:animEffect>
                                  </p:childTnLst>
                                </p:cTn>
                              </p:par>
                              <p:par>
                                <p:cTn id="156" presetID="9" presetClass="emph" presetSubtype="0" grpId="1" nodeType="withEffect">
                                  <p:stCondLst>
                                    <p:cond delay="0"/>
                                  </p:stCondLst>
                                  <p:childTnLst>
                                    <p:set>
                                      <p:cBhvr rctx="PPT">
                                        <p:cTn id="157" dur="indefinite"/>
                                        <p:tgtEl>
                                          <p:spTgt spid="454689"/>
                                        </p:tgtEl>
                                        <p:attrNameLst>
                                          <p:attrName>style.opacity</p:attrName>
                                        </p:attrNameLst>
                                      </p:cBhvr>
                                      <p:to>
                                        <p:strVal val="0.5"/>
                                      </p:to>
                                    </p:set>
                                    <p:animEffect filter="image" prLst="opacity: 0.5">
                                      <p:cBhvr rctx="IE">
                                        <p:cTn id="158" dur="indefinite"/>
                                        <p:tgtEl>
                                          <p:spTgt spid="454689"/>
                                        </p:tgtEl>
                                      </p:cBhvr>
                                    </p:animEffect>
                                  </p:childTnLst>
                                </p:cTn>
                              </p:par>
                              <p:par>
                                <p:cTn id="159" presetID="9" presetClass="emph" presetSubtype="0" grpId="1" nodeType="withEffect">
                                  <p:stCondLst>
                                    <p:cond delay="0"/>
                                  </p:stCondLst>
                                  <p:childTnLst>
                                    <p:set>
                                      <p:cBhvr rctx="PPT">
                                        <p:cTn id="160" dur="indefinite"/>
                                        <p:tgtEl>
                                          <p:spTgt spid="454691"/>
                                        </p:tgtEl>
                                        <p:attrNameLst>
                                          <p:attrName>style.opacity</p:attrName>
                                        </p:attrNameLst>
                                      </p:cBhvr>
                                      <p:to>
                                        <p:strVal val="0.5"/>
                                      </p:to>
                                    </p:set>
                                    <p:animEffect filter="image" prLst="opacity: 0.5">
                                      <p:cBhvr rctx="IE">
                                        <p:cTn id="161" dur="indefinite"/>
                                        <p:tgtEl>
                                          <p:spTgt spid="454691"/>
                                        </p:tgtEl>
                                      </p:cBhvr>
                                    </p:animEffect>
                                  </p:childTnLst>
                                </p:cTn>
                              </p:par>
                              <p:par>
                                <p:cTn id="162" presetID="5" presetClass="exit" presetSubtype="10" fill="hold" grpId="1" nodeType="withEffect">
                                  <p:stCondLst>
                                    <p:cond delay="0"/>
                                  </p:stCondLst>
                                  <p:childTnLst>
                                    <p:animEffect transition="out" filter="checkerboard(across)">
                                      <p:cBhvr>
                                        <p:cTn id="163" dur="500"/>
                                        <p:tgtEl>
                                          <p:spTgt spid="454703"/>
                                        </p:tgtEl>
                                      </p:cBhvr>
                                    </p:animEffect>
                                    <p:set>
                                      <p:cBhvr>
                                        <p:cTn id="164" dur="1" fill="hold">
                                          <p:stCondLst>
                                            <p:cond delay="499"/>
                                          </p:stCondLst>
                                        </p:cTn>
                                        <p:tgtEl>
                                          <p:spTgt spid="454703"/>
                                        </p:tgtEl>
                                        <p:attrNameLst>
                                          <p:attrName>style.visibility</p:attrName>
                                        </p:attrNameLst>
                                      </p:cBhvr>
                                      <p:to>
                                        <p:strVal val="hidden"/>
                                      </p:to>
                                    </p:set>
                                  </p:childTnLst>
                                </p:cTn>
                              </p:par>
                              <p:par>
                                <p:cTn id="165" presetID="5" presetClass="exit" presetSubtype="10" fill="hold" grpId="1" nodeType="withEffect">
                                  <p:stCondLst>
                                    <p:cond delay="0"/>
                                  </p:stCondLst>
                                  <p:childTnLst>
                                    <p:animEffect transition="out" filter="checkerboard(across)">
                                      <p:cBhvr>
                                        <p:cTn id="166" dur="500"/>
                                        <p:tgtEl>
                                          <p:spTgt spid="454704"/>
                                        </p:tgtEl>
                                      </p:cBhvr>
                                    </p:animEffect>
                                    <p:set>
                                      <p:cBhvr>
                                        <p:cTn id="167" dur="1" fill="hold">
                                          <p:stCondLst>
                                            <p:cond delay="499"/>
                                          </p:stCondLst>
                                        </p:cTn>
                                        <p:tgtEl>
                                          <p:spTgt spid="454704"/>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xit" presetSubtype="0" fill="hold" grpId="2" nodeType="clickEffect">
                                  <p:stCondLst>
                                    <p:cond delay="0"/>
                                  </p:stCondLst>
                                  <p:childTnLst>
                                    <p:animEffect transition="out" filter="dissolve">
                                      <p:cBhvr>
                                        <p:cTn id="171" dur="500"/>
                                        <p:tgtEl>
                                          <p:spTgt spid="454674"/>
                                        </p:tgtEl>
                                      </p:cBhvr>
                                    </p:animEffect>
                                    <p:set>
                                      <p:cBhvr>
                                        <p:cTn id="172" dur="1" fill="hold">
                                          <p:stCondLst>
                                            <p:cond delay="499"/>
                                          </p:stCondLst>
                                        </p:cTn>
                                        <p:tgtEl>
                                          <p:spTgt spid="454674"/>
                                        </p:tgtEl>
                                        <p:attrNameLst>
                                          <p:attrName>style.visibility</p:attrName>
                                        </p:attrNameLst>
                                      </p:cBhvr>
                                      <p:to>
                                        <p:strVal val="hidden"/>
                                      </p:to>
                                    </p:set>
                                  </p:childTnLst>
                                </p:cTn>
                              </p:par>
                              <p:par>
                                <p:cTn id="173" presetID="9" presetClass="exit" presetSubtype="0" fill="hold" grpId="2" nodeType="withEffect">
                                  <p:stCondLst>
                                    <p:cond delay="0"/>
                                  </p:stCondLst>
                                  <p:childTnLst>
                                    <p:animEffect transition="out" filter="dissolve">
                                      <p:cBhvr>
                                        <p:cTn id="174" dur="500"/>
                                        <p:tgtEl>
                                          <p:spTgt spid="454675"/>
                                        </p:tgtEl>
                                      </p:cBhvr>
                                    </p:animEffect>
                                    <p:set>
                                      <p:cBhvr>
                                        <p:cTn id="175" dur="1" fill="hold">
                                          <p:stCondLst>
                                            <p:cond delay="499"/>
                                          </p:stCondLst>
                                        </p:cTn>
                                        <p:tgtEl>
                                          <p:spTgt spid="454675"/>
                                        </p:tgtEl>
                                        <p:attrNameLst>
                                          <p:attrName>style.visibility</p:attrName>
                                        </p:attrNameLst>
                                      </p:cBhvr>
                                      <p:to>
                                        <p:strVal val="hidden"/>
                                      </p:to>
                                    </p:set>
                                  </p:childTnLst>
                                </p:cTn>
                              </p:par>
                              <p:par>
                                <p:cTn id="176" presetID="9" presetClass="exit" presetSubtype="0" fill="hold" grpId="2" nodeType="withEffect">
                                  <p:stCondLst>
                                    <p:cond delay="0"/>
                                  </p:stCondLst>
                                  <p:childTnLst>
                                    <p:animEffect transition="out" filter="dissolve">
                                      <p:cBhvr>
                                        <p:cTn id="177" dur="500"/>
                                        <p:tgtEl>
                                          <p:spTgt spid="454678"/>
                                        </p:tgtEl>
                                      </p:cBhvr>
                                    </p:animEffect>
                                    <p:set>
                                      <p:cBhvr>
                                        <p:cTn id="178" dur="1" fill="hold">
                                          <p:stCondLst>
                                            <p:cond delay="499"/>
                                          </p:stCondLst>
                                        </p:cTn>
                                        <p:tgtEl>
                                          <p:spTgt spid="454678"/>
                                        </p:tgtEl>
                                        <p:attrNameLst>
                                          <p:attrName>style.visibility</p:attrName>
                                        </p:attrNameLst>
                                      </p:cBhvr>
                                      <p:to>
                                        <p:strVal val="hidden"/>
                                      </p:to>
                                    </p:set>
                                  </p:childTnLst>
                                </p:cTn>
                              </p:par>
                              <p:par>
                                <p:cTn id="179" presetID="9" presetClass="exit" presetSubtype="0" fill="hold" grpId="2" nodeType="withEffect">
                                  <p:stCondLst>
                                    <p:cond delay="0"/>
                                  </p:stCondLst>
                                  <p:childTnLst>
                                    <p:animEffect transition="out" filter="dissolve">
                                      <p:cBhvr>
                                        <p:cTn id="180" dur="500"/>
                                        <p:tgtEl>
                                          <p:spTgt spid="454679"/>
                                        </p:tgtEl>
                                      </p:cBhvr>
                                    </p:animEffect>
                                    <p:set>
                                      <p:cBhvr>
                                        <p:cTn id="181" dur="1" fill="hold">
                                          <p:stCondLst>
                                            <p:cond delay="499"/>
                                          </p:stCondLst>
                                        </p:cTn>
                                        <p:tgtEl>
                                          <p:spTgt spid="454679"/>
                                        </p:tgtEl>
                                        <p:attrNameLst>
                                          <p:attrName>style.visibility</p:attrName>
                                        </p:attrNameLst>
                                      </p:cBhvr>
                                      <p:to>
                                        <p:strVal val="hidden"/>
                                      </p:to>
                                    </p:set>
                                  </p:childTnLst>
                                </p:cTn>
                              </p:par>
                              <p:par>
                                <p:cTn id="182" presetID="9" presetClass="exit" presetSubtype="0" fill="hold" grpId="2" nodeType="withEffect">
                                  <p:stCondLst>
                                    <p:cond delay="0"/>
                                  </p:stCondLst>
                                  <p:iterate type="lt">
                                    <p:tmPct val="0"/>
                                  </p:iterate>
                                  <p:childTnLst>
                                    <p:animEffect transition="out" filter="dissolve">
                                      <p:cBhvr>
                                        <p:cTn id="183" dur="500"/>
                                        <p:tgtEl>
                                          <p:spTgt spid="454680"/>
                                        </p:tgtEl>
                                      </p:cBhvr>
                                    </p:animEffect>
                                    <p:set>
                                      <p:cBhvr>
                                        <p:cTn id="184" dur="1" fill="hold">
                                          <p:stCondLst>
                                            <p:cond delay="499"/>
                                          </p:stCondLst>
                                        </p:cTn>
                                        <p:tgtEl>
                                          <p:spTgt spid="454680"/>
                                        </p:tgtEl>
                                        <p:attrNameLst>
                                          <p:attrName>style.visibility</p:attrName>
                                        </p:attrNameLst>
                                      </p:cBhvr>
                                      <p:to>
                                        <p:strVal val="hidden"/>
                                      </p:to>
                                    </p:set>
                                  </p:childTnLst>
                                </p:cTn>
                              </p:par>
                              <p:par>
                                <p:cTn id="185" presetID="9" presetClass="exit" presetSubtype="0" fill="hold" grpId="2" nodeType="withEffect">
                                  <p:stCondLst>
                                    <p:cond delay="0"/>
                                  </p:stCondLst>
                                  <p:iterate type="lt">
                                    <p:tmPct val="0"/>
                                  </p:iterate>
                                  <p:childTnLst>
                                    <p:animEffect transition="out" filter="dissolve">
                                      <p:cBhvr>
                                        <p:cTn id="186" dur="500"/>
                                        <p:tgtEl>
                                          <p:spTgt spid="454681"/>
                                        </p:tgtEl>
                                      </p:cBhvr>
                                    </p:animEffect>
                                    <p:set>
                                      <p:cBhvr>
                                        <p:cTn id="187" dur="1" fill="hold">
                                          <p:stCondLst>
                                            <p:cond delay="499"/>
                                          </p:stCondLst>
                                        </p:cTn>
                                        <p:tgtEl>
                                          <p:spTgt spid="454681"/>
                                        </p:tgtEl>
                                        <p:attrNameLst>
                                          <p:attrName>style.visibility</p:attrName>
                                        </p:attrNameLst>
                                      </p:cBhvr>
                                      <p:to>
                                        <p:strVal val="hidden"/>
                                      </p:to>
                                    </p:set>
                                  </p:childTnLst>
                                </p:cTn>
                              </p:par>
                              <p:par>
                                <p:cTn id="188" presetID="9" presetClass="exit" presetSubtype="0" fill="hold" grpId="2" nodeType="withEffect">
                                  <p:stCondLst>
                                    <p:cond delay="0"/>
                                  </p:stCondLst>
                                  <p:childTnLst>
                                    <p:animEffect transition="out" filter="dissolve">
                                      <p:cBhvr>
                                        <p:cTn id="189" dur="500"/>
                                        <p:tgtEl>
                                          <p:spTgt spid="454682"/>
                                        </p:tgtEl>
                                      </p:cBhvr>
                                    </p:animEffect>
                                    <p:set>
                                      <p:cBhvr>
                                        <p:cTn id="190" dur="1" fill="hold">
                                          <p:stCondLst>
                                            <p:cond delay="499"/>
                                          </p:stCondLst>
                                        </p:cTn>
                                        <p:tgtEl>
                                          <p:spTgt spid="454682"/>
                                        </p:tgtEl>
                                        <p:attrNameLst>
                                          <p:attrName>style.visibility</p:attrName>
                                        </p:attrNameLst>
                                      </p:cBhvr>
                                      <p:to>
                                        <p:strVal val="hidden"/>
                                      </p:to>
                                    </p:set>
                                  </p:childTnLst>
                                </p:cTn>
                              </p:par>
                              <p:par>
                                <p:cTn id="191" presetID="9" presetClass="exit" presetSubtype="0" fill="hold" grpId="2" nodeType="withEffect">
                                  <p:stCondLst>
                                    <p:cond delay="0"/>
                                  </p:stCondLst>
                                  <p:childTnLst>
                                    <p:animEffect transition="out" filter="dissolve">
                                      <p:cBhvr>
                                        <p:cTn id="192" dur="500"/>
                                        <p:tgtEl>
                                          <p:spTgt spid="454684"/>
                                        </p:tgtEl>
                                      </p:cBhvr>
                                    </p:animEffect>
                                    <p:set>
                                      <p:cBhvr>
                                        <p:cTn id="193" dur="1" fill="hold">
                                          <p:stCondLst>
                                            <p:cond delay="499"/>
                                          </p:stCondLst>
                                        </p:cTn>
                                        <p:tgtEl>
                                          <p:spTgt spid="454684"/>
                                        </p:tgtEl>
                                        <p:attrNameLst>
                                          <p:attrName>style.visibility</p:attrName>
                                        </p:attrNameLst>
                                      </p:cBhvr>
                                      <p:to>
                                        <p:strVal val="hidden"/>
                                      </p:to>
                                    </p:set>
                                  </p:childTnLst>
                                </p:cTn>
                              </p:par>
                              <p:par>
                                <p:cTn id="194" presetID="9" presetClass="exit" presetSubtype="0" fill="hold" grpId="2" nodeType="withEffect">
                                  <p:stCondLst>
                                    <p:cond delay="0"/>
                                  </p:stCondLst>
                                  <p:childTnLst>
                                    <p:animEffect transition="out" filter="dissolve">
                                      <p:cBhvr>
                                        <p:cTn id="195" dur="500"/>
                                        <p:tgtEl>
                                          <p:spTgt spid="454685"/>
                                        </p:tgtEl>
                                      </p:cBhvr>
                                    </p:animEffect>
                                    <p:set>
                                      <p:cBhvr>
                                        <p:cTn id="196" dur="1" fill="hold">
                                          <p:stCondLst>
                                            <p:cond delay="499"/>
                                          </p:stCondLst>
                                        </p:cTn>
                                        <p:tgtEl>
                                          <p:spTgt spid="454685"/>
                                        </p:tgtEl>
                                        <p:attrNameLst>
                                          <p:attrName>style.visibility</p:attrName>
                                        </p:attrNameLst>
                                      </p:cBhvr>
                                      <p:to>
                                        <p:strVal val="hidden"/>
                                      </p:to>
                                    </p:set>
                                  </p:childTnLst>
                                </p:cTn>
                              </p:par>
                              <p:par>
                                <p:cTn id="197" presetID="9" presetClass="exit" presetSubtype="0" fill="hold" grpId="2" nodeType="withEffect">
                                  <p:stCondLst>
                                    <p:cond delay="0"/>
                                  </p:stCondLst>
                                  <p:childTnLst>
                                    <p:animEffect transition="out" filter="dissolve">
                                      <p:cBhvr>
                                        <p:cTn id="198" dur="500"/>
                                        <p:tgtEl>
                                          <p:spTgt spid="454686"/>
                                        </p:tgtEl>
                                      </p:cBhvr>
                                    </p:animEffect>
                                    <p:set>
                                      <p:cBhvr>
                                        <p:cTn id="199" dur="1" fill="hold">
                                          <p:stCondLst>
                                            <p:cond delay="499"/>
                                          </p:stCondLst>
                                        </p:cTn>
                                        <p:tgtEl>
                                          <p:spTgt spid="454686"/>
                                        </p:tgtEl>
                                        <p:attrNameLst>
                                          <p:attrName>style.visibility</p:attrName>
                                        </p:attrNameLst>
                                      </p:cBhvr>
                                      <p:to>
                                        <p:strVal val="hidden"/>
                                      </p:to>
                                    </p:set>
                                  </p:childTnLst>
                                </p:cTn>
                              </p:par>
                              <p:par>
                                <p:cTn id="200" presetID="9" presetClass="exit" presetSubtype="0" fill="hold" grpId="2" nodeType="withEffect">
                                  <p:stCondLst>
                                    <p:cond delay="0"/>
                                  </p:stCondLst>
                                  <p:childTnLst>
                                    <p:animEffect transition="out" filter="dissolve">
                                      <p:cBhvr>
                                        <p:cTn id="201" dur="500"/>
                                        <p:tgtEl>
                                          <p:spTgt spid="454687"/>
                                        </p:tgtEl>
                                      </p:cBhvr>
                                    </p:animEffect>
                                    <p:set>
                                      <p:cBhvr>
                                        <p:cTn id="202" dur="1" fill="hold">
                                          <p:stCondLst>
                                            <p:cond delay="499"/>
                                          </p:stCondLst>
                                        </p:cTn>
                                        <p:tgtEl>
                                          <p:spTgt spid="454687"/>
                                        </p:tgtEl>
                                        <p:attrNameLst>
                                          <p:attrName>style.visibility</p:attrName>
                                        </p:attrNameLst>
                                      </p:cBhvr>
                                      <p:to>
                                        <p:strVal val="hidden"/>
                                      </p:to>
                                    </p:set>
                                  </p:childTnLst>
                                </p:cTn>
                              </p:par>
                              <p:par>
                                <p:cTn id="203" presetID="9" presetClass="exit" presetSubtype="0" fill="hold" grpId="2" nodeType="withEffect">
                                  <p:stCondLst>
                                    <p:cond delay="0"/>
                                  </p:stCondLst>
                                  <p:childTnLst>
                                    <p:animEffect transition="out" filter="dissolve">
                                      <p:cBhvr>
                                        <p:cTn id="204" dur="500"/>
                                        <p:tgtEl>
                                          <p:spTgt spid="454688"/>
                                        </p:tgtEl>
                                      </p:cBhvr>
                                    </p:animEffect>
                                    <p:set>
                                      <p:cBhvr>
                                        <p:cTn id="205" dur="1" fill="hold">
                                          <p:stCondLst>
                                            <p:cond delay="499"/>
                                          </p:stCondLst>
                                        </p:cTn>
                                        <p:tgtEl>
                                          <p:spTgt spid="454688"/>
                                        </p:tgtEl>
                                        <p:attrNameLst>
                                          <p:attrName>style.visibility</p:attrName>
                                        </p:attrNameLst>
                                      </p:cBhvr>
                                      <p:to>
                                        <p:strVal val="hidden"/>
                                      </p:to>
                                    </p:set>
                                  </p:childTnLst>
                                </p:cTn>
                              </p:par>
                              <p:par>
                                <p:cTn id="206" presetID="9" presetClass="exit" presetSubtype="0" fill="hold" grpId="2" nodeType="withEffect">
                                  <p:stCondLst>
                                    <p:cond delay="0"/>
                                  </p:stCondLst>
                                  <p:childTnLst>
                                    <p:animEffect transition="out" filter="dissolve">
                                      <p:cBhvr>
                                        <p:cTn id="207" dur="500"/>
                                        <p:tgtEl>
                                          <p:spTgt spid="454689"/>
                                        </p:tgtEl>
                                      </p:cBhvr>
                                    </p:animEffect>
                                    <p:set>
                                      <p:cBhvr>
                                        <p:cTn id="208" dur="1" fill="hold">
                                          <p:stCondLst>
                                            <p:cond delay="499"/>
                                          </p:stCondLst>
                                        </p:cTn>
                                        <p:tgtEl>
                                          <p:spTgt spid="454689"/>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0" presetClass="path" presetSubtype="0" accel="50000" decel="50000" fill="hold" grpId="1" nodeType="clickEffect">
                                  <p:stCondLst>
                                    <p:cond delay="0"/>
                                  </p:stCondLst>
                                  <p:childTnLst>
                                    <p:animMotion origin="layout" path="M 2.77778E-6 3.7037E-6 L -0.00903 -0.21968 " pathEditMode="relative" rAng="0" ptsTypes="AA">
                                      <p:cBhvr>
                                        <p:cTn id="212" dur="2000" fill="hold"/>
                                        <p:tgtEl>
                                          <p:spTgt spid="454683"/>
                                        </p:tgtEl>
                                        <p:attrNameLst>
                                          <p:attrName>ppt_x</p:attrName>
                                          <p:attrName>ppt_y</p:attrName>
                                        </p:attrNameLst>
                                      </p:cBhvr>
                                      <p:rCtr x="-5" y="-110"/>
                                    </p:animMotion>
                                  </p:childTnLst>
                                </p:cTn>
                              </p:par>
                            </p:childTnLst>
                          </p:cTn>
                        </p:par>
                      </p:childTnLst>
                    </p:cTn>
                  </p:par>
                  <p:par>
                    <p:cTn id="213" fill="hold">
                      <p:stCondLst>
                        <p:cond delay="indefinite"/>
                      </p:stCondLst>
                      <p:childTnLst>
                        <p:par>
                          <p:cTn id="214" fill="hold">
                            <p:stCondLst>
                              <p:cond delay="0"/>
                            </p:stCondLst>
                            <p:childTnLst>
                              <p:par>
                                <p:cTn id="215" presetID="40" presetClass="entr" presetSubtype="0" fill="hold" grpId="0" nodeType="clickEffect">
                                  <p:stCondLst>
                                    <p:cond delay="0"/>
                                  </p:stCondLst>
                                  <p:iterate type="lt">
                                    <p:tmPct val="10000"/>
                                  </p:iterate>
                                  <p:childTnLst>
                                    <p:set>
                                      <p:cBhvr>
                                        <p:cTn id="216" dur="1" fill="hold">
                                          <p:stCondLst>
                                            <p:cond delay="0"/>
                                          </p:stCondLst>
                                        </p:cTn>
                                        <p:tgtEl>
                                          <p:spTgt spid="454693"/>
                                        </p:tgtEl>
                                        <p:attrNameLst>
                                          <p:attrName>style.visibility</p:attrName>
                                        </p:attrNameLst>
                                      </p:cBhvr>
                                      <p:to>
                                        <p:strVal val="visible"/>
                                      </p:to>
                                    </p:set>
                                    <p:animEffect transition="in" filter="fade">
                                      <p:cBhvr>
                                        <p:cTn id="217" dur="1000"/>
                                        <p:tgtEl>
                                          <p:spTgt spid="454693"/>
                                        </p:tgtEl>
                                      </p:cBhvr>
                                    </p:animEffect>
                                    <p:anim calcmode="lin" valueType="num">
                                      <p:cBhvr>
                                        <p:cTn id="218" dur="1000" fill="hold"/>
                                        <p:tgtEl>
                                          <p:spTgt spid="454693"/>
                                        </p:tgtEl>
                                        <p:attrNameLst>
                                          <p:attrName>ppt_x</p:attrName>
                                        </p:attrNameLst>
                                      </p:cBhvr>
                                      <p:tavLst>
                                        <p:tav tm="0">
                                          <p:val>
                                            <p:strVal val="#ppt_x-.1"/>
                                          </p:val>
                                        </p:tav>
                                        <p:tav tm="100000">
                                          <p:val>
                                            <p:strVal val="#ppt_x"/>
                                          </p:val>
                                        </p:tav>
                                      </p:tavLst>
                                    </p:anim>
                                    <p:anim calcmode="lin" valueType="num">
                                      <p:cBhvr>
                                        <p:cTn id="219" dur="1000" fill="hold"/>
                                        <p:tgtEl>
                                          <p:spTgt spid="454693"/>
                                        </p:tgtEl>
                                        <p:attrNameLst>
                                          <p:attrName>ppt_y</p:attrName>
                                        </p:attrNameLst>
                                      </p:cBhvr>
                                      <p:tavLst>
                                        <p:tav tm="0">
                                          <p:val>
                                            <p:strVal val="#ppt_y"/>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2"/>
                                        </p:tgtEl>
                                        <p:attrNameLst>
                                          <p:attrName>style.visibility</p:attrName>
                                        </p:attrNameLst>
                                      </p:cBhvr>
                                      <p:to>
                                        <p:strVal val="visible"/>
                                      </p:to>
                                    </p:set>
                                    <p:animEffect transition="in" filter="fade">
                                      <p:cBhvr>
                                        <p:cTn id="224" dur="2000"/>
                                        <p:tgtEl>
                                          <p:spTgt spid="2"/>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grpId="0" nodeType="clickEffect">
                                  <p:stCondLst>
                                    <p:cond delay="0"/>
                                  </p:stCondLst>
                                  <p:childTnLst>
                                    <p:set>
                                      <p:cBhvr>
                                        <p:cTn id="228" dur="1" fill="hold">
                                          <p:stCondLst>
                                            <p:cond delay="0"/>
                                          </p:stCondLst>
                                        </p:cTn>
                                        <p:tgtEl>
                                          <p:spTgt spid="454697"/>
                                        </p:tgtEl>
                                        <p:attrNameLst>
                                          <p:attrName>style.visibility</p:attrName>
                                        </p:attrNameLst>
                                      </p:cBhvr>
                                      <p:to>
                                        <p:strVal val="visible"/>
                                      </p:to>
                                    </p:set>
                                    <p:animEffect transition="in" filter="dissolve">
                                      <p:cBhvr>
                                        <p:cTn id="229" dur="500"/>
                                        <p:tgtEl>
                                          <p:spTgt spid="454697"/>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454698"/>
                                        </p:tgtEl>
                                        <p:attrNameLst>
                                          <p:attrName>style.visibility</p:attrName>
                                        </p:attrNameLst>
                                      </p:cBhvr>
                                      <p:to>
                                        <p:strVal val="visible"/>
                                      </p:to>
                                    </p:set>
                                    <p:animEffect transition="in" filter="dissolve">
                                      <p:cBhvr>
                                        <p:cTn id="234" dur="500"/>
                                        <p:tgtEl>
                                          <p:spTgt spid="454698"/>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454699"/>
                                        </p:tgtEl>
                                        <p:attrNameLst>
                                          <p:attrName>style.visibility</p:attrName>
                                        </p:attrNameLst>
                                      </p:cBhvr>
                                      <p:to>
                                        <p:strVal val="visible"/>
                                      </p:to>
                                    </p:set>
                                    <p:animEffect transition="in" filter="wipe(down)">
                                      <p:cBhvr>
                                        <p:cTn id="239" dur="500"/>
                                        <p:tgtEl>
                                          <p:spTgt spid="454699"/>
                                        </p:tgtEl>
                                      </p:cBhvr>
                                    </p:animEffect>
                                  </p:childTnLst>
                                </p:cTn>
                              </p:par>
                            </p:childTnLst>
                          </p:cTn>
                        </p:par>
                        <p:par>
                          <p:cTn id="240" fill="hold">
                            <p:stCondLst>
                              <p:cond delay="500"/>
                            </p:stCondLst>
                            <p:childTnLst>
                              <p:par>
                                <p:cTn id="241" presetID="22" presetClass="entr" presetSubtype="4" fill="hold" grpId="0" nodeType="afterEffect">
                                  <p:stCondLst>
                                    <p:cond delay="0"/>
                                  </p:stCondLst>
                                  <p:childTnLst>
                                    <p:set>
                                      <p:cBhvr>
                                        <p:cTn id="242" dur="1" fill="hold">
                                          <p:stCondLst>
                                            <p:cond delay="0"/>
                                          </p:stCondLst>
                                        </p:cTn>
                                        <p:tgtEl>
                                          <p:spTgt spid="454700"/>
                                        </p:tgtEl>
                                        <p:attrNameLst>
                                          <p:attrName>style.visibility</p:attrName>
                                        </p:attrNameLst>
                                      </p:cBhvr>
                                      <p:to>
                                        <p:strVal val="visible"/>
                                      </p:to>
                                    </p:set>
                                    <p:animEffect transition="in" filter="wipe(down)">
                                      <p:cBhvr>
                                        <p:cTn id="243" dur="500"/>
                                        <p:tgtEl>
                                          <p:spTgt spid="454700"/>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3"/>
                                        </p:tgtEl>
                                        <p:attrNameLst>
                                          <p:attrName>style.visibility</p:attrName>
                                        </p:attrNameLst>
                                      </p:cBhvr>
                                      <p:to>
                                        <p:strVal val="visible"/>
                                      </p:to>
                                    </p:set>
                                    <p:animEffect transition="in" filter="fade">
                                      <p:cBhvr>
                                        <p:cTn id="248" dur="2000"/>
                                        <p:tgtEl>
                                          <p:spTgt spid="3"/>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454709"/>
                                        </p:tgtEl>
                                        <p:attrNameLst>
                                          <p:attrName>style.visibility</p:attrName>
                                        </p:attrNameLst>
                                      </p:cBhvr>
                                      <p:to>
                                        <p:strVal val="visible"/>
                                      </p:to>
                                    </p:set>
                                    <p:animEffect transition="in" filter="dissolve">
                                      <p:cBhvr>
                                        <p:cTn id="253" dur="500"/>
                                        <p:tgtEl>
                                          <p:spTgt spid="454709"/>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grpId="0" nodeType="clickEffect">
                                  <p:stCondLst>
                                    <p:cond delay="0"/>
                                  </p:stCondLst>
                                  <p:childTnLst>
                                    <p:set>
                                      <p:cBhvr>
                                        <p:cTn id="257" dur="1" fill="hold">
                                          <p:stCondLst>
                                            <p:cond delay="0"/>
                                          </p:stCondLst>
                                        </p:cTn>
                                        <p:tgtEl>
                                          <p:spTgt spid="454710"/>
                                        </p:tgtEl>
                                        <p:attrNameLst>
                                          <p:attrName>style.visibility</p:attrName>
                                        </p:attrNameLst>
                                      </p:cBhvr>
                                      <p:to>
                                        <p:strVal val="visible"/>
                                      </p:to>
                                    </p:set>
                                    <p:animEffect transition="in" filter="dissolve">
                                      <p:cBhvr>
                                        <p:cTn id="258" dur="500"/>
                                        <p:tgtEl>
                                          <p:spTgt spid="454710"/>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454712"/>
                                        </p:tgtEl>
                                        <p:attrNameLst>
                                          <p:attrName>style.visibility</p:attrName>
                                        </p:attrNameLst>
                                      </p:cBhvr>
                                      <p:to>
                                        <p:strVal val="visible"/>
                                      </p:to>
                                    </p:set>
                                    <p:animEffect transition="in" filter="wipe(down)">
                                      <p:cBhvr>
                                        <p:cTn id="263" dur="500"/>
                                        <p:tgtEl>
                                          <p:spTgt spid="454712"/>
                                        </p:tgtEl>
                                      </p:cBhvr>
                                    </p:animEffect>
                                  </p:childTnLst>
                                </p:cTn>
                              </p:par>
                            </p:childTnLst>
                          </p:cTn>
                        </p:par>
                        <p:par>
                          <p:cTn id="264" fill="hold">
                            <p:stCondLst>
                              <p:cond delay="500"/>
                            </p:stCondLst>
                            <p:childTnLst>
                              <p:par>
                                <p:cTn id="265" presetID="22" presetClass="entr" presetSubtype="4" fill="hold" grpId="0" nodeType="afterEffect">
                                  <p:stCondLst>
                                    <p:cond delay="0"/>
                                  </p:stCondLst>
                                  <p:childTnLst>
                                    <p:set>
                                      <p:cBhvr>
                                        <p:cTn id="266" dur="1" fill="hold">
                                          <p:stCondLst>
                                            <p:cond delay="0"/>
                                          </p:stCondLst>
                                        </p:cTn>
                                        <p:tgtEl>
                                          <p:spTgt spid="454711"/>
                                        </p:tgtEl>
                                        <p:attrNameLst>
                                          <p:attrName>style.visibility</p:attrName>
                                        </p:attrNameLst>
                                      </p:cBhvr>
                                      <p:to>
                                        <p:strVal val="visible"/>
                                      </p:to>
                                    </p:set>
                                    <p:animEffect transition="in" filter="wipe(down)">
                                      <p:cBhvr>
                                        <p:cTn id="267" dur="500"/>
                                        <p:tgtEl>
                                          <p:spTgt spid="454711"/>
                                        </p:tgtEl>
                                      </p:cBhvr>
                                    </p:animEffect>
                                  </p:childTnLst>
                                </p:cTn>
                              </p:par>
                            </p:childTnLst>
                          </p:cTn>
                        </p:par>
                        <p:par>
                          <p:cTn id="268" fill="hold">
                            <p:stCondLst>
                              <p:cond delay="1000"/>
                            </p:stCondLst>
                            <p:childTnLst>
                              <p:par>
                                <p:cTn id="269" presetID="10" presetClass="entr" presetSubtype="0" fill="hold" grpId="0" nodeType="afterEffect">
                                  <p:stCondLst>
                                    <p:cond delay="0"/>
                                  </p:stCondLst>
                                  <p:childTnLst>
                                    <p:set>
                                      <p:cBhvr>
                                        <p:cTn id="270" dur="1" fill="hold">
                                          <p:stCondLst>
                                            <p:cond delay="0"/>
                                          </p:stCondLst>
                                        </p:cTn>
                                        <p:tgtEl>
                                          <p:spTgt spid="454701"/>
                                        </p:tgtEl>
                                        <p:attrNameLst>
                                          <p:attrName>style.visibility</p:attrName>
                                        </p:attrNameLst>
                                      </p:cBhvr>
                                      <p:to>
                                        <p:strVal val="visible"/>
                                      </p:to>
                                    </p:set>
                                    <p:animEffect transition="in" filter="fade">
                                      <p:cBhvr>
                                        <p:cTn id="271" dur="2000"/>
                                        <p:tgtEl>
                                          <p:spTgt spid="454701"/>
                                        </p:tgtEl>
                                      </p:cBhvr>
                                    </p:animEffect>
                                  </p:childTnLst>
                                </p:cTn>
                              </p:par>
                            </p:childTnLst>
                          </p:cTn>
                        </p:par>
                      </p:childTnLst>
                    </p:cTn>
                  </p:par>
                  <p:par>
                    <p:cTn id="272" fill="hold">
                      <p:stCondLst>
                        <p:cond delay="indefinite"/>
                      </p:stCondLst>
                      <p:childTnLst>
                        <p:par>
                          <p:cTn id="273" fill="hold">
                            <p:stCondLst>
                              <p:cond delay="0"/>
                            </p:stCondLst>
                            <p:childTnLst>
                              <p:par>
                                <p:cTn id="274" presetID="39" presetClass="entr" presetSubtype="0" accel="100000" fill="hold" grpId="0" nodeType="clickEffect">
                                  <p:stCondLst>
                                    <p:cond delay="0"/>
                                  </p:stCondLst>
                                  <p:childTnLst>
                                    <p:set>
                                      <p:cBhvr>
                                        <p:cTn id="275" dur="1" fill="hold">
                                          <p:stCondLst>
                                            <p:cond delay="0"/>
                                          </p:stCondLst>
                                        </p:cTn>
                                        <p:tgtEl>
                                          <p:spTgt spid="454702"/>
                                        </p:tgtEl>
                                        <p:attrNameLst>
                                          <p:attrName>style.visibility</p:attrName>
                                        </p:attrNameLst>
                                      </p:cBhvr>
                                      <p:to>
                                        <p:strVal val="visible"/>
                                      </p:to>
                                    </p:set>
                                    <p:anim calcmode="lin" valueType="num">
                                      <p:cBhvr>
                                        <p:cTn id="276" dur="500" fill="hold"/>
                                        <p:tgtEl>
                                          <p:spTgt spid="454702"/>
                                        </p:tgtEl>
                                        <p:attrNameLst>
                                          <p:attrName>ppt_h</p:attrName>
                                        </p:attrNameLst>
                                      </p:cBhvr>
                                      <p:tavLst>
                                        <p:tav tm="0">
                                          <p:val>
                                            <p:strVal val="#ppt_h/20"/>
                                          </p:val>
                                        </p:tav>
                                        <p:tav tm="50000">
                                          <p:val>
                                            <p:strVal val="#ppt_h/20"/>
                                          </p:val>
                                        </p:tav>
                                        <p:tav tm="100000">
                                          <p:val>
                                            <p:strVal val="#ppt_h"/>
                                          </p:val>
                                        </p:tav>
                                      </p:tavLst>
                                    </p:anim>
                                    <p:anim calcmode="lin" valueType="num">
                                      <p:cBhvr>
                                        <p:cTn id="277" dur="500" fill="hold"/>
                                        <p:tgtEl>
                                          <p:spTgt spid="454702"/>
                                        </p:tgtEl>
                                        <p:attrNameLst>
                                          <p:attrName>ppt_w</p:attrName>
                                        </p:attrNameLst>
                                      </p:cBhvr>
                                      <p:tavLst>
                                        <p:tav tm="0">
                                          <p:val>
                                            <p:strVal val="#ppt_w+.3"/>
                                          </p:val>
                                        </p:tav>
                                        <p:tav tm="50000">
                                          <p:val>
                                            <p:strVal val="#ppt_w+.3"/>
                                          </p:val>
                                        </p:tav>
                                        <p:tav tm="100000">
                                          <p:val>
                                            <p:strVal val="#ppt_w"/>
                                          </p:val>
                                        </p:tav>
                                      </p:tavLst>
                                    </p:anim>
                                    <p:anim calcmode="lin" valueType="num">
                                      <p:cBhvr>
                                        <p:cTn id="278" dur="500" fill="hold"/>
                                        <p:tgtEl>
                                          <p:spTgt spid="454702"/>
                                        </p:tgtEl>
                                        <p:attrNameLst>
                                          <p:attrName>ppt_x</p:attrName>
                                        </p:attrNameLst>
                                      </p:cBhvr>
                                      <p:tavLst>
                                        <p:tav tm="0">
                                          <p:val>
                                            <p:strVal val="#ppt_x-.3"/>
                                          </p:val>
                                        </p:tav>
                                        <p:tav tm="50000">
                                          <p:val>
                                            <p:strVal val="#ppt_x"/>
                                          </p:val>
                                        </p:tav>
                                        <p:tav tm="100000">
                                          <p:val>
                                            <p:strVal val="#ppt_x"/>
                                          </p:val>
                                        </p:tav>
                                      </p:tavLst>
                                    </p:anim>
                                    <p:anim calcmode="lin" valueType="num">
                                      <p:cBhvr>
                                        <p:cTn id="279" dur="500" fill="hold"/>
                                        <p:tgtEl>
                                          <p:spTgt spid="454702"/>
                                        </p:tgtEl>
                                        <p:attrNameLst>
                                          <p:attrName>ppt_y</p:attrName>
                                        </p:attrNameLst>
                                      </p:cBhvr>
                                      <p:tavLst>
                                        <p:tav tm="0">
                                          <p:val>
                                            <p:strVal val="#ppt_y"/>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1" nodeType="clickEffect">
                                  <p:stCondLst>
                                    <p:cond delay="0"/>
                                  </p:stCondLst>
                                  <p:childTnLst>
                                    <p:set>
                                      <p:cBhvr>
                                        <p:cTn id="283" dur="1" fill="hold">
                                          <p:stCondLst>
                                            <p:cond delay="0"/>
                                          </p:stCondLst>
                                        </p:cTn>
                                        <p:tgtEl>
                                          <p:spTgt spid="454713"/>
                                        </p:tgtEl>
                                        <p:attrNameLst>
                                          <p:attrName>style.visibility</p:attrName>
                                        </p:attrNameLst>
                                      </p:cBhvr>
                                      <p:to>
                                        <p:strVal val="visible"/>
                                      </p:to>
                                    </p:set>
                                    <p:anim calcmode="lin" valueType="num">
                                      <p:cBhvr>
                                        <p:cTn id="284" dur="500" fill="hold"/>
                                        <p:tgtEl>
                                          <p:spTgt spid="454713"/>
                                        </p:tgtEl>
                                        <p:attrNameLst>
                                          <p:attrName>ppt_w</p:attrName>
                                        </p:attrNameLst>
                                      </p:cBhvr>
                                      <p:tavLst>
                                        <p:tav tm="0">
                                          <p:val>
                                            <p:fltVal val="0"/>
                                          </p:val>
                                        </p:tav>
                                        <p:tav tm="100000">
                                          <p:val>
                                            <p:strVal val="#ppt_w"/>
                                          </p:val>
                                        </p:tav>
                                      </p:tavLst>
                                    </p:anim>
                                    <p:anim calcmode="lin" valueType="num">
                                      <p:cBhvr>
                                        <p:cTn id="285" dur="500" fill="hold"/>
                                        <p:tgtEl>
                                          <p:spTgt spid="454713"/>
                                        </p:tgtEl>
                                        <p:attrNameLst>
                                          <p:attrName>ppt_h</p:attrName>
                                        </p:attrNameLst>
                                      </p:cBhvr>
                                      <p:tavLst>
                                        <p:tav tm="0">
                                          <p:val>
                                            <p:fltVal val="0"/>
                                          </p:val>
                                        </p:tav>
                                        <p:tav tm="100000">
                                          <p:val>
                                            <p:strVal val="#ppt_h"/>
                                          </p:val>
                                        </p:tav>
                                      </p:tavLst>
                                    </p:anim>
                                    <p:animEffect transition="in" filter="fade">
                                      <p:cBhvr>
                                        <p:cTn id="286" dur="500"/>
                                        <p:tgtEl>
                                          <p:spTgt spid="454713"/>
                                        </p:tgtEl>
                                      </p:cBhvr>
                                    </p:animEffect>
                                  </p:childTnLst>
                                </p:cTn>
                              </p:par>
                              <p:par>
                                <p:cTn id="287" presetID="0" presetClass="path" presetSubtype="0" accel="50000" decel="50000" fill="hold" grpId="0" nodeType="withEffect">
                                  <p:stCondLst>
                                    <p:cond delay="0"/>
                                  </p:stCondLst>
                                  <p:childTnLst>
                                    <p:animMotion origin="layout" path="M 2.77778E-7 -2.59259E-6 L -0.01458 -0.51111 " pathEditMode="relative" rAng="0" ptsTypes="AA">
                                      <p:cBhvr>
                                        <p:cTn id="288" dur="2000" fill="hold"/>
                                        <p:tgtEl>
                                          <p:spTgt spid="454713"/>
                                        </p:tgtEl>
                                        <p:attrNameLst>
                                          <p:attrName>ppt_x</p:attrName>
                                          <p:attrName>ppt_y</p:attrName>
                                        </p:attrNameLst>
                                      </p:cBhvr>
                                      <p:rCtr x="-7" y="-256"/>
                                    </p:animMotion>
                                  </p:childTnLst>
                                </p:cTn>
                              </p:par>
                              <p:par>
                                <p:cTn id="289" presetID="10" presetClass="exit" presetSubtype="0" fill="hold" grpId="1" nodeType="withEffect">
                                  <p:stCondLst>
                                    <p:cond delay="0"/>
                                  </p:stCondLst>
                                  <p:childTnLst>
                                    <p:animEffect transition="out" filter="fade">
                                      <p:cBhvr>
                                        <p:cTn id="290" dur="2000"/>
                                        <p:tgtEl>
                                          <p:spTgt spid="454705"/>
                                        </p:tgtEl>
                                      </p:cBhvr>
                                    </p:animEffect>
                                    <p:set>
                                      <p:cBhvr>
                                        <p:cTn id="291" dur="1" fill="hold">
                                          <p:stCondLst>
                                            <p:cond delay="1999"/>
                                          </p:stCondLst>
                                        </p:cTn>
                                        <p:tgtEl>
                                          <p:spTgt spid="4547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3" grpId="0" animBg="1"/>
      <p:bldP spid="454674" grpId="0"/>
      <p:bldP spid="454674" grpId="1"/>
      <p:bldP spid="454674" grpId="2"/>
      <p:bldP spid="454675" grpId="0"/>
      <p:bldP spid="454675" grpId="1"/>
      <p:bldP spid="454675" grpId="2"/>
      <p:bldP spid="454678" grpId="0" animBg="1"/>
      <p:bldP spid="454678" grpId="1" animBg="1"/>
      <p:bldP spid="454678" grpId="2" animBg="1"/>
      <p:bldP spid="454679" grpId="0" animBg="1"/>
      <p:bldP spid="454679" grpId="1" animBg="1"/>
      <p:bldP spid="454679" grpId="2" animBg="1"/>
      <p:bldP spid="454680" grpId="0"/>
      <p:bldP spid="454680" grpId="1"/>
      <p:bldP spid="454680" grpId="2"/>
      <p:bldP spid="454681" grpId="0"/>
      <p:bldP spid="454681" grpId="1"/>
      <p:bldP spid="454681" grpId="2"/>
      <p:bldP spid="454682" grpId="0"/>
      <p:bldP spid="454682" grpId="1"/>
      <p:bldP spid="454682" grpId="2"/>
      <p:bldP spid="454683" grpId="0"/>
      <p:bldP spid="454683" grpId="1"/>
      <p:bldP spid="454684" grpId="0" animBg="1"/>
      <p:bldP spid="454684" grpId="1" animBg="1"/>
      <p:bldP spid="454684" grpId="2" animBg="1"/>
      <p:bldP spid="454685" grpId="0" animBg="1"/>
      <p:bldP spid="454685" grpId="1" animBg="1"/>
      <p:bldP spid="454685" grpId="2" animBg="1"/>
      <p:bldP spid="454686" grpId="0"/>
      <p:bldP spid="454686" grpId="1"/>
      <p:bldP spid="454686" grpId="2"/>
      <p:bldP spid="454687" grpId="0"/>
      <p:bldP spid="454687" grpId="1"/>
      <p:bldP spid="454687" grpId="2"/>
      <p:bldP spid="454688" grpId="0"/>
      <p:bldP spid="454688" grpId="1"/>
      <p:bldP spid="454688" grpId="2"/>
      <p:bldP spid="454689" grpId="0"/>
      <p:bldP spid="454689" grpId="1"/>
      <p:bldP spid="454689" grpId="2"/>
      <p:bldP spid="454690" grpId="0"/>
      <p:bldP spid="454691" grpId="0"/>
      <p:bldP spid="454691" grpId="1"/>
      <p:bldP spid="454693" grpId="0"/>
      <p:bldP spid="454697" grpId="0"/>
      <p:bldP spid="454698" grpId="0"/>
      <p:bldP spid="454699" grpId="0" animBg="1"/>
      <p:bldP spid="454700" grpId="0" animBg="1"/>
      <p:bldP spid="454701" grpId="0"/>
      <p:bldP spid="454702" grpId="0"/>
      <p:bldP spid="454703" grpId="0" animBg="1"/>
      <p:bldP spid="454703" grpId="1" animBg="1"/>
      <p:bldP spid="454704" grpId="0" animBg="1"/>
      <p:bldP spid="454704" grpId="1" animBg="1"/>
      <p:bldP spid="454705" grpId="0"/>
      <p:bldP spid="454705" grpId="1"/>
      <p:bldP spid="454709" grpId="0"/>
      <p:bldP spid="454710" grpId="0"/>
      <p:bldP spid="454711" grpId="0" animBg="1"/>
      <p:bldP spid="454712" grpId="0" animBg="1"/>
      <p:bldP spid="454713" grpId="0"/>
      <p:bldP spid="454713"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3"/>
          <p:cNvSpPr txBox="1">
            <a:spLocks noChangeArrowheads="1"/>
          </p:cNvSpPr>
          <p:nvPr/>
        </p:nvSpPr>
        <p:spPr bwMode="auto">
          <a:xfrm>
            <a:off x="288925" y="1411288"/>
            <a:ext cx="8713788" cy="517525"/>
          </a:xfrm>
          <a:prstGeom prst="rect">
            <a:avLst/>
          </a:prstGeom>
          <a:noFill/>
          <a:ln w="9525">
            <a:noFill/>
            <a:miter lim="800000"/>
            <a:headEnd/>
            <a:tailEnd/>
          </a:ln>
        </p:spPr>
        <p:txBody>
          <a:bodyPr wrap="none">
            <a:spAutoFit/>
          </a:bodyPr>
          <a:lstStyle/>
          <a:p>
            <a:pPr marL="457200" indent="-457200"/>
            <a:r>
              <a:rPr lang="en-US"/>
              <a:t>2.  At STP, what volume of “laughing gas” (dinitrogen monoxide) will be produced from 50 g of nitrogen gas   </a:t>
            </a:r>
          </a:p>
          <a:p>
            <a:pPr marL="457200" indent="-457200"/>
            <a:r>
              <a:rPr lang="en-US"/>
              <a:t>              and 75 g of oxygen gas?</a:t>
            </a:r>
          </a:p>
        </p:txBody>
      </p:sp>
      <p:sp>
        <p:nvSpPr>
          <p:cNvPr id="145411" name="Rectangle 4"/>
          <p:cNvSpPr>
            <a:spLocks noGrp="1" noChangeArrowheads="1"/>
          </p:cNvSpPr>
          <p:nvPr>
            <p:ph type="title"/>
          </p:nvPr>
        </p:nvSpPr>
        <p:spPr>
          <a:noFill/>
        </p:spPr>
        <p:txBody>
          <a:bodyPr/>
          <a:lstStyle/>
          <a:p>
            <a:pPr eaLnBrk="1" hangingPunct="1"/>
            <a:r>
              <a:rPr lang="en-US" sz="2800" i="1" smtClean="0"/>
              <a:t>Limiting Reactant Problems</a:t>
            </a:r>
          </a:p>
        </p:txBody>
      </p:sp>
      <p:sp>
        <p:nvSpPr>
          <p:cNvPr id="455685" name="Oval 5">
            <a:hlinkClick r:id="rId3" action="ppaction://hlinksldjump"/>
          </p:cNvPr>
          <p:cNvSpPr>
            <a:spLocks noChangeArrowheads="1"/>
          </p:cNvSpPr>
          <p:nvPr/>
        </p:nvSpPr>
        <p:spPr bwMode="auto">
          <a:xfrm>
            <a:off x="300038" y="20462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5413" name="Text Box 6"/>
          <p:cNvSpPr txBox="1">
            <a:spLocks noChangeArrowheads="1"/>
          </p:cNvSpPr>
          <p:nvPr/>
        </p:nvSpPr>
        <p:spPr bwMode="auto">
          <a:xfrm>
            <a:off x="1336675" y="2020888"/>
            <a:ext cx="5514975"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(g)   +     O</a:t>
            </a:r>
            <a:r>
              <a:rPr lang="en-US" sz="2000" baseline="-25000"/>
              <a:t>2</a:t>
            </a:r>
            <a:r>
              <a:rPr lang="en-US" sz="2000"/>
              <a:t>(g)                                2 N</a:t>
            </a:r>
            <a:r>
              <a:rPr lang="en-US" sz="2000" baseline="-25000"/>
              <a:t>2</a:t>
            </a:r>
            <a:r>
              <a:rPr lang="en-US" sz="2000"/>
              <a:t>O(g)</a:t>
            </a:r>
          </a:p>
        </p:txBody>
      </p:sp>
      <p:sp>
        <p:nvSpPr>
          <p:cNvPr id="145414" name="Line 7"/>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455688" name="Text Box 8"/>
          <p:cNvSpPr txBox="1">
            <a:spLocks noChangeArrowheads="1"/>
          </p:cNvSpPr>
          <p:nvPr/>
        </p:nvSpPr>
        <p:spPr bwMode="auto">
          <a:xfrm>
            <a:off x="1533525" y="2608263"/>
            <a:ext cx="579438" cy="336550"/>
          </a:xfrm>
          <a:prstGeom prst="rect">
            <a:avLst/>
          </a:prstGeom>
          <a:noFill/>
          <a:ln w="9525">
            <a:noFill/>
            <a:miter lim="800000"/>
            <a:headEnd/>
            <a:tailEnd/>
          </a:ln>
        </p:spPr>
        <p:txBody>
          <a:bodyPr wrap="none">
            <a:spAutoFit/>
          </a:bodyPr>
          <a:lstStyle/>
          <a:p>
            <a:r>
              <a:rPr lang="en-US" sz="1600"/>
              <a:t>50 g</a:t>
            </a:r>
          </a:p>
        </p:txBody>
      </p:sp>
      <p:sp>
        <p:nvSpPr>
          <p:cNvPr id="455689" name="Text Box 9"/>
          <p:cNvSpPr txBox="1">
            <a:spLocks noChangeArrowheads="1"/>
          </p:cNvSpPr>
          <p:nvPr/>
        </p:nvSpPr>
        <p:spPr bwMode="auto">
          <a:xfrm>
            <a:off x="2933700" y="2636838"/>
            <a:ext cx="579438" cy="336550"/>
          </a:xfrm>
          <a:prstGeom prst="rect">
            <a:avLst/>
          </a:prstGeom>
          <a:noFill/>
          <a:ln w="9525">
            <a:noFill/>
            <a:miter lim="800000"/>
            <a:headEnd/>
            <a:tailEnd/>
          </a:ln>
        </p:spPr>
        <p:txBody>
          <a:bodyPr wrap="none">
            <a:spAutoFit/>
          </a:bodyPr>
          <a:lstStyle/>
          <a:p>
            <a:r>
              <a:rPr lang="en-US" sz="1600"/>
              <a:t>75 g</a:t>
            </a:r>
          </a:p>
        </p:txBody>
      </p:sp>
      <p:sp>
        <p:nvSpPr>
          <p:cNvPr id="455690" name="Line 10"/>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55691" name="Line 11"/>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55692" name="Text Box 12"/>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28 g/mol</a:t>
            </a:r>
          </a:p>
        </p:txBody>
      </p:sp>
      <p:sp>
        <p:nvSpPr>
          <p:cNvPr id="455693" name="Text Box 13"/>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55694" name="Text Box 14"/>
          <p:cNvSpPr txBox="1">
            <a:spLocks noChangeArrowheads="1"/>
          </p:cNvSpPr>
          <p:nvPr/>
        </p:nvSpPr>
        <p:spPr bwMode="auto">
          <a:xfrm>
            <a:off x="998538" y="4181475"/>
            <a:ext cx="1244600" cy="336550"/>
          </a:xfrm>
          <a:prstGeom prst="rect">
            <a:avLst/>
          </a:prstGeom>
          <a:noFill/>
          <a:ln w="9525">
            <a:noFill/>
            <a:miter lim="800000"/>
            <a:headEnd/>
            <a:tailEnd/>
          </a:ln>
        </p:spPr>
        <p:txBody>
          <a:bodyPr wrap="none">
            <a:spAutoFit/>
          </a:bodyPr>
          <a:lstStyle/>
          <a:p>
            <a:r>
              <a:rPr lang="en-US" sz="1600"/>
              <a:t>1.79 mol N</a:t>
            </a:r>
            <a:r>
              <a:rPr lang="en-US" sz="1600" baseline="-25000"/>
              <a:t>2</a:t>
            </a:r>
          </a:p>
        </p:txBody>
      </p:sp>
      <p:sp>
        <p:nvSpPr>
          <p:cNvPr id="455695" name="Text Box 15"/>
          <p:cNvSpPr txBox="1">
            <a:spLocks noChangeArrowheads="1"/>
          </p:cNvSpPr>
          <p:nvPr/>
        </p:nvSpPr>
        <p:spPr bwMode="auto">
          <a:xfrm>
            <a:off x="2606675" y="4178300"/>
            <a:ext cx="1257300" cy="336550"/>
          </a:xfrm>
          <a:prstGeom prst="rect">
            <a:avLst/>
          </a:prstGeom>
          <a:noFill/>
          <a:ln w="9525">
            <a:noFill/>
            <a:miter lim="800000"/>
            <a:headEnd/>
            <a:tailEnd/>
          </a:ln>
        </p:spPr>
        <p:txBody>
          <a:bodyPr wrap="none">
            <a:spAutoFit/>
          </a:bodyPr>
          <a:lstStyle/>
          <a:p>
            <a:r>
              <a:rPr lang="en-US" sz="1600"/>
              <a:t>2.34 mol O</a:t>
            </a:r>
            <a:r>
              <a:rPr lang="en-US" sz="1600" baseline="-25000"/>
              <a:t>2</a:t>
            </a:r>
          </a:p>
        </p:txBody>
      </p:sp>
      <p:sp>
        <p:nvSpPr>
          <p:cNvPr id="455696" name="Line 16"/>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5697" name="Line 17"/>
          <p:cNvSpPr>
            <a:spLocks noChangeShapeType="1"/>
          </p:cNvSpPr>
          <p:nvPr/>
        </p:nvSpPr>
        <p:spPr bwMode="auto">
          <a:xfrm>
            <a:off x="2679700" y="4471988"/>
            <a:ext cx="1163638" cy="0"/>
          </a:xfrm>
          <a:prstGeom prst="line">
            <a:avLst/>
          </a:prstGeom>
          <a:noFill/>
          <a:ln w="9525">
            <a:solidFill>
              <a:schemeClr val="tx1"/>
            </a:solidFill>
            <a:round/>
            <a:headEnd/>
            <a:tailEnd/>
          </a:ln>
        </p:spPr>
        <p:txBody>
          <a:bodyPr/>
          <a:lstStyle/>
          <a:p>
            <a:endParaRPr lang="en-US"/>
          </a:p>
        </p:txBody>
      </p:sp>
      <p:sp>
        <p:nvSpPr>
          <p:cNvPr id="455698" name="Text Box 18"/>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5699" name="Text Box 19"/>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5700" name="Text Box 20"/>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0.89</a:t>
            </a:r>
          </a:p>
        </p:txBody>
      </p:sp>
      <p:sp>
        <p:nvSpPr>
          <p:cNvPr id="455701" name="Text Box 21"/>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2.34</a:t>
            </a:r>
          </a:p>
        </p:txBody>
      </p:sp>
      <p:sp>
        <p:nvSpPr>
          <p:cNvPr id="455702" name="Text Box 22"/>
          <p:cNvSpPr txBox="1">
            <a:spLocks noChangeArrowheads="1"/>
          </p:cNvSpPr>
          <p:nvPr/>
        </p:nvSpPr>
        <p:spPr bwMode="auto">
          <a:xfrm>
            <a:off x="1390650"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5703" name="Text Box 23"/>
          <p:cNvSpPr txBox="1">
            <a:spLocks noChangeArrowheads="1"/>
          </p:cNvSpPr>
          <p:nvPr/>
        </p:nvSpPr>
        <p:spPr bwMode="auto">
          <a:xfrm>
            <a:off x="2813050"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5704" name="Text Box 24"/>
          <p:cNvSpPr txBox="1">
            <a:spLocks noChangeArrowheads="1"/>
          </p:cNvSpPr>
          <p:nvPr/>
        </p:nvSpPr>
        <p:spPr bwMode="auto">
          <a:xfrm>
            <a:off x="1787525" y="5916613"/>
            <a:ext cx="2189163" cy="336550"/>
          </a:xfrm>
          <a:prstGeom prst="rect">
            <a:avLst/>
          </a:prstGeom>
          <a:noFill/>
          <a:ln w="9525">
            <a:noFill/>
            <a:miter lim="800000"/>
            <a:headEnd/>
            <a:tailEnd/>
          </a:ln>
        </p:spPr>
        <p:txBody>
          <a:bodyPr wrap="none">
            <a:spAutoFit/>
          </a:bodyPr>
          <a:lstStyle/>
          <a:p>
            <a:r>
              <a:rPr lang="en-US" sz="1600"/>
              <a:t>x L N</a:t>
            </a:r>
            <a:r>
              <a:rPr lang="en-US" sz="1600" baseline="-25000"/>
              <a:t>2</a:t>
            </a:r>
            <a:r>
              <a:rPr lang="en-US" sz="1600"/>
              <a:t>O = 1.79 mol N</a:t>
            </a:r>
            <a:r>
              <a:rPr lang="en-US" sz="1600" baseline="-25000"/>
              <a:t>2</a:t>
            </a:r>
          </a:p>
        </p:txBody>
      </p:sp>
      <p:grpSp>
        <p:nvGrpSpPr>
          <p:cNvPr id="2" name="Group 25"/>
          <p:cNvGrpSpPr>
            <a:grpSpLocks/>
          </p:cNvGrpSpPr>
          <p:nvPr/>
        </p:nvGrpSpPr>
        <p:grpSpPr bwMode="auto">
          <a:xfrm>
            <a:off x="3963988" y="5673725"/>
            <a:ext cx="1119187" cy="808038"/>
            <a:chOff x="4174" y="2818"/>
            <a:chExt cx="756" cy="509"/>
          </a:xfrm>
        </p:grpSpPr>
        <p:sp>
          <p:nvSpPr>
            <p:cNvPr id="145450"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5451"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5708" name="Text Box 28"/>
          <p:cNvSpPr txBox="1">
            <a:spLocks noChangeArrowheads="1"/>
          </p:cNvSpPr>
          <p:nvPr/>
        </p:nvSpPr>
        <p:spPr bwMode="auto">
          <a:xfrm>
            <a:off x="4010025" y="6097588"/>
            <a:ext cx="962025" cy="336550"/>
          </a:xfrm>
          <a:prstGeom prst="rect">
            <a:avLst/>
          </a:prstGeom>
          <a:noFill/>
          <a:ln w="9525">
            <a:noFill/>
            <a:miter lim="800000"/>
            <a:headEnd/>
            <a:tailEnd/>
          </a:ln>
        </p:spPr>
        <p:txBody>
          <a:bodyPr wrap="none">
            <a:spAutoFit/>
          </a:bodyPr>
          <a:lstStyle/>
          <a:p>
            <a:r>
              <a:rPr lang="en-US" sz="1600"/>
              <a:t>2 mol N</a:t>
            </a:r>
            <a:r>
              <a:rPr lang="en-US" sz="1600" baseline="-25000"/>
              <a:t>2</a:t>
            </a:r>
          </a:p>
        </p:txBody>
      </p:sp>
      <p:sp>
        <p:nvSpPr>
          <p:cNvPr id="455709" name="Text Box 29"/>
          <p:cNvSpPr txBox="1">
            <a:spLocks noChangeArrowheads="1"/>
          </p:cNvSpPr>
          <p:nvPr/>
        </p:nvSpPr>
        <p:spPr bwMode="auto">
          <a:xfrm>
            <a:off x="3987800" y="5740400"/>
            <a:ext cx="1120775"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O</a:t>
            </a:r>
          </a:p>
        </p:txBody>
      </p:sp>
      <p:sp>
        <p:nvSpPr>
          <p:cNvPr id="455710" name="Line 30"/>
          <p:cNvSpPr>
            <a:spLocks noChangeShapeType="1"/>
          </p:cNvSpPr>
          <p:nvPr/>
        </p:nvSpPr>
        <p:spPr bwMode="auto">
          <a:xfrm flipV="1">
            <a:off x="3243263" y="6086475"/>
            <a:ext cx="614362" cy="60325"/>
          </a:xfrm>
          <a:prstGeom prst="line">
            <a:avLst/>
          </a:prstGeom>
          <a:noFill/>
          <a:ln w="9525">
            <a:solidFill>
              <a:srgbClr val="FF0000"/>
            </a:solidFill>
            <a:round/>
            <a:headEnd/>
            <a:tailEnd/>
          </a:ln>
        </p:spPr>
        <p:txBody>
          <a:bodyPr/>
          <a:lstStyle/>
          <a:p>
            <a:endParaRPr lang="en-US"/>
          </a:p>
        </p:txBody>
      </p:sp>
      <p:sp>
        <p:nvSpPr>
          <p:cNvPr id="455711" name="Line 31"/>
          <p:cNvSpPr>
            <a:spLocks noChangeShapeType="1"/>
          </p:cNvSpPr>
          <p:nvPr/>
        </p:nvSpPr>
        <p:spPr bwMode="auto">
          <a:xfrm flipV="1">
            <a:off x="4259263" y="6257925"/>
            <a:ext cx="666750" cy="117475"/>
          </a:xfrm>
          <a:prstGeom prst="line">
            <a:avLst/>
          </a:prstGeom>
          <a:noFill/>
          <a:ln w="9525">
            <a:solidFill>
              <a:srgbClr val="FF0000"/>
            </a:solidFill>
            <a:round/>
            <a:headEnd/>
            <a:tailEnd/>
          </a:ln>
        </p:spPr>
        <p:txBody>
          <a:bodyPr/>
          <a:lstStyle/>
          <a:p>
            <a:endParaRPr lang="en-US"/>
          </a:p>
        </p:txBody>
      </p:sp>
      <p:sp>
        <p:nvSpPr>
          <p:cNvPr id="455712" name="Text Box 32"/>
          <p:cNvSpPr txBox="1">
            <a:spLocks noChangeArrowheads="1"/>
          </p:cNvSpPr>
          <p:nvPr/>
        </p:nvSpPr>
        <p:spPr bwMode="auto">
          <a:xfrm>
            <a:off x="6292850" y="5905500"/>
            <a:ext cx="303213" cy="336550"/>
          </a:xfrm>
          <a:prstGeom prst="rect">
            <a:avLst/>
          </a:prstGeom>
          <a:noFill/>
          <a:ln w="9525">
            <a:noFill/>
            <a:miter lim="800000"/>
            <a:headEnd/>
            <a:tailEnd/>
          </a:ln>
        </p:spPr>
        <p:txBody>
          <a:bodyPr wrap="none">
            <a:spAutoFit/>
          </a:bodyPr>
          <a:lstStyle/>
          <a:p>
            <a:r>
              <a:rPr lang="en-US" sz="1600"/>
              <a:t>=</a:t>
            </a:r>
          </a:p>
        </p:txBody>
      </p:sp>
      <p:sp>
        <p:nvSpPr>
          <p:cNvPr id="455713" name="Text Box 33"/>
          <p:cNvSpPr txBox="1">
            <a:spLocks noChangeArrowheads="1"/>
          </p:cNvSpPr>
          <p:nvPr/>
        </p:nvSpPr>
        <p:spPr bwMode="auto">
          <a:xfrm>
            <a:off x="6515100" y="5910263"/>
            <a:ext cx="1019175" cy="336550"/>
          </a:xfrm>
          <a:prstGeom prst="rect">
            <a:avLst/>
          </a:prstGeom>
          <a:noFill/>
          <a:ln w="9525">
            <a:noFill/>
            <a:miter lim="800000"/>
            <a:headEnd/>
            <a:tailEnd/>
          </a:ln>
        </p:spPr>
        <p:txBody>
          <a:bodyPr wrap="none">
            <a:spAutoFit/>
          </a:bodyPr>
          <a:lstStyle/>
          <a:p>
            <a:r>
              <a:rPr lang="en-US" sz="1600"/>
              <a:t>40 L N</a:t>
            </a:r>
            <a:r>
              <a:rPr lang="en-US" sz="1600" baseline="-25000"/>
              <a:t>2</a:t>
            </a:r>
            <a:r>
              <a:rPr lang="en-US" sz="1600"/>
              <a:t>O</a:t>
            </a:r>
          </a:p>
        </p:txBody>
      </p:sp>
      <p:sp>
        <p:nvSpPr>
          <p:cNvPr id="455714"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5715"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5716" name="Text Box 36"/>
          <p:cNvSpPr txBox="1">
            <a:spLocks noChangeArrowheads="1"/>
          </p:cNvSpPr>
          <p:nvPr/>
        </p:nvSpPr>
        <p:spPr bwMode="auto">
          <a:xfrm>
            <a:off x="6080125" y="2430463"/>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5110163" y="5673725"/>
            <a:ext cx="1147762" cy="808038"/>
            <a:chOff x="4174" y="2818"/>
            <a:chExt cx="756" cy="509"/>
          </a:xfrm>
        </p:grpSpPr>
        <p:sp>
          <p:nvSpPr>
            <p:cNvPr id="145448"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5449"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5720" name="Text Box 40"/>
          <p:cNvSpPr txBox="1">
            <a:spLocks noChangeArrowheads="1"/>
          </p:cNvSpPr>
          <p:nvPr/>
        </p:nvSpPr>
        <p:spPr bwMode="auto">
          <a:xfrm>
            <a:off x="5108575" y="6097588"/>
            <a:ext cx="1120775"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endParaRPr lang="en-US" sz="1600" baseline="-25000"/>
          </a:p>
        </p:txBody>
      </p:sp>
      <p:sp>
        <p:nvSpPr>
          <p:cNvPr id="455721" name="Text Box 41"/>
          <p:cNvSpPr txBox="1">
            <a:spLocks noChangeArrowheads="1"/>
          </p:cNvSpPr>
          <p:nvPr/>
        </p:nvSpPr>
        <p:spPr bwMode="auto">
          <a:xfrm>
            <a:off x="5095875" y="5740400"/>
            <a:ext cx="1189038" cy="336550"/>
          </a:xfrm>
          <a:prstGeom prst="rect">
            <a:avLst/>
          </a:prstGeom>
          <a:noFill/>
          <a:ln w="9525">
            <a:noFill/>
            <a:miter lim="800000"/>
            <a:headEnd/>
            <a:tailEnd/>
          </a:ln>
        </p:spPr>
        <p:txBody>
          <a:bodyPr wrap="none">
            <a:spAutoFit/>
          </a:bodyPr>
          <a:lstStyle/>
          <a:p>
            <a:r>
              <a:rPr lang="en-US" sz="1600"/>
              <a:t>22.4 L N</a:t>
            </a:r>
            <a:r>
              <a:rPr lang="en-US" sz="1600" baseline="-25000"/>
              <a:t>2</a:t>
            </a:r>
            <a:r>
              <a:rPr lang="en-US" sz="1600"/>
              <a:t>O</a:t>
            </a:r>
          </a:p>
        </p:txBody>
      </p:sp>
      <p:sp>
        <p:nvSpPr>
          <p:cNvPr id="455722" name="Line 42"/>
          <p:cNvSpPr>
            <a:spLocks noChangeShapeType="1"/>
          </p:cNvSpPr>
          <p:nvPr/>
        </p:nvSpPr>
        <p:spPr bwMode="auto">
          <a:xfrm flipV="1">
            <a:off x="5395913" y="6226175"/>
            <a:ext cx="739775" cy="130175"/>
          </a:xfrm>
          <a:prstGeom prst="line">
            <a:avLst/>
          </a:prstGeom>
          <a:noFill/>
          <a:ln w="9525">
            <a:solidFill>
              <a:srgbClr val="FF0000"/>
            </a:solidFill>
            <a:round/>
            <a:headEnd/>
            <a:tailEnd/>
          </a:ln>
        </p:spPr>
        <p:txBody>
          <a:bodyPr/>
          <a:lstStyle/>
          <a:p>
            <a:endParaRPr lang="en-US"/>
          </a:p>
        </p:txBody>
      </p:sp>
      <p:sp>
        <p:nvSpPr>
          <p:cNvPr id="455723" name="Line 43"/>
          <p:cNvSpPr>
            <a:spLocks noChangeShapeType="1"/>
          </p:cNvSpPr>
          <p:nvPr/>
        </p:nvSpPr>
        <p:spPr bwMode="auto">
          <a:xfrm flipV="1">
            <a:off x="4281488" y="5854700"/>
            <a:ext cx="606425" cy="139700"/>
          </a:xfrm>
          <a:prstGeom prst="line">
            <a:avLst/>
          </a:prstGeom>
          <a:noFill/>
          <a:ln w="9525">
            <a:solidFill>
              <a:srgbClr val="FF0000"/>
            </a:solidFill>
            <a:round/>
            <a:headEnd/>
            <a:tailEnd/>
          </a:ln>
        </p:spPr>
        <p:txBody>
          <a:bodyPr/>
          <a:lstStyle/>
          <a:p>
            <a:endParaRPr lang="en-US"/>
          </a:p>
        </p:txBody>
      </p:sp>
      <p:sp>
        <p:nvSpPr>
          <p:cNvPr id="455724" name="Text Box 44"/>
          <p:cNvSpPr txBox="1">
            <a:spLocks noChangeArrowheads="1"/>
          </p:cNvSpPr>
          <p:nvPr/>
        </p:nvSpPr>
        <p:spPr bwMode="auto">
          <a:xfrm>
            <a:off x="6515100" y="5910263"/>
            <a:ext cx="1019175" cy="336550"/>
          </a:xfrm>
          <a:prstGeom prst="rect">
            <a:avLst/>
          </a:prstGeom>
          <a:noFill/>
          <a:ln w="9525">
            <a:noFill/>
            <a:miter lim="800000"/>
            <a:headEnd/>
            <a:tailEnd/>
          </a:ln>
        </p:spPr>
        <p:txBody>
          <a:bodyPr wrap="none">
            <a:spAutoFit/>
          </a:bodyPr>
          <a:lstStyle/>
          <a:p>
            <a:r>
              <a:rPr lang="en-US" sz="1600"/>
              <a:t>40 L N</a:t>
            </a:r>
            <a:r>
              <a:rPr lang="en-US" sz="1600" baseline="-25000"/>
              <a:t>2</a:t>
            </a:r>
            <a:r>
              <a:rPr lang="en-US" sz="16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5685"/>
                                        </p:tgtEl>
                                        <p:attrNameLst>
                                          <p:attrName>style.visibility</p:attrName>
                                        </p:attrNameLst>
                                      </p:cBhvr>
                                      <p:to>
                                        <p:strVal val="visible"/>
                                      </p:to>
                                    </p:set>
                                    <p:anim calcmode="lin" valueType="num">
                                      <p:cBhvr>
                                        <p:cTn id="7" dur="500" fill="hold"/>
                                        <p:tgtEl>
                                          <p:spTgt spid="455685"/>
                                        </p:tgtEl>
                                        <p:attrNameLst>
                                          <p:attrName>ppt_w</p:attrName>
                                        </p:attrNameLst>
                                      </p:cBhvr>
                                      <p:tavLst>
                                        <p:tav tm="0">
                                          <p:val>
                                            <p:fltVal val="0"/>
                                          </p:val>
                                        </p:tav>
                                        <p:tav tm="100000">
                                          <p:val>
                                            <p:strVal val="#ppt_w"/>
                                          </p:val>
                                        </p:tav>
                                      </p:tavLst>
                                    </p:anim>
                                    <p:anim calcmode="lin" valueType="num">
                                      <p:cBhvr>
                                        <p:cTn id="8" dur="500" fill="hold"/>
                                        <p:tgtEl>
                                          <p:spTgt spid="455685"/>
                                        </p:tgtEl>
                                        <p:attrNameLst>
                                          <p:attrName>ppt_h</p:attrName>
                                        </p:attrNameLst>
                                      </p:cBhvr>
                                      <p:tavLst>
                                        <p:tav tm="0">
                                          <p:val>
                                            <p:fltVal val="0"/>
                                          </p:val>
                                        </p:tav>
                                        <p:tav tm="100000">
                                          <p:val>
                                            <p:strVal val="#ppt_h"/>
                                          </p:val>
                                        </p:tav>
                                      </p:tavLst>
                                    </p:anim>
                                    <p:animEffect transition="in" filter="fade">
                                      <p:cBhvr>
                                        <p:cTn id="9" dur="500"/>
                                        <p:tgtEl>
                                          <p:spTgt spid="45568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5716"/>
                                        </p:tgtEl>
                                        <p:attrNameLst>
                                          <p:attrName>style.visibility</p:attrName>
                                        </p:attrNameLst>
                                      </p:cBhvr>
                                      <p:to>
                                        <p:strVal val="visible"/>
                                      </p:to>
                                    </p:set>
                                    <p:animEffect transition="in" filter="fade">
                                      <p:cBhvr>
                                        <p:cTn id="14" dur="1000"/>
                                        <p:tgtEl>
                                          <p:spTgt spid="455716"/>
                                        </p:tgtEl>
                                      </p:cBhvr>
                                    </p:animEffect>
                                    <p:anim calcmode="lin" valueType="num">
                                      <p:cBhvr>
                                        <p:cTn id="15" dur="1000" fill="hold"/>
                                        <p:tgtEl>
                                          <p:spTgt spid="455716"/>
                                        </p:tgtEl>
                                        <p:attrNameLst>
                                          <p:attrName>ppt_x</p:attrName>
                                        </p:attrNameLst>
                                      </p:cBhvr>
                                      <p:tavLst>
                                        <p:tav tm="0">
                                          <p:val>
                                            <p:strVal val="#ppt_x"/>
                                          </p:val>
                                        </p:tav>
                                        <p:tav tm="100000">
                                          <p:val>
                                            <p:strVal val="#ppt_x"/>
                                          </p:val>
                                        </p:tav>
                                      </p:tavLst>
                                    </p:anim>
                                    <p:anim calcmode="lin" valueType="num">
                                      <p:cBhvr>
                                        <p:cTn id="16" dur="1000" fill="hold"/>
                                        <p:tgtEl>
                                          <p:spTgt spid="4557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5688"/>
                                        </p:tgtEl>
                                        <p:attrNameLst>
                                          <p:attrName>style.visibility</p:attrName>
                                        </p:attrNameLst>
                                      </p:cBhvr>
                                      <p:to>
                                        <p:strVal val="visible"/>
                                      </p:to>
                                    </p:set>
                                    <p:anim calcmode="lin" valueType="num">
                                      <p:cBhvr>
                                        <p:cTn id="21" dur="500" fill="hold"/>
                                        <p:tgtEl>
                                          <p:spTgt spid="455688"/>
                                        </p:tgtEl>
                                        <p:attrNameLst>
                                          <p:attrName>ppt_w</p:attrName>
                                        </p:attrNameLst>
                                      </p:cBhvr>
                                      <p:tavLst>
                                        <p:tav tm="0">
                                          <p:val>
                                            <p:fltVal val="0"/>
                                          </p:val>
                                        </p:tav>
                                        <p:tav tm="100000">
                                          <p:val>
                                            <p:strVal val="#ppt_w"/>
                                          </p:val>
                                        </p:tav>
                                      </p:tavLst>
                                    </p:anim>
                                    <p:anim calcmode="lin" valueType="num">
                                      <p:cBhvr>
                                        <p:cTn id="22" dur="500" fill="hold"/>
                                        <p:tgtEl>
                                          <p:spTgt spid="455688"/>
                                        </p:tgtEl>
                                        <p:attrNameLst>
                                          <p:attrName>ppt_h</p:attrName>
                                        </p:attrNameLst>
                                      </p:cBhvr>
                                      <p:tavLst>
                                        <p:tav tm="0">
                                          <p:val>
                                            <p:fltVal val="0"/>
                                          </p:val>
                                        </p:tav>
                                        <p:tav tm="100000">
                                          <p:val>
                                            <p:strVal val="#ppt_h"/>
                                          </p:val>
                                        </p:tav>
                                      </p:tavLst>
                                    </p:anim>
                                    <p:animEffect transition="in" filter="fade">
                                      <p:cBhvr>
                                        <p:cTn id="23" dur="500"/>
                                        <p:tgtEl>
                                          <p:spTgt spid="45568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5689"/>
                                        </p:tgtEl>
                                        <p:attrNameLst>
                                          <p:attrName>style.visibility</p:attrName>
                                        </p:attrNameLst>
                                      </p:cBhvr>
                                      <p:to>
                                        <p:strVal val="visible"/>
                                      </p:to>
                                    </p:set>
                                    <p:anim calcmode="lin" valueType="num">
                                      <p:cBhvr>
                                        <p:cTn id="28" dur="500" fill="hold"/>
                                        <p:tgtEl>
                                          <p:spTgt spid="455689"/>
                                        </p:tgtEl>
                                        <p:attrNameLst>
                                          <p:attrName>ppt_w</p:attrName>
                                        </p:attrNameLst>
                                      </p:cBhvr>
                                      <p:tavLst>
                                        <p:tav tm="0">
                                          <p:val>
                                            <p:fltVal val="0"/>
                                          </p:val>
                                        </p:tav>
                                        <p:tav tm="100000">
                                          <p:val>
                                            <p:strVal val="#ppt_w"/>
                                          </p:val>
                                        </p:tav>
                                      </p:tavLst>
                                    </p:anim>
                                    <p:anim calcmode="lin" valueType="num">
                                      <p:cBhvr>
                                        <p:cTn id="29" dur="500" fill="hold"/>
                                        <p:tgtEl>
                                          <p:spTgt spid="455689"/>
                                        </p:tgtEl>
                                        <p:attrNameLst>
                                          <p:attrName>ppt_h</p:attrName>
                                        </p:attrNameLst>
                                      </p:cBhvr>
                                      <p:tavLst>
                                        <p:tav tm="0">
                                          <p:val>
                                            <p:fltVal val="0"/>
                                          </p:val>
                                        </p:tav>
                                        <p:tav tm="100000">
                                          <p:val>
                                            <p:strVal val="#ppt_h"/>
                                          </p:val>
                                        </p:tav>
                                      </p:tavLst>
                                    </p:anim>
                                    <p:animEffect transition="in" filter="fade">
                                      <p:cBhvr>
                                        <p:cTn id="30" dur="500"/>
                                        <p:tgtEl>
                                          <p:spTgt spid="45568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5690"/>
                                        </p:tgtEl>
                                        <p:attrNameLst>
                                          <p:attrName>style.visibility</p:attrName>
                                        </p:attrNameLst>
                                      </p:cBhvr>
                                      <p:to>
                                        <p:strVal val="visible"/>
                                      </p:to>
                                    </p:set>
                                    <p:animEffect transition="in" filter="wipe(up)">
                                      <p:cBhvr>
                                        <p:cTn id="35" dur="500"/>
                                        <p:tgtEl>
                                          <p:spTgt spid="455690"/>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5692"/>
                                        </p:tgtEl>
                                        <p:attrNameLst>
                                          <p:attrName>style.visibility</p:attrName>
                                        </p:attrNameLst>
                                      </p:cBhvr>
                                      <p:to>
                                        <p:strVal val="visible"/>
                                      </p:to>
                                    </p:set>
                                    <p:animEffect transition="in" filter="fade">
                                      <p:cBhvr>
                                        <p:cTn id="38" dur="1000"/>
                                        <p:tgtEl>
                                          <p:spTgt spid="455692"/>
                                        </p:tgtEl>
                                      </p:cBhvr>
                                    </p:animEffect>
                                    <p:anim calcmode="lin" valueType="num">
                                      <p:cBhvr>
                                        <p:cTn id="39" dur="1000" fill="hold"/>
                                        <p:tgtEl>
                                          <p:spTgt spid="455692"/>
                                        </p:tgtEl>
                                        <p:attrNameLst>
                                          <p:attrName>ppt_x</p:attrName>
                                        </p:attrNameLst>
                                      </p:cBhvr>
                                      <p:tavLst>
                                        <p:tav tm="0">
                                          <p:val>
                                            <p:strVal val="#ppt_x-.1"/>
                                          </p:val>
                                        </p:tav>
                                        <p:tav tm="100000">
                                          <p:val>
                                            <p:strVal val="#ppt_x"/>
                                          </p:val>
                                        </p:tav>
                                      </p:tavLst>
                                    </p:anim>
                                    <p:anim calcmode="lin" valueType="num">
                                      <p:cBhvr>
                                        <p:cTn id="40" dur="1000" fill="hold"/>
                                        <p:tgtEl>
                                          <p:spTgt spid="45569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5694"/>
                                        </p:tgtEl>
                                        <p:attrNameLst>
                                          <p:attrName>style.visibility</p:attrName>
                                        </p:attrNameLst>
                                      </p:cBhvr>
                                      <p:to>
                                        <p:strVal val="visible"/>
                                      </p:to>
                                    </p:set>
                                    <p:animEffect transition="in" filter="dissolve">
                                      <p:cBhvr>
                                        <p:cTn id="45" dur="500"/>
                                        <p:tgtEl>
                                          <p:spTgt spid="45569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5691"/>
                                        </p:tgtEl>
                                        <p:attrNameLst>
                                          <p:attrName>style.visibility</p:attrName>
                                        </p:attrNameLst>
                                      </p:cBhvr>
                                      <p:to>
                                        <p:strVal val="visible"/>
                                      </p:to>
                                    </p:set>
                                    <p:animEffect transition="in" filter="wipe(up)">
                                      <p:cBhvr>
                                        <p:cTn id="50" dur="500"/>
                                        <p:tgtEl>
                                          <p:spTgt spid="455691"/>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5693"/>
                                        </p:tgtEl>
                                        <p:attrNameLst>
                                          <p:attrName>style.visibility</p:attrName>
                                        </p:attrNameLst>
                                      </p:cBhvr>
                                      <p:to>
                                        <p:strVal val="visible"/>
                                      </p:to>
                                    </p:set>
                                    <p:animEffect transition="in" filter="fade">
                                      <p:cBhvr>
                                        <p:cTn id="53" dur="1000"/>
                                        <p:tgtEl>
                                          <p:spTgt spid="455693"/>
                                        </p:tgtEl>
                                      </p:cBhvr>
                                    </p:animEffect>
                                    <p:anim calcmode="lin" valueType="num">
                                      <p:cBhvr>
                                        <p:cTn id="54" dur="1000" fill="hold"/>
                                        <p:tgtEl>
                                          <p:spTgt spid="455693"/>
                                        </p:tgtEl>
                                        <p:attrNameLst>
                                          <p:attrName>ppt_x</p:attrName>
                                        </p:attrNameLst>
                                      </p:cBhvr>
                                      <p:tavLst>
                                        <p:tav tm="0">
                                          <p:val>
                                            <p:strVal val="#ppt_x-.1"/>
                                          </p:val>
                                        </p:tav>
                                        <p:tav tm="100000">
                                          <p:val>
                                            <p:strVal val="#ppt_x"/>
                                          </p:val>
                                        </p:tav>
                                      </p:tavLst>
                                    </p:anim>
                                    <p:anim calcmode="lin" valueType="num">
                                      <p:cBhvr>
                                        <p:cTn id="55" dur="1000" fill="hold"/>
                                        <p:tgtEl>
                                          <p:spTgt spid="45569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5695"/>
                                        </p:tgtEl>
                                        <p:attrNameLst>
                                          <p:attrName>style.visibility</p:attrName>
                                        </p:attrNameLst>
                                      </p:cBhvr>
                                      <p:to>
                                        <p:strVal val="visible"/>
                                      </p:to>
                                    </p:set>
                                    <p:animEffect transition="in" filter="dissolve">
                                      <p:cBhvr>
                                        <p:cTn id="60" dur="500"/>
                                        <p:tgtEl>
                                          <p:spTgt spid="45569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5696"/>
                                        </p:tgtEl>
                                        <p:attrNameLst>
                                          <p:attrName>style.visibility</p:attrName>
                                        </p:attrNameLst>
                                      </p:cBhvr>
                                      <p:to>
                                        <p:strVal val="visible"/>
                                      </p:to>
                                    </p:set>
                                    <p:animEffect transition="in" filter="dissolve">
                                      <p:cBhvr>
                                        <p:cTn id="65" dur="500"/>
                                        <p:tgtEl>
                                          <p:spTgt spid="45569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5698"/>
                                        </p:tgtEl>
                                        <p:attrNameLst>
                                          <p:attrName>style.visibility</p:attrName>
                                        </p:attrNameLst>
                                      </p:cBhvr>
                                      <p:to>
                                        <p:strVal val="visible"/>
                                      </p:to>
                                    </p:set>
                                    <p:animEffect transition="in" filter="fade">
                                      <p:cBhvr>
                                        <p:cTn id="70" dur="2000"/>
                                        <p:tgtEl>
                                          <p:spTgt spid="455698"/>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5700"/>
                                        </p:tgtEl>
                                        <p:attrNameLst>
                                          <p:attrName>style.visibility</p:attrName>
                                        </p:attrNameLst>
                                      </p:cBhvr>
                                      <p:to>
                                        <p:strVal val="visible"/>
                                      </p:to>
                                    </p:set>
                                    <p:animEffect transition="in" filter="fade">
                                      <p:cBhvr>
                                        <p:cTn id="75" dur="1000"/>
                                        <p:tgtEl>
                                          <p:spTgt spid="455700"/>
                                        </p:tgtEl>
                                      </p:cBhvr>
                                    </p:animEffect>
                                    <p:anim calcmode="lin" valueType="num">
                                      <p:cBhvr>
                                        <p:cTn id="76" dur="1000" fill="hold"/>
                                        <p:tgtEl>
                                          <p:spTgt spid="455700"/>
                                        </p:tgtEl>
                                        <p:attrNameLst>
                                          <p:attrName>ppt_x</p:attrName>
                                        </p:attrNameLst>
                                      </p:cBhvr>
                                      <p:tavLst>
                                        <p:tav tm="0">
                                          <p:val>
                                            <p:strVal val="#ppt_x"/>
                                          </p:val>
                                        </p:tav>
                                        <p:tav tm="100000">
                                          <p:val>
                                            <p:strVal val="#ppt_x"/>
                                          </p:val>
                                        </p:tav>
                                      </p:tavLst>
                                    </p:anim>
                                    <p:anim calcmode="lin" valueType="num">
                                      <p:cBhvr>
                                        <p:cTn id="77" dur="1000" fill="hold"/>
                                        <p:tgtEl>
                                          <p:spTgt spid="45570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5697"/>
                                        </p:tgtEl>
                                        <p:attrNameLst>
                                          <p:attrName>style.visibility</p:attrName>
                                        </p:attrNameLst>
                                      </p:cBhvr>
                                      <p:to>
                                        <p:strVal val="visible"/>
                                      </p:to>
                                    </p:set>
                                    <p:animEffect transition="in" filter="dissolve">
                                      <p:cBhvr>
                                        <p:cTn id="82" dur="500"/>
                                        <p:tgtEl>
                                          <p:spTgt spid="45569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5699"/>
                                        </p:tgtEl>
                                        <p:attrNameLst>
                                          <p:attrName>style.visibility</p:attrName>
                                        </p:attrNameLst>
                                      </p:cBhvr>
                                      <p:to>
                                        <p:strVal val="visible"/>
                                      </p:to>
                                    </p:set>
                                    <p:anim calcmode="lin" valueType="num">
                                      <p:cBhvr>
                                        <p:cTn id="87" dur="500" fill="hold"/>
                                        <p:tgtEl>
                                          <p:spTgt spid="455699"/>
                                        </p:tgtEl>
                                        <p:attrNameLst>
                                          <p:attrName>ppt_w</p:attrName>
                                        </p:attrNameLst>
                                      </p:cBhvr>
                                      <p:tavLst>
                                        <p:tav tm="0">
                                          <p:val>
                                            <p:fltVal val="0"/>
                                          </p:val>
                                        </p:tav>
                                        <p:tav tm="100000">
                                          <p:val>
                                            <p:strVal val="#ppt_w"/>
                                          </p:val>
                                        </p:tav>
                                      </p:tavLst>
                                    </p:anim>
                                    <p:anim calcmode="lin" valueType="num">
                                      <p:cBhvr>
                                        <p:cTn id="88" dur="500" fill="hold"/>
                                        <p:tgtEl>
                                          <p:spTgt spid="455699"/>
                                        </p:tgtEl>
                                        <p:attrNameLst>
                                          <p:attrName>ppt_h</p:attrName>
                                        </p:attrNameLst>
                                      </p:cBhvr>
                                      <p:tavLst>
                                        <p:tav tm="0">
                                          <p:val>
                                            <p:fltVal val="0"/>
                                          </p:val>
                                        </p:tav>
                                        <p:tav tm="100000">
                                          <p:val>
                                            <p:strVal val="#ppt_h"/>
                                          </p:val>
                                        </p:tav>
                                      </p:tavLst>
                                    </p:anim>
                                    <p:animEffect transition="in" filter="fade">
                                      <p:cBhvr>
                                        <p:cTn id="89" dur="500"/>
                                        <p:tgtEl>
                                          <p:spTgt spid="455699"/>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5701"/>
                                        </p:tgtEl>
                                        <p:attrNameLst>
                                          <p:attrName>style.visibility</p:attrName>
                                        </p:attrNameLst>
                                      </p:cBhvr>
                                      <p:to>
                                        <p:strVal val="visible"/>
                                      </p:to>
                                    </p:set>
                                    <p:animEffect transition="in" filter="fade">
                                      <p:cBhvr>
                                        <p:cTn id="94" dur="1000"/>
                                        <p:tgtEl>
                                          <p:spTgt spid="455701"/>
                                        </p:tgtEl>
                                      </p:cBhvr>
                                    </p:animEffect>
                                    <p:anim calcmode="lin" valueType="num">
                                      <p:cBhvr>
                                        <p:cTn id="95" dur="1000" fill="hold"/>
                                        <p:tgtEl>
                                          <p:spTgt spid="455701"/>
                                        </p:tgtEl>
                                        <p:attrNameLst>
                                          <p:attrName>ppt_x</p:attrName>
                                        </p:attrNameLst>
                                      </p:cBhvr>
                                      <p:tavLst>
                                        <p:tav tm="0">
                                          <p:val>
                                            <p:strVal val="#ppt_x"/>
                                          </p:val>
                                        </p:tav>
                                        <p:tav tm="100000">
                                          <p:val>
                                            <p:strVal val="#ppt_x"/>
                                          </p:val>
                                        </p:tav>
                                      </p:tavLst>
                                    </p:anim>
                                    <p:anim calcmode="lin" valueType="num">
                                      <p:cBhvr>
                                        <p:cTn id="96" dur="1000" fill="hold"/>
                                        <p:tgtEl>
                                          <p:spTgt spid="455701"/>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5715"/>
                                        </p:tgtEl>
                                        <p:attrNameLst>
                                          <p:attrName>style.visibility</p:attrName>
                                        </p:attrNameLst>
                                      </p:cBhvr>
                                      <p:to>
                                        <p:strVal val="visible"/>
                                      </p:to>
                                    </p:set>
                                    <p:animEffect transition="in" filter="checkerboard(across)">
                                      <p:cBhvr>
                                        <p:cTn id="101" dur="500"/>
                                        <p:tgtEl>
                                          <p:spTgt spid="45571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5714"/>
                                        </p:tgtEl>
                                        <p:attrNameLst>
                                          <p:attrName>style.visibility</p:attrName>
                                        </p:attrNameLst>
                                      </p:cBhvr>
                                      <p:to>
                                        <p:strVal val="visible"/>
                                      </p:to>
                                    </p:set>
                                    <p:animEffect transition="in" filter="wipe(down)">
                                      <p:cBhvr>
                                        <p:cTn id="104" dur="500"/>
                                        <p:tgtEl>
                                          <p:spTgt spid="455714"/>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55702"/>
                                        </p:tgtEl>
                                        <p:attrNameLst>
                                          <p:attrName>style.visibility</p:attrName>
                                        </p:attrNameLst>
                                      </p:cBhvr>
                                      <p:to>
                                        <p:strVal val="visible"/>
                                      </p:to>
                                    </p:set>
                                    <p:animEffect transition="in" filter="fade">
                                      <p:cBhvr>
                                        <p:cTn id="109" dur="1000"/>
                                        <p:tgtEl>
                                          <p:spTgt spid="455702"/>
                                        </p:tgtEl>
                                      </p:cBhvr>
                                    </p:animEffect>
                                    <p:anim calcmode="lin" valueType="num">
                                      <p:cBhvr>
                                        <p:cTn id="110" dur="1000" fill="hold"/>
                                        <p:tgtEl>
                                          <p:spTgt spid="455702"/>
                                        </p:tgtEl>
                                        <p:attrNameLst>
                                          <p:attrName>ppt_x</p:attrName>
                                        </p:attrNameLst>
                                      </p:cBhvr>
                                      <p:tavLst>
                                        <p:tav tm="0">
                                          <p:val>
                                            <p:strVal val="#ppt_x"/>
                                          </p:val>
                                        </p:tav>
                                        <p:tav tm="100000">
                                          <p:val>
                                            <p:strVal val="#ppt_x"/>
                                          </p:val>
                                        </p:tav>
                                      </p:tavLst>
                                    </p:anim>
                                    <p:anim calcmode="lin" valueType="num">
                                      <p:cBhvr>
                                        <p:cTn id="111" dur="1000" fill="hold"/>
                                        <p:tgtEl>
                                          <p:spTgt spid="45570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55703"/>
                                        </p:tgtEl>
                                        <p:attrNameLst>
                                          <p:attrName>style.visibility</p:attrName>
                                        </p:attrNameLst>
                                      </p:cBhvr>
                                      <p:to>
                                        <p:strVal val="visible"/>
                                      </p:to>
                                    </p:set>
                                    <p:animEffect transition="in" filter="fade">
                                      <p:cBhvr>
                                        <p:cTn id="116" dur="1000"/>
                                        <p:tgtEl>
                                          <p:spTgt spid="455703"/>
                                        </p:tgtEl>
                                      </p:cBhvr>
                                    </p:animEffect>
                                    <p:anim calcmode="lin" valueType="num">
                                      <p:cBhvr>
                                        <p:cTn id="117" dur="1000" fill="hold"/>
                                        <p:tgtEl>
                                          <p:spTgt spid="455703"/>
                                        </p:tgtEl>
                                        <p:attrNameLst>
                                          <p:attrName>ppt_x</p:attrName>
                                        </p:attrNameLst>
                                      </p:cBhvr>
                                      <p:tavLst>
                                        <p:tav tm="0">
                                          <p:val>
                                            <p:strVal val="#ppt_x"/>
                                          </p:val>
                                        </p:tav>
                                        <p:tav tm="100000">
                                          <p:val>
                                            <p:strVal val="#ppt_x"/>
                                          </p:val>
                                        </p:tav>
                                      </p:tavLst>
                                    </p:anim>
                                    <p:anim calcmode="lin" valueType="num">
                                      <p:cBhvr>
                                        <p:cTn id="118" dur="1000" fill="hold"/>
                                        <p:tgtEl>
                                          <p:spTgt spid="45570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455688"/>
                                        </p:tgtEl>
                                        <p:attrNameLst>
                                          <p:attrName>style.opacity</p:attrName>
                                        </p:attrNameLst>
                                      </p:cBhvr>
                                      <p:to>
                                        <p:strVal val="0.5"/>
                                      </p:to>
                                    </p:set>
                                    <p:animEffect filter="image" prLst="opacity: 0.5">
                                      <p:cBhvr rctx="IE">
                                        <p:cTn id="123" dur="indefinite"/>
                                        <p:tgtEl>
                                          <p:spTgt spid="455688"/>
                                        </p:tgtEl>
                                      </p:cBhvr>
                                    </p:animEffect>
                                  </p:childTnLst>
                                </p:cTn>
                              </p:par>
                              <p:par>
                                <p:cTn id="124" presetID="9" presetClass="emph" presetSubtype="0" grpId="1" nodeType="withEffect">
                                  <p:stCondLst>
                                    <p:cond delay="0"/>
                                  </p:stCondLst>
                                  <p:childTnLst>
                                    <p:set>
                                      <p:cBhvr rctx="PPT">
                                        <p:cTn id="125" dur="indefinite"/>
                                        <p:tgtEl>
                                          <p:spTgt spid="455689"/>
                                        </p:tgtEl>
                                        <p:attrNameLst>
                                          <p:attrName>style.opacity</p:attrName>
                                        </p:attrNameLst>
                                      </p:cBhvr>
                                      <p:to>
                                        <p:strVal val="0.5"/>
                                      </p:to>
                                    </p:set>
                                    <p:animEffect filter="image" prLst="opacity: 0.5">
                                      <p:cBhvr rctx="IE">
                                        <p:cTn id="126" dur="indefinite"/>
                                        <p:tgtEl>
                                          <p:spTgt spid="455689"/>
                                        </p:tgtEl>
                                      </p:cBhvr>
                                    </p:animEffect>
                                  </p:childTnLst>
                                </p:cTn>
                              </p:par>
                              <p:par>
                                <p:cTn id="127" presetID="9" presetClass="emph" presetSubtype="0" grpId="1" nodeType="withEffect">
                                  <p:stCondLst>
                                    <p:cond delay="0"/>
                                  </p:stCondLst>
                                  <p:childTnLst>
                                    <p:set>
                                      <p:cBhvr rctx="PPT">
                                        <p:cTn id="128" dur="indefinite"/>
                                        <p:tgtEl>
                                          <p:spTgt spid="455690"/>
                                        </p:tgtEl>
                                        <p:attrNameLst>
                                          <p:attrName>style.opacity</p:attrName>
                                        </p:attrNameLst>
                                      </p:cBhvr>
                                      <p:to>
                                        <p:strVal val="0.5"/>
                                      </p:to>
                                    </p:set>
                                    <p:animEffect filter="image" prLst="opacity: 0.5">
                                      <p:cBhvr rctx="IE">
                                        <p:cTn id="129" dur="indefinite"/>
                                        <p:tgtEl>
                                          <p:spTgt spid="455690"/>
                                        </p:tgtEl>
                                      </p:cBhvr>
                                    </p:animEffect>
                                  </p:childTnLst>
                                </p:cTn>
                              </p:par>
                              <p:par>
                                <p:cTn id="130" presetID="9" presetClass="emph" presetSubtype="0" grpId="1" nodeType="withEffect">
                                  <p:stCondLst>
                                    <p:cond delay="0"/>
                                  </p:stCondLst>
                                  <p:childTnLst>
                                    <p:set>
                                      <p:cBhvr rctx="PPT">
                                        <p:cTn id="131" dur="indefinite"/>
                                        <p:tgtEl>
                                          <p:spTgt spid="455691"/>
                                        </p:tgtEl>
                                        <p:attrNameLst>
                                          <p:attrName>style.opacity</p:attrName>
                                        </p:attrNameLst>
                                      </p:cBhvr>
                                      <p:to>
                                        <p:strVal val="0.5"/>
                                      </p:to>
                                    </p:set>
                                    <p:animEffect filter="image" prLst="opacity: 0.5">
                                      <p:cBhvr rctx="IE">
                                        <p:cTn id="132" dur="indefinite"/>
                                        <p:tgtEl>
                                          <p:spTgt spid="455691"/>
                                        </p:tgtEl>
                                      </p:cBhvr>
                                    </p:animEffect>
                                  </p:childTnLst>
                                </p:cTn>
                              </p:par>
                              <p:par>
                                <p:cTn id="133" presetID="9" presetClass="emph" presetSubtype="0" grpId="1" nodeType="withEffect">
                                  <p:stCondLst>
                                    <p:cond delay="0"/>
                                  </p:stCondLst>
                                  <p:iterate type="lt">
                                    <p:tmAbs val="0"/>
                                  </p:iterate>
                                  <p:childTnLst>
                                    <p:set>
                                      <p:cBhvr rctx="PPT">
                                        <p:cTn id="134" dur="indefinite"/>
                                        <p:tgtEl>
                                          <p:spTgt spid="455692"/>
                                        </p:tgtEl>
                                        <p:attrNameLst>
                                          <p:attrName>style.opacity</p:attrName>
                                        </p:attrNameLst>
                                      </p:cBhvr>
                                      <p:to>
                                        <p:strVal val="0.5"/>
                                      </p:to>
                                    </p:set>
                                    <p:animEffect filter="image" prLst="opacity: 0.5">
                                      <p:cBhvr rctx="IE">
                                        <p:cTn id="135" dur="indefinite"/>
                                        <p:tgtEl>
                                          <p:spTgt spid="455692"/>
                                        </p:tgtEl>
                                      </p:cBhvr>
                                    </p:animEffect>
                                  </p:childTnLst>
                                </p:cTn>
                              </p:par>
                              <p:par>
                                <p:cTn id="136" presetID="9" presetClass="emph" presetSubtype="0" grpId="1" nodeType="withEffect">
                                  <p:stCondLst>
                                    <p:cond delay="0"/>
                                  </p:stCondLst>
                                  <p:iterate type="lt">
                                    <p:tmAbs val="0"/>
                                  </p:iterate>
                                  <p:childTnLst>
                                    <p:set>
                                      <p:cBhvr rctx="PPT">
                                        <p:cTn id="137" dur="indefinite"/>
                                        <p:tgtEl>
                                          <p:spTgt spid="455693"/>
                                        </p:tgtEl>
                                        <p:attrNameLst>
                                          <p:attrName>style.opacity</p:attrName>
                                        </p:attrNameLst>
                                      </p:cBhvr>
                                      <p:to>
                                        <p:strVal val="0.5"/>
                                      </p:to>
                                    </p:set>
                                    <p:animEffect filter="image" prLst="opacity: 0.5">
                                      <p:cBhvr rctx="IE">
                                        <p:cTn id="138" dur="indefinite"/>
                                        <p:tgtEl>
                                          <p:spTgt spid="455693"/>
                                        </p:tgtEl>
                                      </p:cBhvr>
                                    </p:animEffect>
                                  </p:childTnLst>
                                </p:cTn>
                              </p:par>
                              <p:par>
                                <p:cTn id="139" presetID="9" presetClass="emph" presetSubtype="0" grpId="1" nodeType="withEffect">
                                  <p:stCondLst>
                                    <p:cond delay="0"/>
                                  </p:stCondLst>
                                  <p:childTnLst>
                                    <p:set>
                                      <p:cBhvr rctx="PPT">
                                        <p:cTn id="140" dur="indefinite"/>
                                        <p:tgtEl>
                                          <p:spTgt spid="455695"/>
                                        </p:tgtEl>
                                        <p:attrNameLst>
                                          <p:attrName>style.opacity</p:attrName>
                                        </p:attrNameLst>
                                      </p:cBhvr>
                                      <p:to>
                                        <p:strVal val="0.5"/>
                                      </p:to>
                                    </p:set>
                                    <p:animEffect filter="image" prLst="opacity: 0.5">
                                      <p:cBhvr rctx="IE">
                                        <p:cTn id="141" dur="indefinite"/>
                                        <p:tgtEl>
                                          <p:spTgt spid="455695"/>
                                        </p:tgtEl>
                                      </p:cBhvr>
                                    </p:animEffect>
                                  </p:childTnLst>
                                </p:cTn>
                              </p:par>
                              <p:par>
                                <p:cTn id="142" presetID="9" presetClass="emph" presetSubtype="0" grpId="1" nodeType="withEffect">
                                  <p:stCondLst>
                                    <p:cond delay="0"/>
                                  </p:stCondLst>
                                  <p:childTnLst>
                                    <p:set>
                                      <p:cBhvr rctx="PPT">
                                        <p:cTn id="143" dur="indefinite"/>
                                        <p:tgtEl>
                                          <p:spTgt spid="455696"/>
                                        </p:tgtEl>
                                        <p:attrNameLst>
                                          <p:attrName>style.opacity</p:attrName>
                                        </p:attrNameLst>
                                      </p:cBhvr>
                                      <p:to>
                                        <p:strVal val="0.5"/>
                                      </p:to>
                                    </p:set>
                                    <p:animEffect filter="image" prLst="opacity: 0.5">
                                      <p:cBhvr rctx="IE">
                                        <p:cTn id="144" dur="indefinite"/>
                                        <p:tgtEl>
                                          <p:spTgt spid="455696"/>
                                        </p:tgtEl>
                                      </p:cBhvr>
                                    </p:animEffect>
                                  </p:childTnLst>
                                </p:cTn>
                              </p:par>
                              <p:par>
                                <p:cTn id="145" presetID="9" presetClass="emph" presetSubtype="0" grpId="1" nodeType="withEffect">
                                  <p:stCondLst>
                                    <p:cond delay="0"/>
                                  </p:stCondLst>
                                  <p:childTnLst>
                                    <p:set>
                                      <p:cBhvr rctx="PPT">
                                        <p:cTn id="146" dur="indefinite"/>
                                        <p:tgtEl>
                                          <p:spTgt spid="455697"/>
                                        </p:tgtEl>
                                        <p:attrNameLst>
                                          <p:attrName>style.opacity</p:attrName>
                                        </p:attrNameLst>
                                      </p:cBhvr>
                                      <p:to>
                                        <p:strVal val="0.5"/>
                                      </p:to>
                                    </p:set>
                                    <p:animEffect filter="image" prLst="opacity: 0.5">
                                      <p:cBhvr rctx="IE">
                                        <p:cTn id="147" dur="indefinite"/>
                                        <p:tgtEl>
                                          <p:spTgt spid="455697"/>
                                        </p:tgtEl>
                                      </p:cBhvr>
                                    </p:animEffect>
                                  </p:childTnLst>
                                </p:cTn>
                              </p:par>
                              <p:par>
                                <p:cTn id="148" presetID="9" presetClass="emph" presetSubtype="0" grpId="1" nodeType="withEffect">
                                  <p:stCondLst>
                                    <p:cond delay="0"/>
                                  </p:stCondLst>
                                  <p:childTnLst>
                                    <p:set>
                                      <p:cBhvr rctx="PPT">
                                        <p:cTn id="149" dur="indefinite"/>
                                        <p:tgtEl>
                                          <p:spTgt spid="455698"/>
                                        </p:tgtEl>
                                        <p:attrNameLst>
                                          <p:attrName>style.opacity</p:attrName>
                                        </p:attrNameLst>
                                      </p:cBhvr>
                                      <p:to>
                                        <p:strVal val="0.5"/>
                                      </p:to>
                                    </p:set>
                                    <p:animEffect filter="image" prLst="opacity: 0.5">
                                      <p:cBhvr rctx="IE">
                                        <p:cTn id="150" dur="indefinite"/>
                                        <p:tgtEl>
                                          <p:spTgt spid="455698"/>
                                        </p:tgtEl>
                                      </p:cBhvr>
                                    </p:animEffect>
                                  </p:childTnLst>
                                </p:cTn>
                              </p:par>
                              <p:par>
                                <p:cTn id="151" presetID="9" presetClass="emph" presetSubtype="0" grpId="1" nodeType="withEffect">
                                  <p:stCondLst>
                                    <p:cond delay="0"/>
                                  </p:stCondLst>
                                  <p:childTnLst>
                                    <p:set>
                                      <p:cBhvr rctx="PPT">
                                        <p:cTn id="152" dur="indefinite"/>
                                        <p:tgtEl>
                                          <p:spTgt spid="455699"/>
                                        </p:tgtEl>
                                        <p:attrNameLst>
                                          <p:attrName>style.opacity</p:attrName>
                                        </p:attrNameLst>
                                      </p:cBhvr>
                                      <p:to>
                                        <p:strVal val="0.5"/>
                                      </p:to>
                                    </p:set>
                                    <p:animEffect filter="image" prLst="opacity: 0.5">
                                      <p:cBhvr rctx="IE">
                                        <p:cTn id="153" dur="indefinite"/>
                                        <p:tgtEl>
                                          <p:spTgt spid="455699"/>
                                        </p:tgtEl>
                                      </p:cBhvr>
                                    </p:animEffect>
                                  </p:childTnLst>
                                </p:cTn>
                              </p:par>
                              <p:par>
                                <p:cTn id="154" presetID="9" presetClass="emph" presetSubtype="0" grpId="1" nodeType="withEffect">
                                  <p:stCondLst>
                                    <p:cond delay="0"/>
                                  </p:stCondLst>
                                  <p:childTnLst>
                                    <p:set>
                                      <p:cBhvr rctx="PPT">
                                        <p:cTn id="155" dur="indefinite"/>
                                        <p:tgtEl>
                                          <p:spTgt spid="455700"/>
                                        </p:tgtEl>
                                        <p:attrNameLst>
                                          <p:attrName>style.opacity</p:attrName>
                                        </p:attrNameLst>
                                      </p:cBhvr>
                                      <p:to>
                                        <p:strVal val="0.5"/>
                                      </p:to>
                                    </p:set>
                                    <p:animEffect filter="image" prLst="opacity: 0.5">
                                      <p:cBhvr rctx="IE">
                                        <p:cTn id="156" dur="indefinite"/>
                                        <p:tgtEl>
                                          <p:spTgt spid="455700"/>
                                        </p:tgtEl>
                                      </p:cBhvr>
                                    </p:animEffect>
                                  </p:childTnLst>
                                </p:cTn>
                              </p:par>
                              <p:par>
                                <p:cTn id="157" presetID="9" presetClass="emph" presetSubtype="0" grpId="1" nodeType="withEffect">
                                  <p:stCondLst>
                                    <p:cond delay="0"/>
                                  </p:stCondLst>
                                  <p:childTnLst>
                                    <p:set>
                                      <p:cBhvr rctx="PPT">
                                        <p:cTn id="158" dur="indefinite"/>
                                        <p:tgtEl>
                                          <p:spTgt spid="455701"/>
                                        </p:tgtEl>
                                        <p:attrNameLst>
                                          <p:attrName>style.opacity</p:attrName>
                                        </p:attrNameLst>
                                      </p:cBhvr>
                                      <p:to>
                                        <p:strVal val="0.5"/>
                                      </p:to>
                                    </p:set>
                                    <p:animEffect filter="image" prLst="opacity: 0.5">
                                      <p:cBhvr rctx="IE">
                                        <p:cTn id="159" dur="indefinite"/>
                                        <p:tgtEl>
                                          <p:spTgt spid="455701"/>
                                        </p:tgtEl>
                                      </p:cBhvr>
                                    </p:animEffect>
                                  </p:childTnLst>
                                </p:cTn>
                              </p:par>
                              <p:par>
                                <p:cTn id="160" presetID="9" presetClass="emph" presetSubtype="0" grpId="1" nodeType="withEffect">
                                  <p:stCondLst>
                                    <p:cond delay="0"/>
                                  </p:stCondLst>
                                  <p:childTnLst>
                                    <p:set>
                                      <p:cBhvr rctx="PPT">
                                        <p:cTn id="161" dur="indefinite"/>
                                        <p:tgtEl>
                                          <p:spTgt spid="455703"/>
                                        </p:tgtEl>
                                        <p:attrNameLst>
                                          <p:attrName>style.opacity</p:attrName>
                                        </p:attrNameLst>
                                      </p:cBhvr>
                                      <p:to>
                                        <p:strVal val="0.5"/>
                                      </p:to>
                                    </p:set>
                                    <p:animEffect filter="image" prLst="opacity: 0.5">
                                      <p:cBhvr rctx="IE">
                                        <p:cTn id="162" dur="indefinite"/>
                                        <p:tgtEl>
                                          <p:spTgt spid="455703"/>
                                        </p:tgtEl>
                                      </p:cBhvr>
                                    </p:animEffect>
                                  </p:childTnLst>
                                </p:cTn>
                              </p:par>
                              <p:par>
                                <p:cTn id="163" presetID="5" presetClass="exit" presetSubtype="10" fill="hold" grpId="1" nodeType="withEffect">
                                  <p:stCondLst>
                                    <p:cond delay="0"/>
                                  </p:stCondLst>
                                  <p:childTnLst>
                                    <p:animEffect transition="out" filter="checkerboard(across)">
                                      <p:cBhvr>
                                        <p:cTn id="164" dur="500"/>
                                        <p:tgtEl>
                                          <p:spTgt spid="455714"/>
                                        </p:tgtEl>
                                      </p:cBhvr>
                                    </p:animEffect>
                                    <p:set>
                                      <p:cBhvr>
                                        <p:cTn id="165" dur="1" fill="hold">
                                          <p:stCondLst>
                                            <p:cond delay="499"/>
                                          </p:stCondLst>
                                        </p:cTn>
                                        <p:tgtEl>
                                          <p:spTgt spid="45571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455715"/>
                                        </p:tgtEl>
                                      </p:cBhvr>
                                    </p:animEffect>
                                    <p:set>
                                      <p:cBhvr>
                                        <p:cTn id="168" dur="1" fill="hold">
                                          <p:stCondLst>
                                            <p:cond delay="499"/>
                                          </p:stCondLst>
                                        </p:cTn>
                                        <p:tgtEl>
                                          <p:spTgt spid="45571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2" nodeType="clickEffect">
                                  <p:stCondLst>
                                    <p:cond delay="0"/>
                                  </p:stCondLst>
                                  <p:childTnLst>
                                    <p:animEffect transition="out" filter="dissolve">
                                      <p:cBhvr>
                                        <p:cTn id="172" dur="500"/>
                                        <p:tgtEl>
                                          <p:spTgt spid="455688"/>
                                        </p:tgtEl>
                                      </p:cBhvr>
                                    </p:animEffect>
                                    <p:set>
                                      <p:cBhvr>
                                        <p:cTn id="173" dur="1" fill="hold">
                                          <p:stCondLst>
                                            <p:cond delay="499"/>
                                          </p:stCondLst>
                                        </p:cTn>
                                        <p:tgtEl>
                                          <p:spTgt spid="455688"/>
                                        </p:tgtEl>
                                        <p:attrNameLst>
                                          <p:attrName>style.visibility</p:attrName>
                                        </p:attrNameLst>
                                      </p:cBhvr>
                                      <p:to>
                                        <p:strVal val="hidden"/>
                                      </p:to>
                                    </p:set>
                                  </p:childTnLst>
                                </p:cTn>
                              </p:par>
                              <p:par>
                                <p:cTn id="174" presetID="9" presetClass="exit" presetSubtype="0" fill="hold" grpId="2" nodeType="withEffect">
                                  <p:stCondLst>
                                    <p:cond delay="0"/>
                                  </p:stCondLst>
                                  <p:childTnLst>
                                    <p:animEffect transition="out" filter="dissolve">
                                      <p:cBhvr>
                                        <p:cTn id="175" dur="500"/>
                                        <p:tgtEl>
                                          <p:spTgt spid="455689"/>
                                        </p:tgtEl>
                                      </p:cBhvr>
                                    </p:animEffect>
                                    <p:set>
                                      <p:cBhvr>
                                        <p:cTn id="176" dur="1" fill="hold">
                                          <p:stCondLst>
                                            <p:cond delay="499"/>
                                          </p:stCondLst>
                                        </p:cTn>
                                        <p:tgtEl>
                                          <p:spTgt spid="455689"/>
                                        </p:tgtEl>
                                        <p:attrNameLst>
                                          <p:attrName>style.visibility</p:attrName>
                                        </p:attrNameLst>
                                      </p:cBhvr>
                                      <p:to>
                                        <p:strVal val="hidden"/>
                                      </p:to>
                                    </p:set>
                                  </p:childTnLst>
                                </p:cTn>
                              </p:par>
                              <p:par>
                                <p:cTn id="177" presetID="9" presetClass="exit" presetSubtype="0" fill="hold" grpId="2" nodeType="withEffect">
                                  <p:stCondLst>
                                    <p:cond delay="0"/>
                                  </p:stCondLst>
                                  <p:childTnLst>
                                    <p:animEffect transition="out" filter="dissolve">
                                      <p:cBhvr>
                                        <p:cTn id="178" dur="500"/>
                                        <p:tgtEl>
                                          <p:spTgt spid="455690"/>
                                        </p:tgtEl>
                                      </p:cBhvr>
                                    </p:animEffect>
                                    <p:set>
                                      <p:cBhvr>
                                        <p:cTn id="179" dur="1" fill="hold">
                                          <p:stCondLst>
                                            <p:cond delay="499"/>
                                          </p:stCondLst>
                                        </p:cTn>
                                        <p:tgtEl>
                                          <p:spTgt spid="455690"/>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500"/>
                                        <p:tgtEl>
                                          <p:spTgt spid="455691"/>
                                        </p:tgtEl>
                                      </p:cBhvr>
                                    </p:animEffect>
                                    <p:set>
                                      <p:cBhvr>
                                        <p:cTn id="182" dur="1" fill="hold">
                                          <p:stCondLst>
                                            <p:cond delay="499"/>
                                          </p:stCondLst>
                                        </p:cTn>
                                        <p:tgtEl>
                                          <p:spTgt spid="455691"/>
                                        </p:tgtEl>
                                        <p:attrNameLst>
                                          <p:attrName>style.visibility</p:attrName>
                                        </p:attrNameLst>
                                      </p:cBhvr>
                                      <p:to>
                                        <p:strVal val="hidden"/>
                                      </p:to>
                                    </p:set>
                                  </p:childTnLst>
                                </p:cTn>
                              </p:par>
                              <p:par>
                                <p:cTn id="183" presetID="9" presetClass="exit" presetSubtype="0" fill="hold" grpId="2" nodeType="withEffect">
                                  <p:stCondLst>
                                    <p:cond delay="0"/>
                                  </p:stCondLst>
                                  <p:iterate type="lt">
                                    <p:tmPct val="0"/>
                                  </p:iterate>
                                  <p:childTnLst>
                                    <p:animEffect transition="out" filter="dissolve">
                                      <p:cBhvr>
                                        <p:cTn id="184" dur="500"/>
                                        <p:tgtEl>
                                          <p:spTgt spid="455692"/>
                                        </p:tgtEl>
                                      </p:cBhvr>
                                    </p:animEffect>
                                    <p:set>
                                      <p:cBhvr>
                                        <p:cTn id="185" dur="1" fill="hold">
                                          <p:stCondLst>
                                            <p:cond delay="499"/>
                                          </p:stCondLst>
                                        </p:cTn>
                                        <p:tgtEl>
                                          <p:spTgt spid="455692"/>
                                        </p:tgtEl>
                                        <p:attrNameLst>
                                          <p:attrName>style.visibility</p:attrName>
                                        </p:attrNameLst>
                                      </p:cBhvr>
                                      <p:to>
                                        <p:strVal val="hidden"/>
                                      </p:to>
                                    </p:set>
                                  </p:childTnLst>
                                </p:cTn>
                              </p:par>
                              <p:par>
                                <p:cTn id="186" presetID="9" presetClass="exit" presetSubtype="0" fill="hold" grpId="2" nodeType="withEffect">
                                  <p:stCondLst>
                                    <p:cond delay="0"/>
                                  </p:stCondLst>
                                  <p:iterate type="lt">
                                    <p:tmPct val="0"/>
                                  </p:iterate>
                                  <p:childTnLst>
                                    <p:animEffect transition="out" filter="dissolve">
                                      <p:cBhvr>
                                        <p:cTn id="187" dur="500"/>
                                        <p:tgtEl>
                                          <p:spTgt spid="455693"/>
                                        </p:tgtEl>
                                      </p:cBhvr>
                                    </p:animEffect>
                                    <p:set>
                                      <p:cBhvr>
                                        <p:cTn id="188" dur="1" fill="hold">
                                          <p:stCondLst>
                                            <p:cond delay="499"/>
                                          </p:stCondLst>
                                        </p:cTn>
                                        <p:tgtEl>
                                          <p:spTgt spid="455693"/>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5696"/>
                                        </p:tgtEl>
                                      </p:cBhvr>
                                    </p:animEffect>
                                    <p:set>
                                      <p:cBhvr>
                                        <p:cTn id="191" dur="1" fill="hold">
                                          <p:stCondLst>
                                            <p:cond delay="499"/>
                                          </p:stCondLst>
                                        </p:cTn>
                                        <p:tgtEl>
                                          <p:spTgt spid="455696"/>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5697"/>
                                        </p:tgtEl>
                                      </p:cBhvr>
                                    </p:animEffect>
                                    <p:set>
                                      <p:cBhvr>
                                        <p:cTn id="194" dur="1" fill="hold">
                                          <p:stCondLst>
                                            <p:cond delay="499"/>
                                          </p:stCondLst>
                                        </p:cTn>
                                        <p:tgtEl>
                                          <p:spTgt spid="455697"/>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5698"/>
                                        </p:tgtEl>
                                      </p:cBhvr>
                                    </p:animEffect>
                                    <p:set>
                                      <p:cBhvr>
                                        <p:cTn id="197" dur="1" fill="hold">
                                          <p:stCondLst>
                                            <p:cond delay="499"/>
                                          </p:stCondLst>
                                        </p:cTn>
                                        <p:tgtEl>
                                          <p:spTgt spid="455698"/>
                                        </p:tgtEl>
                                        <p:attrNameLst>
                                          <p:attrName>style.visibility</p:attrName>
                                        </p:attrNameLst>
                                      </p:cBhvr>
                                      <p:to>
                                        <p:strVal val="hidden"/>
                                      </p:to>
                                    </p:set>
                                  </p:childTnLst>
                                </p:cTn>
                              </p:par>
                              <p:par>
                                <p:cTn id="198" presetID="9" presetClass="exit" presetSubtype="0" fill="hold" grpId="2" nodeType="withEffect">
                                  <p:stCondLst>
                                    <p:cond delay="0"/>
                                  </p:stCondLst>
                                  <p:childTnLst>
                                    <p:animEffect transition="out" filter="dissolve">
                                      <p:cBhvr>
                                        <p:cTn id="199" dur="500"/>
                                        <p:tgtEl>
                                          <p:spTgt spid="455699"/>
                                        </p:tgtEl>
                                      </p:cBhvr>
                                    </p:animEffect>
                                    <p:set>
                                      <p:cBhvr>
                                        <p:cTn id="200" dur="1" fill="hold">
                                          <p:stCondLst>
                                            <p:cond delay="499"/>
                                          </p:stCondLst>
                                        </p:cTn>
                                        <p:tgtEl>
                                          <p:spTgt spid="455699"/>
                                        </p:tgtEl>
                                        <p:attrNameLst>
                                          <p:attrName>style.visibility</p:attrName>
                                        </p:attrNameLst>
                                      </p:cBhvr>
                                      <p:to>
                                        <p:strVal val="hidden"/>
                                      </p:to>
                                    </p:set>
                                  </p:childTnLst>
                                </p:cTn>
                              </p:par>
                              <p:par>
                                <p:cTn id="201" presetID="9" presetClass="exit" presetSubtype="0" fill="hold" grpId="2" nodeType="withEffect">
                                  <p:stCondLst>
                                    <p:cond delay="0"/>
                                  </p:stCondLst>
                                  <p:childTnLst>
                                    <p:animEffect transition="out" filter="dissolve">
                                      <p:cBhvr>
                                        <p:cTn id="202" dur="500"/>
                                        <p:tgtEl>
                                          <p:spTgt spid="455700"/>
                                        </p:tgtEl>
                                      </p:cBhvr>
                                    </p:animEffect>
                                    <p:set>
                                      <p:cBhvr>
                                        <p:cTn id="203" dur="1" fill="hold">
                                          <p:stCondLst>
                                            <p:cond delay="499"/>
                                          </p:stCondLst>
                                        </p:cTn>
                                        <p:tgtEl>
                                          <p:spTgt spid="455700"/>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5701"/>
                                        </p:tgtEl>
                                      </p:cBhvr>
                                    </p:animEffect>
                                    <p:set>
                                      <p:cBhvr>
                                        <p:cTn id="206" dur="1" fill="hold">
                                          <p:stCondLst>
                                            <p:cond delay="499"/>
                                          </p:stCondLst>
                                        </p:cTn>
                                        <p:tgtEl>
                                          <p:spTgt spid="455701"/>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5695"/>
                                        </p:tgtEl>
                                      </p:cBhvr>
                                    </p:animEffect>
                                    <p:set>
                                      <p:cBhvr>
                                        <p:cTn id="209" dur="1" fill="hold">
                                          <p:stCondLst>
                                            <p:cond delay="499"/>
                                          </p:stCondLst>
                                        </p:cTn>
                                        <p:tgtEl>
                                          <p:spTgt spid="455695"/>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0" presetClass="path" presetSubtype="0" accel="50000" decel="50000" fill="hold" grpId="1" nodeType="clickEffect">
                                  <p:stCondLst>
                                    <p:cond delay="0"/>
                                  </p:stCondLst>
                                  <p:childTnLst>
                                    <p:animMotion origin="layout" path="M 0 0 L 0.01666 -0.22778 " pathEditMode="relative" ptsTypes="AA">
                                      <p:cBhvr>
                                        <p:cTn id="213" dur="2000" fill="hold"/>
                                        <p:tgtEl>
                                          <p:spTgt spid="455694"/>
                                        </p:tgtEl>
                                        <p:attrNameLst>
                                          <p:attrName>ppt_x</p:attrName>
                                          <p:attrName>ppt_y</p:attrName>
                                        </p:attrNameLst>
                                      </p:cBhvr>
                                    </p:animMotion>
                                  </p:childTnLst>
                                </p:cTn>
                              </p:par>
                            </p:childTnLst>
                          </p:cTn>
                        </p:par>
                      </p:childTnLst>
                    </p:cTn>
                  </p:par>
                  <p:par>
                    <p:cTn id="214" fill="hold">
                      <p:stCondLst>
                        <p:cond delay="indefinite"/>
                      </p:stCondLst>
                      <p:childTnLst>
                        <p:par>
                          <p:cTn id="215" fill="hold">
                            <p:stCondLst>
                              <p:cond delay="0"/>
                            </p:stCondLst>
                            <p:childTnLst>
                              <p:par>
                                <p:cTn id="216" presetID="40" presetClass="entr" presetSubtype="0" fill="hold" grpId="0" nodeType="clickEffect">
                                  <p:stCondLst>
                                    <p:cond delay="0"/>
                                  </p:stCondLst>
                                  <p:iterate type="lt">
                                    <p:tmPct val="10000"/>
                                  </p:iterate>
                                  <p:childTnLst>
                                    <p:set>
                                      <p:cBhvr>
                                        <p:cTn id="217" dur="1" fill="hold">
                                          <p:stCondLst>
                                            <p:cond delay="0"/>
                                          </p:stCondLst>
                                        </p:cTn>
                                        <p:tgtEl>
                                          <p:spTgt spid="455704"/>
                                        </p:tgtEl>
                                        <p:attrNameLst>
                                          <p:attrName>style.visibility</p:attrName>
                                        </p:attrNameLst>
                                      </p:cBhvr>
                                      <p:to>
                                        <p:strVal val="visible"/>
                                      </p:to>
                                    </p:set>
                                    <p:animEffect transition="in" filter="fade">
                                      <p:cBhvr>
                                        <p:cTn id="218" dur="1000"/>
                                        <p:tgtEl>
                                          <p:spTgt spid="455704"/>
                                        </p:tgtEl>
                                      </p:cBhvr>
                                    </p:animEffect>
                                    <p:anim calcmode="lin" valueType="num">
                                      <p:cBhvr>
                                        <p:cTn id="219" dur="1000" fill="hold"/>
                                        <p:tgtEl>
                                          <p:spTgt spid="455704"/>
                                        </p:tgtEl>
                                        <p:attrNameLst>
                                          <p:attrName>ppt_x</p:attrName>
                                        </p:attrNameLst>
                                      </p:cBhvr>
                                      <p:tavLst>
                                        <p:tav tm="0">
                                          <p:val>
                                            <p:strVal val="#ppt_x-.1"/>
                                          </p:val>
                                        </p:tav>
                                        <p:tav tm="100000">
                                          <p:val>
                                            <p:strVal val="#ppt_x"/>
                                          </p:val>
                                        </p:tav>
                                      </p:tavLst>
                                    </p:anim>
                                    <p:anim calcmode="lin" valueType="num">
                                      <p:cBhvr>
                                        <p:cTn id="220" dur="1000" fill="hold"/>
                                        <p:tgtEl>
                                          <p:spTgt spid="455704"/>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2000"/>
                                        <p:tgtEl>
                                          <p:spTgt spid="2"/>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55708"/>
                                        </p:tgtEl>
                                        <p:attrNameLst>
                                          <p:attrName>style.visibility</p:attrName>
                                        </p:attrNameLst>
                                      </p:cBhvr>
                                      <p:to>
                                        <p:strVal val="visible"/>
                                      </p:to>
                                    </p:set>
                                    <p:animEffect transition="in" filter="dissolve">
                                      <p:cBhvr>
                                        <p:cTn id="230" dur="500"/>
                                        <p:tgtEl>
                                          <p:spTgt spid="455708"/>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55709"/>
                                        </p:tgtEl>
                                        <p:attrNameLst>
                                          <p:attrName>style.visibility</p:attrName>
                                        </p:attrNameLst>
                                      </p:cBhvr>
                                      <p:to>
                                        <p:strVal val="visible"/>
                                      </p:to>
                                    </p:set>
                                    <p:animEffect transition="in" filter="dissolve">
                                      <p:cBhvr>
                                        <p:cTn id="235" dur="500"/>
                                        <p:tgtEl>
                                          <p:spTgt spid="455709"/>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55710"/>
                                        </p:tgtEl>
                                        <p:attrNameLst>
                                          <p:attrName>style.visibility</p:attrName>
                                        </p:attrNameLst>
                                      </p:cBhvr>
                                      <p:to>
                                        <p:strVal val="visible"/>
                                      </p:to>
                                    </p:set>
                                    <p:animEffect transition="in" filter="wipe(down)">
                                      <p:cBhvr>
                                        <p:cTn id="240" dur="500"/>
                                        <p:tgtEl>
                                          <p:spTgt spid="455710"/>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55711"/>
                                        </p:tgtEl>
                                        <p:attrNameLst>
                                          <p:attrName>style.visibility</p:attrName>
                                        </p:attrNameLst>
                                      </p:cBhvr>
                                      <p:to>
                                        <p:strVal val="visible"/>
                                      </p:to>
                                    </p:set>
                                    <p:animEffect transition="in" filter="wipe(down)">
                                      <p:cBhvr>
                                        <p:cTn id="244" dur="500"/>
                                        <p:tgtEl>
                                          <p:spTgt spid="455711"/>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
                                        </p:tgtEl>
                                        <p:attrNameLst>
                                          <p:attrName>style.visibility</p:attrName>
                                        </p:attrNameLst>
                                      </p:cBhvr>
                                      <p:to>
                                        <p:strVal val="visible"/>
                                      </p:to>
                                    </p:set>
                                    <p:animEffect transition="in" filter="fade">
                                      <p:cBhvr>
                                        <p:cTn id="249" dur="2000"/>
                                        <p:tgtEl>
                                          <p:spTgt spid="3"/>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455720"/>
                                        </p:tgtEl>
                                        <p:attrNameLst>
                                          <p:attrName>style.visibility</p:attrName>
                                        </p:attrNameLst>
                                      </p:cBhvr>
                                      <p:to>
                                        <p:strVal val="visible"/>
                                      </p:to>
                                    </p:set>
                                    <p:animEffect transition="in" filter="dissolve">
                                      <p:cBhvr>
                                        <p:cTn id="254" dur="500"/>
                                        <p:tgtEl>
                                          <p:spTgt spid="455720"/>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55721"/>
                                        </p:tgtEl>
                                        <p:attrNameLst>
                                          <p:attrName>style.visibility</p:attrName>
                                        </p:attrNameLst>
                                      </p:cBhvr>
                                      <p:to>
                                        <p:strVal val="visible"/>
                                      </p:to>
                                    </p:set>
                                    <p:animEffect transition="in" filter="dissolve">
                                      <p:cBhvr>
                                        <p:cTn id="259" dur="500"/>
                                        <p:tgtEl>
                                          <p:spTgt spid="455721"/>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grpId="0" nodeType="clickEffect">
                                  <p:stCondLst>
                                    <p:cond delay="0"/>
                                  </p:stCondLst>
                                  <p:childTnLst>
                                    <p:set>
                                      <p:cBhvr>
                                        <p:cTn id="263" dur="1" fill="hold">
                                          <p:stCondLst>
                                            <p:cond delay="0"/>
                                          </p:stCondLst>
                                        </p:cTn>
                                        <p:tgtEl>
                                          <p:spTgt spid="455723"/>
                                        </p:tgtEl>
                                        <p:attrNameLst>
                                          <p:attrName>style.visibility</p:attrName>
                                        </p:attrNameLst>
                                      </p:cBhvr>
                                      <p:to>
                                        <p:strVal val="visible"/>
                                      </p:to>
                                    </p:set>
                                    <p:animEffect transition="in" filter="wipe(down)">
                                      <p:cBhvr>
                                        <p:cTn id="264" dur="500"/>
                                        <p:tgtEl>
                                          <p:spTgt spid="455723"/>
                                        </p:tgtEl>
                                      </p:cBhvr>
                                    </p:animEffect>
                                  </p:childTnLst>
                                </p:cTn>
                              </p:par>
                            </p:childTnLst>
                          </p:cTn>
                        </p:par>
                        <p:par>
                          <p:cTn id="265" fill="hold">
                            <p:stCondLst>
                              <p:cond delay="500"/>
                            </p:stCondLst>
                            <p:childTnLst>
                              <p:par>
                                <p:cTn id="266" presetID="22" presetClass="entr" presetSubtype="4" fill="hold" grpId="0" nodeType="afterEffect">
                                  <p:stCondLst>
                                    <p:cond delay="0"/>
                                  </p:stCondLst>
                                  <p:childTnLst>
                                    <p:set>
                                      <p:cBhvr>
                                        <p:cTn id="267" dur="1" fill="hold">
                                          <p:stCondLst>
                                            <p:cond delay="0"/>
                                          </p:stCondLst>
                                        </p:cTn>
                                        <p:tgtEl>
                                          <p:spTgt spid="455722"/>
                                        </p:tgtEl>
                                        <p:attrNameLst>
                                          <p:attrName>style.visibility</p:attrName>
                                        </p:attrNameLst>
                                      </p:cBhvr>
                                      <p:to>
                                        <p:strVal val="visible"/>
                                      </p:to>
                                    </p:set>
                                    <p:animEffect transition="in" filter="wipe(down)">
                                      <p:cBhvr>
                                        <p:cTn id="268" dur="500"/>
                                        <p:tgtEl>
                                          <p:spTgt spid="455722"/>
                                        </p:tgtEl>
                                      </p:cBhvr>
                                    </p:animEffect>
                                  </p:childTnLst>
                                </p:cTn>
                              </p:par>
                            </p:childTnLst>
                          </p:cTn>
                        </p:par>
                        <p:par>
                          <p:cTn id="269" fill="hold">
                            <p:stCondLst>
                              <p:cond delay="1000"/>
                            </p:stCondLst>
                            <p:childTnLst>
                              <p:par>
                                <p:cTn id="270" presetID="10" presetClass="entr" presetSubtype="0" fill="hold" grpId="0" nodeType="afterEffect">
                                  <p:stCondLst>
                                    <p:cond delay="0"/>
                                  </p:stCondLst>
                                  <p:childTnLst>
                                    <p:set>
                                      <p:cBhvr>
                                        <p:cTn id="271" dur="1" fill="hold">
                                          <p:stCondLst>
                                            <p:cond delay="0"/>
                                          </p:stCondLst>
                                        </p:cTn>
                                        <p:tgtEl>
                                          <p:spTgt spid="455712"/>
                                        </p:tgtEl>
                                        <p:attrNameLst>
                                          <p:attrName>style.visibility</p:attrName>
                                        </p:attrNameLst>
                                      </p:cBhvr>
                                      <p:to>
                                        <p:strVal val="visible"/>
                                      </p:to>
                                    </p:set>
                                    <p:animEffect transition="in" filter="fade">
                                      <p:cBhvr>
                                        <p:cTn id="272" dur="2000"/>
                                        <p:tgtEl>
                                          <p:spTgt spid="455712"/>
                                        </p:tgtEl>
                                      </p:cBhvr>
                                    </p:animEffect>
                                  </p:childTnLst>
                                </p:cTn>
                              </p:par>
                            </p:childTnLst>
                          </p:cTn>
                        </p:par>
                      </p:childTnLst>
                    </p:cTn>
                  </p:par>
                  <p:par>
                    <p:cTn id="273" fill="hold">
                      <p:stCondLst>
                        <p:cond delay="indefinite"/>
                      </p:stCondLst>
                      <p:childTnLst>
                        <p:par>
                          <p:cTn id="274" fill="hold">
                            <p:stCondLst>
                              <p:cond delay="0"/>
                            </p:stCondLst>
                            <p:childTnLst>
                              <p:par>
                                <p:cTn id="275" presetID="39" presetClass="entr" presetSubtype="0" accel="100000" fill="hold" grpId="0" nodeType="clickEffect">
                                  <p:stCondLst>
                                    <p:cond delay="0"/>
                                  </p:stCondLst>
                                  <p:childTnLst>
                                    <p:set>
                                      <p:cBhvr>
                                        <p:cTn id="276" dur="1" fill="hold">
                                          <p:stCondLst>
                                            <p:cond delay="0"/>
                                          </p:stCondLst>
                                        </p:cTn>
                                        <p:tgtEl>
                                          <p:spTgt spid="455713"/>
                                        </p:tgtEl>
                                        <p:attrNameLst>
                                          <p:attrName>style.visibility</p:attrName>
                                        </p:attrNameLst>
                                      </p:cBhvr>
                                      <p:to>
                                        <p:strVal val="visible"/>
                                      </p:to>
                                    </p:set>
                                    <p:anim calcmode="lin" valueType="num">
                                      <p:cBhvr>
                                        <p:cTn id="277" dur="500" fill="hold"/>
                                        <p:tgtEl>
                                          <p:spTgt spid="455713"/>
                                        </p:tgtEl>
                                        <p:attrNameLst>
                                          <p:attrName>ppt_h</p:attrName>
                                        </p:attrNameLst>
                                      </p:cBhvr>
                                      <p:tavLst>
                                        <p:tav tm="0">
                                          <p:val>
                                            <p:strVal val="#ppt_h/20"/>
                                          </p:val>
                                        </p:tav>
                                        <p:tav tm="50000">
                                          <p:val>
                                            <p:strVal val="#ppt_h/20"/>
                                          </p:val>
                                        </p:tav>
                                        <p:tav tm="100000">
                                          <p:val>
                                            <p:strVal val="#ppt_h"/>
                                          </p:val>
                                        </p:tav>
                                      </p:tavLst>
                                    </p:anim>
                                    <p:anim calcmode="lin" valueType="num">
                                      <p:cBhvr>
                                        <p:cTn id="278" dur="500" fill="hold"/>
                                        <p:tgtEl>
                                          <p:spTgt spid="455713"/>
                                        </p:tgtEl>
                                        <p:attrNameLst>
                                          <p:attrName>ppt_w</p:attrName>
                                        </p:attrNameLst>
                                      </p:cBhvr>
                                      <p:tavLst>
                                        <p:tav tm="0">
                                          <p:val>
                                            <p:strVal val="#ppt_w+.3"/>
                                          </p:val>
                                        </p:tav>
                                        <p:tav tm="50000">
                                          <p:val>
                                            <p:strVal val="#ppt_w+.3"/>
                                          </p:val>
                                        </p:tav>
                                        <p:tav tm="100000">
                                          <p:val>
                                            <p:strVal val="#ppt_w"/>
                                          </p:val>
                                        </p:tav>
                                      </p:tavLst>
                                    </p:anim>
                                    <p:anim calcmode="lin" valueType="num">
                                      <p:cBhvr>
                                        <p:cTn id="279" dur="500" fill="hold"/>
                                        <p:tgtEl>
                                          <p:spTgt spid="455713"/>
                                        </p:tgtEl>
                                        <p:attrNameLst>
                                          <p:attrName>ppt_x</p:attrName>
                                        </p:attrNameLst>
                                      </p:cBhvr>
                                      <p:tavLst>
                                        <p:tav tm="0">
                                          <p:val>
                                            <p:strVal val="#ppt_x-.3"/>
                                          </p:val>
                                        </p:tav>
                                        <p:tav tm="50000">
                                          <p:val>
                                            <p:strVal val="#ppt_x"/>
                                          </p:val>
                                        </p:tav>
                                        <p:tav tm="100000">
                                          <p:val>
                                            <p:strVal val="#ppt_x"/>
                                          </p:val>
                                        </p:tav>
                                      </p:tavLst>
                                    </p:anim>
                                    <p:anim calcmode="lin" valueType="num">
                                      <p:cBhvr>
                                        <p:cTn id="280" dur="500" fill="hold"/>
                                        <p:tgtEl>
                                          <p:spTgt spid="455713"/>
                                        </p:tgtEl>
                                        <p:attrNameLst>
                                          <p:attrName>ppt_y</p:attrName>
                                        </p:attrNameLst>
                                      </p:cBhvr>
                                      <p:tavLst>
                                        <p:tav tm="0">
                                          <p:val>
                                            <p:strVal val="#ppt_y"/>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53" presetClass="entr" presetSubtype="0" fill="hold" grpId="1" nodeType="clickEffect">
                                  <p:stCondLst>
                                    <p:cond delay="0"/>
                                  </p:stCondLst>
                                  <p:childTnLst>
                                    <p:set>
                                      <p:cBhvr>
                                        <p:cTn id="284" dur="1" fill="hold">
                                          <p:stCondLst>
                                            <p:cond delay="0"/>
                                          </p:stCondLst>
                                        </p:cTn>
                                        <p:tgtEl>
                                          <p:spTgt spid="455724"/>
                                        </p:tgtEl>
                                        <p:attrNameLst>
                                          <p:attrName>style.visibility</p:attrName>
                                        </p:attrNameLst>
                                      </p:cBhvr>
                                      <p:to>
                                        <p:strVal val="visible"/>
                                      </p:to>
                                    </p:set>
                                    <p:anim calcmode="lin" valueType="num">
                                      <p:cBhvr>
                                        <p:cTn id="285" dur="500" fill="hold"/>
                                        <p:tgtEl>
                                          <p:spTgt spid="455724"/>
                                        </p:tgtEl>
                                        <p:attrNameLst>
                                          <p:attrName>ppt_w</p:attrName>
                                        </p:attrNameLst>
                                      </p:cBhvr>
                                      <p:tavLst>
                                        <p:tav tm="0">
                                          <p:val>
                                            <p:fltVal val="0"/>
                                          </p:val>
                                        </p:tav>
                                        <p:tav tm="100000">
                                          <p:val>
                                            <p:strVal val="#ppt_w"/>
                                          </p:val>
                                        </p:tav>
                                      </p:tavLst>
                                    </p:anim>
                                    <p:anim calcmode="lin" valueType="num">
                                      <p:cBhvr>
                                        <p:cTn id="286" dur="500" fill="hold"/>
                                        <p:tgtEl>
                                          <p:spTgt spid="455724"/>
                                        </p:tgtEl>
                                        <p:attrNameLst>
                                          <p:attrName>ppt_h</p:attrName>
                                        </p:attrNameLst>
                                      </p:cBhvr>
                                      <p:tavLst>
                                        <p:tav tm="0">
                                          <p:val>
                                            <p:fltVal val="0"/>
                                          </p:val>
                                        </p:tav>
                                        <p:tav tm="100000">
                                          <p:val>
                                            <p:strVal val="#ppt_h"/>
                                          </p:val>
                                        </p:tav>
                                      </p:tavLst>
                                    </p:anim>
                                    <p:animEffect transition="in" filter="fade">
                                      <p:cBhvr>
                                        <p:cTn id="287" dur="500"/>
                                        <p:tgtEl>
                                          <p:spTgt spid="455724"/>
                                        </p:tgtEl>
                                      </p:cBhvr>
                                    </p:animEffect>
                                  </p:childTnLst>
                                </p:cTn>
                              </p:par>
                              <p:par>
                                <p:cTn id="288" presetID="0" presetClass="path" presetSubtype="0" accel="50000" decel="50000" fill="hold" grpId="0" nodeType="withEffect">
                                  <p:stCondLst>
                                    <p:cond delay="0"/>
                                  </p:stCondLst>
                                  <p:childTnLst>
                                    <p:animMotion origin="layout" path="M 8.33333E-7 -2.59259E-6 L -0.08229 -0.51111 " pathEditMode="relative" rAng="0" ptsTypes="AA">
                                      <p:cBhvr>
                                        <p:cTn id="289" dur="2000" fill="hold"/>
                                        <p:tgtEl>
                                          <p:spTgt spid="455724"/>
                                        </p:tgtEl>
                                        <p:attrNameLst>
                                          <p:attrName>ppt_x</p:attrName>
                                          <p:attrName>ppt_y</p:attrName>
                                        </p:attrNameLst>
                                      </p:cBhvr>
                                      <p:rCtr x="-41" y="-256"/>
                                    </p:animMotion>
                                  </p:childTnLst>
                                </p:cTn>
                              </p:par>
                              <p:par>
                                <p:cTn id="290" presetID="10" presetClass="exit" presetSubtype="0" fill="hold" grpId="1" nodeType="withEffect">
                                  <p:stCondLst>
                                    <p:cond delay="0"/>
                                  </p:stCondLst>
                                  <p:childTnLst>
                                    <p:animEffect transition="out" filter="fade">
                                      <p:cBhvr>
                                        <p:cTn id="291" dur="2000"/>
                                        <p:tgtEl>
                                          <p:spTgt spid="455716"/>
                                        </p:tgtEl>
                                      </p:cBhvr>
                                    </p:animEffect>
                                    <p:set>
                                      <p:cBhvr>
                                        <p:cTn id="292" dur="1" fill="hold">
                                          <p:stCondLst>
                                            <p:cond delay="1999"/>
                                          </p:stCondLst>
                                        </p:cTn>
                                        <p:tgtEl>
                                          <p:spTgt spid="4557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animBg="1"/>
      <p:bldP spid="455688" grpId="0"/>
      <p:bldP spid="455688" grpId="1"/>
      <p:bldP spid="455688" grpId="2"/>
      <p:bldP spid="455689" grpId="0"/>
      <p:bldP spid="455689" grpId="1"/>
      <p:bldP spid="455689" grpId="2"/>
      <p:bldP spid="455690" grpId="0" animBg="1"/>
      <p:bldP spid="455690" grpId="1" animBg="1"/>
      <p:bldP spid="455690" grpId="2" animBg="1"/>
      <p:bldP spid="455691" grpId="0" animBg="1"/>
      <p:bldP spid="455691" grpId="1" animBg="1"/>
      <p:bldP spid="455691" grpId="2" animBg="1"/>
      <p:bldP spid="455692" grpId="0"/>
      <p:bldP spid="455692" grpId="1"/>
      <p:bldP spid="455692" grpId="2"/>
      <p:bldP spid="455693" grpId="0"/>
      <p:bldP spid="455693" grpId="1"/>
      <p:bldP spid="455693" grpId="2"/>
      <p:bldP spid="455694" grpId="0"/>
      <p:bldP spid="455694" grpId="1"/>
      <p:bldP spid="455695" grpId="0"/>
      <p:bldP spid="455695" grpId="1"/>
      <p:bldP spid="455695" grpId="2"/>
      <p:bldP spid="455696" grpId="0" animBg="1"/>
      <p:bldP spid="455696" grpId="1" animBg="1"/>
      <p:bldP spid="455696" grpId="2" animBg="1"/>
      <p:bldP spid="455697" grpId="0" animBg="1"/>
      <p:bldP spid="455697" grpId="1" animBg="1"/>
      <p:bldP spid="455697" grpId="2" animBg="1"/>
      <p:bldP spid="455698" grpId="0"/>
      <p:bldP spid="455698" grpId="1"/>
      <p:bldP spid="455698" grpId="2"/>
      <p:bldP spid="455699" grpId="0"/>
      <p:bldP spid="455699" grpId="1"/>
      <p:bldP spid="455699" grpId="2"/>
      <p:bldP spid="455700" grpId="0"/>
      <p:bldP spid="455700" grpId="1"/>
      <p:bldP spid="455700" grpId="2"/>
      <p:bldP spid="455701" grpId="0"/>
      <p:bldP spid="455701" grpId="1"/>
      <p:bldP spid="455701" grpId="2"/>
      <p:bldP spid="455702" grpId="0"/>
      <p:bldP spid="455703" grpId="0"/>
      <p:bldP spid="455703" grpId="1"/>
      <p:bldP spid="455704" grpId="0"/>
      <p:bldP spid="455708" grpId="0"/>
      <p:bldP spid="455709" grpId="0"/>
      <p:bldP spid="455710" grpId="0" animBg="1"/>
      <p:bldP spid="455711" grpId="0" animBg="1"/>
      <p:bldP spid="455712" grpId="0"/>
      <p:bldP spid="455713" grpId="0"/>
      <p:bldP spid="455714" grpId="0" animBg="1"/>
      <p:bldP spid="455714" grpId="1" animBg="1"/>
      <p:bldP spid="455715" grpId="0" animBg="1"/>
      <p:bldP spid="455715" grpId="1" animBg="1"/>
      <p:bldP spid="455716" grpId="0"/>
      <p:bldP spid="455716" grpId="1"/>
      <p:bldP spid="455720" grpId="0"/>
      <p:bldP spid="455721" grpId="0"/>
      <p:bldP spid="455722" grpId="0" animBg="1"/>
      <p:bldP spid="455723" grpId="0" animBg="1"/>
      <p:bldP spid="455724" grpId="0"/>
      <p:bldP spid="45572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48" name="Text Box 44"/>
          <p:cNvSpPr txBox="1">
            <a:spLocks noChangeArrowheads="1"/>
          </p:cNvSpPr>
          <p:nvPr/>
        </p:nvSpPr>
        <p:spPr bwMode="auto">
          <a:xfrm>
            <a:off x="6988175" y="6100763"/>
            <a:ext cx="1593850" cy="336550"/>
          </a:xfrm>
          <a:prstGeom prst="rect">
            <a:avLst/>
          </a:prstGeom>
          <a:noFill/>
          <a:ln w="9525">
            <a:noFill/>
            <a:miter lim="800000"/>
            <a:headEnd/>
            <a:tailEnd/>
          </a:ln>
        </p:spPr>
        <p:txBody>
          <a:bodyPr wrap="none">
            <a:spAutoFit/>
          </a:bodyPr>
          <a:lstStyle/>
          <a:p>
            <a:r>
              <a:rPr lang="en-US" sz="1600"/>
              <a:t>174.3 g CH</a:t>
            </a:r>
            <a:r>
              <a:rPr lang="en-US" sz="1600" baseline="-25000"/>
              <a:t>3</a:t>
            </a:r>
            <a:r>
              <a:rPr lang="en-US" sz="1600"/>
              <a:t>OH</a:t>
            </a:r>
          </a:p>
        </p:txBody>
      </p:sp>
      <p:sp>
        <p:nvSpPr>
          <p:cNvPr id="456745" name="Text Box 41"/>
          <p:cNvSpPr txBox="1">
            <a:spLocks noChangeArrowheads="1"/>
          </p:cNvSpPr>
          <p:nvPr/>
        </p:nvSpPr>
        <p:spPr bwMode="auto">
          <a:xfrm>
            <a:off x="5372100" y="5930900"/>
            <a:ext cx="1311275" cy="336550"/>
          </a:xfrm>
          <a:prstGeom prst="rect">
            <a:avLst/>
          </a:prstGeom>
          <a:noFill/>
          <a:ln w="9525">
            <a:noFill/>
            <a:miter lim="800000"/>
            <a:headEnd/>
            <a:tailEnd/>
          </a:ln>
        </p:spPr>
        <p:txBody>
          <a:bodyPr wrap="none">
            <a:spAutoFit/>
          </a:bodyPr>
          <a:lstStyle/>
          <a:p>
            <a:r>
              <a:rPr lang="en-US" sz="1600"/>
              <a:t>32 g CH</a:t>
            </a:r>
            <a:r>
              <a:rPr lang="en-US" sz="1600" baseline="-25000"/>
              <a:t>3</a:t>
            </a:r>
            <a:r>
              <a:rPr lang="en-US" sz="1600"/>
              <a:t>OH</a:t>
            </a:r>
          </a:p>
        </p:txBody>
      </p:sp>
      <p:sp>
        <p:nvSpPr>
          <p:cNvPr id="146436" name="Text Box 3"/>
          <p:cNvSpPr txBox="1">
            <a:spLocks noChangeArrowheads="1"/>
          </p:cNvSpPr>
          <p:nvPr/>
        </p:nvSpPr>
        <p:spPr bwMode="auto">
          <a:xfrm>
            <a:off x="288925" y="1230313"/>
            <a:ext cx="8810625" cy="942975"/>
          </a:xfrm>
          <a:prstGeom prst="rect">
            <a:avLst/>
          </a:prstGeom>
          <a:noFill/>
          <a:ln w="9525">
            <a:noFill/>
            <a:miter lim="800000"/>
            <a:headEnd/>
            <a:tailEnd/>
          </a:ln>
        </p:spPr>
        <p:txBody>
          <a:bodyPr wrap="none">
            <a:spAutoFit/>
          </a:bodyPr>
          <a:lstStyle/>
          <a:p>
            <a:pPr marL="457200" indent="-457200"/>
            <a:r>
              <a:rPr lang="en-US"/>
              <a:t>3.  Carbon monoxide can be combined with hydrogen to produce methanol, CH</a:t>
            </a:r>
            <a:r>
              <a:rPr lang="en-US" baseline="-25000"/>
              <a:t>3</a:t>
            </a:r>
            <a:r>
              <a:rPr lang="en-US"/>
              <a:t>OH.  Methanol is used as an </a:t>
            </a:r>
          </a:p>
          <a:p>
            <a:pPr marL="457200" indent="-457200"/>
            <a:r>
              <a:rPr lang="en-US"/>
              <a:t>             industrial solvent, as a reactant in some synthesis reactions, and as a clean-burning fuel for some</a:t>
            </a:r>
          </a:p>
          <a:p>
            <a:pPr marL="457200" indent="-457200"/>
            <a:r>
              <a:rPr lang="en-US"/>
              <a:t>             racing cars.  If you had 152 kg of carbon monoxide and 24.5 kg of hydrogen gas, how many kilograms</a:t>
            </a:r>
          </a:p>
          <a:p>
            <a:pPr marL="457200" indent="-457200"/>
            <a:r>
              <a:rPr lang="en-US"/>
              <a:t>             of methanol could be produced?</a:t>
            </a:r>
          </a:p>
        </p:txBody>
      </p:sp>
      <p:sp>
        <p:nvSpPr>
          <p:cNvPr id="146437" name="Rectangle 4"/>
          <p:cNvSpPr>
            <a:spLocks noGrp="1" noChangeArrowheads="1"/>
          </p:cNvSpPr>
          <p:nvPr>
            <p:ph type="title"/>
          </p:nvPr>
        </p:nvSpPr>
        <p:spPr>
          <a:noFill/>
        </p:spPr>
        <p:txBody>
          <a:bodyPr/>
          <a:lstStyle/>
          <a:p>
            <a:pPr eaLnBrk="1" hangingPunct="1"/>
            <a:r>
              <a:rPr lang="en-US" sz="2800" i="1" smtClean="0"/>
              <a:t>Limiting Reactant Problems</a:t>
            </a:r>
          </a:p>
        </p:txBody>
      </p:sp>
      <p:sp>
        <p:nvSpPr>
          <p:cNvPr id="456709" name="Oval 5">
            <a:hlinkClick r:id="rId3" action="ppaction://hlinksldjump"/>
          </p:cNvPr>
          <p:cNvSpPr>
            <a:spLocks noChangeArrowheads="1"/>
          </p:cNvSpPr>
          <p:nvPr/>
        </p:nvSpPr>
        <p:spPr bwMode="auto">
          <a:xfrm>
            <a:off x="290513" y="191293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6439" name="Text Box 6"/>
          <p:cNvSpPr txBox="1">
            <a:spLocks noChangeArrowheads="1"/>
          </p:cNvSpPr>
          <p:nvPr/>
        </p:nvSpPr>
        <p:spPr bwMode="auto">
          <a:xfrm>
            <a:off x="1336675" y="2211388"/>
            <a:ext cx="5903913" cy="396875"/>
          </a:xfrm>
          <a:prstGeom prst="rect">
            <a:avLst/>
          </a:prstGeom>
          <a:noFill/>
          <a:ln w="9525">
            <a:noFill/>
            <a:miter lim="800000"/>
            <a:headEnd/>
            <a:tailEnd/>
          </a:ln>
        </p:spPr>
        <p:txBody>
          <a:bodyPr wrap="none">
            <a:spAutoFit/>
          </a:bodyPr>
          <a:lstStyle/>
          <a:p>
            <a:r>
              <a:rPr lang="en-US" sz="2000"/>
              <a:t>CO (g)   +     2 H</a:t>
            </a:r>
            <a:r>
              <a:rPr lang="en-US" sz="2000" baseline="-25000"/>
              <a:t>2</a:t>
            </a:r>
            <a:r>
              <a:rPr lang="en-US" sz="2000"/>
              <a:t>(g)                                CH</a:t>
            </a:r>
            <a:r>
              <a:rPr lang="en-US" sz="2000" baseline="-25000"/>
              <a:t>3</a:t>
            </a:r>
            <a:r>
              <a:rPr lang="en-US" sz="2000"/>
              <a:t>OH (g)</a:t>
            </a:r>
          </a:p>
        </p:txBody>
      </p:sp>
      <p:sp>
        <p:nvSpPr>
          <p:cNvPr id="146440" name="Line 7"/>
          <p:cNvSpPr>
            <a:spLocks noChangeShapeType="1"/>
          </p:cNvSpPr>
          <p:nvPr/>
        </p:nvSpPr>
        <p:spPr bwMode="auto">
          <a:xfrm>
            <a:off x="4219575" y="2438400"/>
            <a:ext cx="857250" cy="0"/>
          </a:xfrm>
          <a:prstGeom prst="line">
            <a:avLst/>
          </a:prstGeom>
          <a:noFill/>
          <a:ln w="22225">
            <a:solidFill>
              <a:schemeClr val="tx1"/>
            </a:solidFill>
            <a:round/>
            <a:headEnd/>
            <a:tailEnd type="triangle" w="med" len="med"/>
          </a:ln>
        </p:spPr>
        <p:txBody>
          <a:bodyPr/>
          <a:lstStyle/>
          <a:p>
            <a:endParaRPr lang="en-US"/>
          </a:p>
        </p:txBody>
      </p:sp>
      <p:sp>
        <p:nvSpPr>
          <p:cNvPr id="456712" name="Text Box 8"/>
          <p:cNvSpPr txBox="1">
            <a:spLocks noChangeArrowheads="1"/>
          </p:cNvSpPr>
          <p:nvPr/>
        </p:nvSpPr>
        <p:spPr bwMode="auto">
          <a:xfrm>
            <a:off x="1533525" y="2798763"/>
            <a:ext cx="862013" cy="336550"/>
          </a:xfrm>
          <a:prstGeom prst="rect">
            <a:avLst/>
          </a:prstGeom>
          <a:noFill/>
          <a:ln w="9525">
            <a:noFill/>
            <a:miter lim="800000"/>
            <a:headEnd/>
            <a:tailEnd/>
          </a:ln>
        </p:spPr>
        <p:txBody>
          <a:bodyPr wrap="none">
            <a:spAutoFit/>
          </a:bodyPr>
          <a:lstStyle/>
          <a:p>
            <a:r>
              <a:rPr lang="en-US" sz="1600"/>
              <a:t>152.5 g</a:t>
            </a:r>
          </a:p>
        </p:txBody>
      </p:sp>
      <p:sp>
        <p:nvSpPr>
          <p:cNvPr id="456713" name="Text Box 9"/>
          <p:cNvSpPr txBox="1">
            <a:spLocks noChangeArrowheads="1"/>
          </p:cNvSpPr>
          <p:nvPr/>
        </p:nvSpPr>
        <p:spPr bwMode="auto">
          <a:xfrm>
            <a:off x="2933700" y="2827338"/>
            <a:ext cx="749300" cy="336550"/>
          </a:xfrm>
          <a:prstGeom prst="rect">
            <a:avLst/>
          </a:prstGeom>
          <a:noFill/>
          <a:ln w="9525">
            <a:noFill/>
            <a:miter lim="800000"/>
            <a:headEnd/>
            <a:tailEnd/>
          </a:ln>
        </p:spPr>
        <p:txBody>
          <a:bodyPr wrap="none">
            <a:spAutoFit/>
          </a:bodyPr>
          <a:lstStyle/>
          <a:p>
            <a:r>
              <a:rPr lang="en-US" sz="1600"/>
              <a:t>24.5 g</a:t>
            </a:r>
          </a:p>
        </p:txBody>
      </p:sp>
      <p:sp>
        <p:nvSpPr>
          <p:cNvPr id="456714" name="Line 10"/>
          <p:cNvSpPr>
            <a:spLocks noChangeShapeType="1"/>
          </p:cNvSpPr>
          <p:nvPr/>
        </p:nvSpPr>
        <p:spPr bwMode="auto">
          <a:xfrm>
            <a:off x="1743075" y="3179763"/>
            <a:ext cx="0" cy="1152525"/>
          </a:xfrm>
          <a:prstGeom prst="line">
            <a:avLst/>
          </a:prstGeom>
          <a:noFill/>
          <a:ln w="9525">
            <a:solidFill>
              <a:schemeClr val="tx1"/>
            </a:solidFill>
            <a:round/>
            <a:headEnd/>
            <a:tailEnd type="triangle" w="med" len="med"/>
          </a:ln>
        </p:spPr>
        <p:txBody>
          <a:bodyPr/>
          <a:lstStyle/>
          <a:p>
            <a:endParaRPr lang="en-US"/>
          </a:p>
        </p:txBody>
      </p:sp>
      <p:sp>
        <p:nvSpPr>
          <p:cNvPr id="456715" name="Line 11"/>
          <p:cNvSpPr>
            <a:spLocks noChangeShapeType="1"/>
          </p:cNvSpPr>
          <p:nvPr/>
        </p:nvSpPr>
        <p:spPr bwMode="auto">
          <a:xfrm>
            <a:off x="3211513" y="3187700"/>
            <a:ext cx="0" cy="1152525"/>
          </a:xfrm>
          <a:prstGeom prst="line">
            <a:avLst/>
          </a:prstGeom>
          <a:noFill/>
          <a:ln w="9525">
            <a:solidFill>
              <a:schemeClr val="tx1"/>
            </a:solidFill>
            <a:round/>
            <a:headEnd/>
            <a:tailEnd type="triangle" w="med" len="med"/>
          </a:ln>
        </p:spPr>
        <p:txBody>
          <a:bodyPr/>
          <a:lstStyle/>
          <a:p>
            <a:endParaRPr lang="en-US"/>
          </a:p>
        </p:txBody>
      </p:sp>
      <p:sp>
        <p:nvSpPr>
          <p:cNvPr id="456716" name="Text Box 12"/>
          <p:cNvSpPr txBox="1">
            <a:spLocks noChangeArrowheads="1"/>
          </p:cNvSpPr>
          <p:nvPr/>
        </p:nvSpPr>
        <p:spPr bwMode="auto">
          <a:xfrm>
            <a:off x="1792288" y="3433763"/>
            <a:ext cx="1077912" cy="336550"/>
          </a:xfrm>
          <a:prstGeom prst="rect">
            <a:avLst/>
          </a:prstGeom>
          <a:noFill/>
          <a:ln w="9525">
            <a:noFill/>
            <a:miter lim="800000"/>
            <a:headEnd/>
            <a:tailEnd/>
          </a:ln>
        </p:spPr>
        <p:txBody>
          <a:bodyPr wrap="none">
            <a:spAutoFit/>
          </a:bodyPr>
          <a:lstStyle/>
          <a:p>
            <a:r>
              <a:rPr lang="en-US" sz="1600"/>
              <a:t>/ 28 g/mol</a:t>
            </a:r>
          </a:p>
        </p:txBody>
      </p:sp>
      <p:sp>
        <p:nvSpPr>
          <p:cNvPr id="456717" name="Text Box 13"/>
          <p:cNvSpPr txBox="1">
            <a:spLocks noChangeArrowheads="1"/>
          </p:cNvSpPr>
          <p:nvPr/>
        </p:nvSpPr>
        <p:spPr bwMode="auto">
          <a:xfrm>
            <a:off x="3260725" y="3430588"/>
            <a:ext cx="965200" cy="336550"/>
          </a:xfrm>
          <a:prstGeom prst="rect">
            <a:avLst/>
          </a:prstGeom>
          <a:noFill/>
          <a:ln w="9525">
            <a:noFill/>
            <a:miter lim="800000"/>
            <a:headEnd/>
            <a:tailEnd/>
          </a:ln>
        </p:spPr>
        <p:txBody>
          <a:bodyPr wrap="none">
            <a:spAutoFit/>
          </a:bodyPr>
          <a:lstStyle/>
          <a:p>
            <a:r>
              <a:rPr lang="en-US" sz="1600"/>
              <a:t>/ 2 g/mol</a:t>
            </a:r>
          </a:p>
        </p:txBody>
      </p:sp>
      <p:sp>
        <p:nvSpPr>
          <p:cNvPr id="456718" name="Text Box 14"/>
          <p:cNvSpPr txBox="1">
            <a:spLocks noChangeArrowheads="1"/>
          </p:cNvSpPr>
          <p:nvPr/>
        </p:nvSpPr>
        <p:spPr bwMode="auto">
          <a:xfrm>
            <a:off x="998538" y="4371975"/>
            <a:ext cx="1325562" cy="336550"/>
          </a:xfrm>
          <a:prstGeom prst="rect">
            <a:avLst/>
          </a:prstGeom>
          <a:noFill/>
          <a:ln w="9525">
            <a:noFill/>
            <a:miter lim="800000"/>
            <a:headEnd/>
            <a:tailEnd/>
          </a:ln>
        </p:spPr>
        <p:txBody>
          <a:bodyPr wrap="none">
            <a:spAutoFit/>
          </a:bodyPr>
          <a:lstStyle/>
          <a:p>
            <a:r>
              <a:rPr lang="en-US" sz="1600"/>
              <a:t>5.45 mol CO</a:t>
            </a:r>
            <a:endParaRPr lang="en-US" sz="1600" baseline="-25000"/>
          </a:p>
        </p:txBody>
      </p:sp>
      <p:sp>
        <p:nvSpPr>
          <p:cNvPr id="456719" name="Text Box 15"/>
          <p:cNvSpPr txBox="1">
            <a:spLocks noChangeArrowheads="1"/>
          </p:cNvSpPr>
          <p:nvPr/>
        </p:nvSpPr>
        <p:spPr bwMode="auto">
          <a:xfrm>
            <a:off x="2606675" y="4368800"/>
            <a:ext cx="1357313" cy="336550"/>
          </a:xfrm>
          <a:prstGeom prst="rect">
            <a:avLst/>
          </a:prstGeom>
          <a:noFill/>
          <a:ln w="9525">
            <a:noFill/>
            <a:miter lim="800000"/>
            <a:headEnd/>
            <a:tailEnd/>
          </a:ln>
        </p:spPr>
        <p:txBody>
          <a:bodyPr wrap="none">
            <a:spAutoFit/>
          </a:bodyPr>
          <a:lstStyle/>
          <a:p>
            <a:r>
              <a:rPr lang="en-US" sz="1600"/>
              <a:t>12.25 mol H</a:t>
            </a:r>
            <a:r>
              <a:rPr lang="en-US" sz="1600" baseline="-25000"/>
              <a:t>2</a:t>
            </a:r>
          </a:p>
        </p:txBody>
      </p:sp>
      <p:sp>
        <p:nvSpPr>
          <p:cNvPr id="456720" name="Line 16"/>
          <p:cNvSpPr>
            <a:spLocks noChangeShapeType="1"/>
          </p:cNvSpPr>
          <p:nvPr/>
        </p:nvSpPr>
        <p:spPr bwMode="auto">
          <a:xfrm>
            <a:off x="1074738" y="4662488"/>
            <a:ext cx="1139825" cy="0"/>
          </a:xfrm>
          <a:prstGeom prst="line">
            <a:avLst/>
          </a:prstGeom>
          <a:noFill/>
          <a:ln w="9525">
            <a:solidFill>
              <a:schemeClr val="tx1"/>
            </a:solidFill>
            <a:round/>
            <a:headEnd/>
            <a:tailEnd/>
          </a:ln>
        </p:spPr>
        <p:txBody>
          <a:bodyPr/>
          <a:lstStyle/>
          <a:p>
            <a:endParaRPr lang="en-US"/>
          </a:p>
        </p:txBody>
      </p:sp>
      <p:sp>
        <p:nvSpPr>
          <p:cNvPr id="456721" name="Line 17"/>
          <p:cNvSpPr>
            <a:spLocks noChangeShapeType="1"/>
          </p:cNvSpPr>
          <p:nvPr/>
        </p:nvSpPr>
        <p:spPr bwMode="auto">
          <a:xfrm>
            <a:off x="2679700" y="4662488"/>
            <a:ext cx="1163638" cy="0"/>
          </a:xfrm>
          <a:prstGeom prst="line">
            <a:avLst/>
          </a:prstGeom>
          <a:noFill/>
          <a:ln w="9525">
            <a:solidFill>
              <a:schemeClr val="tx1"/>
            </a:solidFill>
            <a:round/>
            <a:headEnd/>
            <a:tailEnd/>
          </a:ln>
        </p:spPr>
        <p:txBody>
          <a:bodyPr/>
          <a:lstStyle/>
          <a:p>
            <a:endParaRPr lang="en-US"/>
          </a:p>
        </p:txBody>
      </p:sp>
      <p:sp>
        <p:nvSpPr>
          <p:cNvPr id="456722" name="Text Box 18"/>
          <p:cNvSpPr txBox="1">
            <a:spLocks noChangeArrowheads="1"/>
          </p:cNvSpPr>
          <p:nvPr/>
        </p:nvSpPr>
        <p:spPr bwMode="auto">
          <a:xfrm>
            <a:off x="1492250" y="4625975"/>
            <a:ext cx="296863" cy="336550"/>
          </a:xfrm>
          <a:prstGeom prst="rect">
            <a:avLst/>
          </a:prstGeom>
          <a:noFill/>
          <a:ln w="9525">
            <a:noFill/>
            <a:miter lim="800000"/>
            <a:headEnd/>
            <a:tailEnd/>
          </a:ln>
        </p:spPr>
        <p:txBody>
          <a:bodyPr wrap="none">
            <a:spAutoFit/>
          </a:bodyPr>
          <a:lstStyle/>
          <a:p>
            <a:r>
              <a:rPr lang="en-US" sz="1600"/>
              <a:t>1</a:t>
            </a:r>
          </a:p>
        </p:txBody>
      </p:sp>
      <p:sp>
        <p:nvSpPr>
          <p:cNvPr id="456723" name="Text Box 19"/>
          <p:cNvSpPr txBox="1">
            <a:spLocks noChangeArrowheads="1"/>
          </p:cNvSpPr>
          <p:nvPr/>
        </p:nvSpPr>
        <p:spPr bwMode="auto">
          <a:xfrm>
            <a:off x="3111500" y="4633913"/>
            <a:ext cx="296863" cy="336550"/>
          </a:xfrm>
          <a:prstGeom prst="rect">
            <a:avLst/>
          </a:prstGeom>
          <a:noFill/>
          <a:ln w="9525">
            <a:noFill/>
            <a:miter lim="800000"/>
            <a:headEnd/>
            <a:tailEnd/>
          </a:ln>
        </p:spPr>
        <p:txBody>
          <a:bodyPr wrap="none">
            <a:spAutoFit/>
          </a:bodyPr>
          <a:lstStyle/>
          <a:p>
            <a:r>
              <a:rPr lang="en-US" sz="1600"/>
              <a:t>2</a:t>
            </a:r>
          </a:p>
        </p:txBody>
      </p:sp>
      <p:sp>
        <p:nvSpPr>
          <p:cNvPr id="456724" name="Text Box 20"/>
          <p:cNvSpPr txBox="1">
            <a:spLocks noChangeArrowheads="1"/>
          </p:cNvSpPr>
          <p:nvPr/>
        </p:nvSpPr>
        <p:spPr bwMode="auto">
          <a:xfrm>
            <a:off x="1344613" y="5056188"/>
            <a:ext cx="579437" cy="336550"/>
          </a:xfrm>
          <a:prstGeom prst="rect">
            <a:avLst/>
          </a:prstGeom>
          <a:noFill/>
          <a:ln w="9525">
            <a:noFill/>
            <a:miter lim="800000"/>
            <a:headEnd/>
            <a:tailEnd/>
          </a:ln>
        </p:spPr>
        <p:txBody>
          <a:bodyPr wrap="none">
            <a:spAutoFit/>
          </a:bodyPr>
          <a:lstStyle/>
          <a:p>
            <a:r>
              <a:rPr lang="en-US" sz="1600"/>
              <a:t>5.45</a:t>
            </a:r>
          </a:p>
        </p:txBody>
      </p:sp>
      <p:sp>
        <p:nvSpPr>
          <p:cNvPr id="456725" name="Text Box 21"/>
          <p:cNvSpPr txBox="1">
            <a:spLocks noChangeArrowheads="1"/>
          </p:cNvSpPr>
          <p:nvPr/>
        </p:nvSpPr>
        <p:spPr bwMode="auto">
          <a:xfrm>
            <a:off x="2967038" y="5053013"/>
            <a:ext cx="692150" cy="336550"/>
          </a:xfrm>
          <a:prstGeom prst="rect">
            <a:avLst/>
          </a:prstGeom>
          <a:noFill/>
          <a:ln w="9525">
            <a:noFill/>
            <a:miter lim="800000"/>
            <a:headEnd/>
            <a:tailEnd/>
          </a:ln>
        </p:spPr>
        <p:txBody>
          <a:bodyPr wrap="none">
            <a:spAutoFit/>
          </a:bodyPr>
          <a:lstStyle/>
          <a:p>
            <a:r>
              <a:rPr lang="en-US" sz="1600"/>
              <a:t>6.125</a:t>
            </a:r>
          </a:p>
        </p:txBody>
      </p:sp>
      <p:sp>
        <p:nvSpPr>
          <p:cNvPr id="456726" name="Text Box 22"/>
          <p:cNvSpPr txBox="1">
            <a:spLocks noChangeArrowheads="1"/>
          </p:cNvSpPr>
          <p:nvPr/>
        </p:nvSpPr>
        <p:spPr bwMode="auto">
          <a:xfrm>
            <a:off x="1390650" y="25558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6727" name="Text Box 23"/>
          <p:cNvSpPr txBox="1">
            <a:spLocks noChangeArrowheads="1"/>
          </p:cNvSpPr>
          <p:nvPr/>
        </p:nvSpPr>
        <p:spPr bwMode="auto">
          <a:xfrm>
            <a:off x="2813050" y="25447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6728" name="Text Box 24"/>
          <p:cNvSpPr txBox="1">
            <a:spLocks noChangeArrowheads="1"/>
          </p:cNvSpPr>
          <p:nvPr/>
        </p:nvSpPr>
        <p:spPr bwMode="auto">
          <a:xfrm>
            <a:off x="1387475" y="6107113"/>
            <a:ext cx="2562225" cy="336550"/>
          </a:xfrm>
          <a:prstGeom prst="rect">
            <a:avLst/>
          </a:prstGeom>
          <a:noFill/>
          <a:ln w="9525">
            <a:noFill/>
            <a:miter lim="800000"/>
            <a:headEnd/>
            <a:tailEnd/>
          </a:ln>
        </p:spPr>
        <p:txBody>
          <a:bodyPr wrap="none">
            <a:spAutoFit/>
          </a:bodyPr>
          <a:lstStyle/>
          <a:p>
            <a:r>
              <a:rPr lang="en-US" sz="1600"/>
              <a:t>x g CH</a:t>
            </a:r>
            <a:r>
              <a:rPr lang="en-US" sz="1600" baseline="-25000"/>
              <a:t>3</a:t>
            </a:r>
            <a:r>
              <a:rPr lang="en-US" sz="1600"/>
              <a:t>OH = 5.45 mol CO</a:t>
            </a:r>
            <a:endParaRPr lang="en-US" sz="1600" baseline="-25000"/>
          </a:p>
        </p:txBody>
      </p:sp>
      <p:grpSp>
        <p:nvGrpSpPr>
          <p:cNvPr id="2" name="Group 25"/>
          <p:cNvGrpSpPr>
            <a:grpSpLocks/>
          </p:cNvGrpSpPr>
          <p:nvPr/>
        </p:nvGrpSpPr>
        <p:grpSpPr bwMode="auto">
          <a:xfrm>
            <a:off x="3963988" y="5864225"/>
            <a:ext cx="1357312" cy="808038"/>
            <a:chOff x="4174" y="2818"/>
            <a:chExt cx="756" cy="509"/>
          </a:xfrm>
        </p:grpSpPr>
        <p:sp>
          <p:nvSpPr>
            <p:cNvPr id="146476"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6477"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6732" name="Text Box 28"/>
          <p:cNvSpPr txBox="1">
            <a:spLocks noChangeArrowheads="1"/>
          </p:cNvSpPr>
          <p:nvPr/>
        </p:nvSpPr>
        <p:spPr bwMode="auto">
          <a:xfrm>
            <a:off x="4010025" y="6288088"/>
            <a:ext cx="1042988" cy="336550"/>
          </a:xfrm>
          <a:prstGeom prst="rect">
            <a:avLst/>
          </a:prstGeom>
          <a:noFill/>
          <a:ln w="9525">
            <a:noFill/>
            <a:miter lim="800000"/>
            <a:headEnd/>
            <a:tailEnd/>
          </a:ln>
        </p:spPr>
        <p:txBody>
          <a:bodyPr wrap="none">
            <a:spAutoFit/>
          </a:bodyPr>
          <a:lstStyle/>
          <a:p>
            <a:r>
              <a:rPr lang="en-US" sz="1600"/>
              <a:t>1 mol CO</a:t>
            </a:r>
            <a:endParaRPr lang="en-US" sz="1600" baseline="-25000"/>
          </a:p>
        </p:txBody>
      </p:sp>
      <p:sp>
        <p:nvSpPr>
          <p:cNvPr id="456733" name="Text Box 29"/>
          <p:cNvSpPr txBox="1">
            <a:spLocks noChangeArrowheads="1"/>
          </p:cNvSpPr>
          <p:nvPr/>
        </p:nvSpPr>
        <p:spPr bwMode="auto">
          <a:xfrm>
            <a:off x="3921125" y="5930900"/>
            <a:ext cx="1412875" cy="336550"/>
          </a:xfrm>
          <a:prstGeom prst="rect">
            <a:avLst/>
          </a:prstGeom>
          <a:noFill/>
          <a:ln w="9525">
            <a:noFill/>
            <a:miter lim="800000"/>
            <a:headEnd/>
            <a:tailEnd/>
          </a:ln>
        </p:spPr>
        <p:txBody>
          <a:bodyPr wrap="none">
            <a:spAutoFit/>
          </a:bodyPr>
          <a:lstStyle/>
          <a:p>
            <a:r>
              <a:rPr lang="en-US" sz="1600"/>
              <a:t>1 mol CH</a:t>
            </a:r>
            <a:r>
              <a:rPr lang="en-US" sz="1600" baseline="-25000"/>
              <a:t>3</a:t>
            </a:r>
            <a:r>
              <a:rPr lang="en-US" sz="1600"/>
              <a:t>OH</a:t>
            </a:r>
          </a:p>
        </p:txBody>
      </p:sp>
      <p:sp>
        <p:nvSpPr>
          <p:cNvPr id="456734" name="Line 30"/>
          <p:cNvSpPr>
            <a:spLocks noChangeShapeType="1"/>
          </p:cNvSpPr>
          <p:nvPr/>
        </p:nvSpPr>
        <p:spPr bwMode="auto">
          <a:xfrm flipV="1">
            <a:off x="3243263" y="6276975"/>
            <a:ext cx="614362" cy="60325"/>
          </a:xfrm>
          <a:prstGeom prst="line">
            <a:avLst/>
          </a:prstGeom>
          <a:noFill/>
          <a:ln w="9525">
            <a:solidFill>
              <a:srgbClr val="FF0000"/>
            </a:solidFill>
            <a:round/>
            <a:headEnd/>
            <a:tailEnd/>
          </a:ln>
        </p:spPr>
        <p:txBody>
          <a:bodyPr/>
          <a:lstStyle/>
          <a:p>
            <a:endParaRPr lang="en-US"/>
          </a:p>
        </p:txBody>
      </p:sp>
      <p:sp>
        <p:nvSpPr>
          <p:cNvPr id="456735" name="Line 31"/>
          <p:cNvSpPr>
            <a:spLocks noChangeShapeType="1"/>
          </p:cNvSpPr>
          <p:nvPr/>
        </p:nvSpPr>
        <p:spPr bwMode="auto">
          <a:xfrm flipV="1">
            <a:off x="4259263" y="6448425"/>
            <a:ext cx="666750" cy="117475"/>
          </a:xfrm>
          <a:prstGeom prst="line">
            <a:avLst/>
          </a:prstGeom>
          <a:noFill/>
          <a:ln w="9525">
            <a:solidFill>
              <a:srgbClr val="FF0000"/>
            </a:solidFill>
            <a:round/>
            <a:headEnd/>
            <a:tailEnd/>
          </a:ln>
        </p:spPr>
        <p:txBody>
          <a:bodyPr/>
          <a:lstStyle/>
          <a:p>
            <a:endParaRPr lang="en-US"/>
          </a:p>
        </p:txBody>
      </p:sp>
      <p:sp>
        <p:nvSpPr>
          <p:cNvPr id="456736" name="Text Box 32"/>
          <p:cNvSpPr txBox="1">
            <a:spLocks noChangeArrowheads="1"/>
          </p:cNvSpPr>
          <p:nvPr/>
        </p:nvSpPr>
        <p:spPr bwMode="auto">
          <a:xfrm>
            <a:off x="6759575" y="6096000"/>
            <a:ext cx="303213" cy="336550"/>
          </a:xfrm>
          <a:prstGeom prst="rect">
            <a:avLst/>
          </a:prstGeom>
          <a:noFill/>
          <a:ln w="9525">
            <a:noFill/>
            <a:miter lim="800000"/>
            <a:headEnd/>
            <a:tailEnd/>
          </a:ln>
        </p:spPr>
        <p:txBody>
          <a:bodyPr wrap="none">
            <a:spAutoFit/>
          </a:bodyPr>
          <a:lstStyle/>
          <a:p>
            <a:r>
              <a:rPr lang="en-US" sz="1600"/>
              <a:t>=</a:t>
            </a:r>
          </a:p>
        </p:txBody>
      </p:sp>
      <p:sp>
        <p:nvSpPr>
          <p:cNvPr id="456737" name="Text Box 33"/>
          <p:cNvSpPr txBox="1">
            <a:spLocks noChangeArrowheads="1"/>
          </p:cNvSpPr>
          <p:nvPr/>
        </p:nvSpPr>
        <p:spPr bwMode="auto">
          <a:xfrm>
            <a:off x="6981825" y="6100763"/>
            <a:ext cx="862013" cy="336550"/>
          </a:xfrm>
          <a:prstGeom prst="rect">
            <a:avLst/>
          </a:prstGeom>
          <a:noFill/>
          <a:ln w="9525">
            <a:noFill/>
            <a:miter lim="800000"/>
            <a:headEnd/>
            <a:tailEnd/>
          </a:ln>
        </p:spPr>
        <p:txBody>
          <a:bodyPr wrap="none">
            <a:spAutoFit/>
          </a:bodyPr>
          <a:lstStyle/>
          <a:p>
            <a:r>
              <a:rPr lang="en-US" sz="1600"/>
              <a:t>174.3 g</a:t>
            </a:r>
          </a:p>
        </p:txBody>
      </p:sp>
      <p:sp>
        <p:nvSpPr>
          <p:cNvPr id="456738" name="Freeform 34"/>
          <p:cNvSpPr>
            <a:spLocks/>
          </p:cNvSpPr>
          <p:nvPr/>
        </p:nvSpPr>
        <p:spPr bwMode="auto">
          <a:xfrm>
            <a:off x="1668463" y="53467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6739" name="Text Box 35"/>
          <p:cNvSpPr txBox="1">
            <a:spLocks noChangeArrowheads="1"/>
          </p:cNvSpPr>
          <p:nvPr/>
        </p:nvSpPr>
        <p:spPr bwMode="auto">
          <a:xfrm>
            <a:off x="1489075" y="55308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6740" name="Text Box 36"/>
          <p:cNvSpPr txBox="1">
            <a:spLocks noChangeArrowheads="1"/>
          </p:cNvSpPr>
          <p:nvPr/>
        </p:nvSpPr>
        <p:spPr bwMode="auto">
          <a:xfrm>
            <a:off x="6270625" y="2620963"/>
            <a:ext cx="420688" cy="304800"/>
          </a:xfrm>
          <a:prstGeom prst="rect">
            <a:avLst/>
          </a:prstGeom>
          <a:noFill/>
          <a:ln w="9525">
            <a:noFill/>
            <a:miter lim="800000"/>
            <a:headEnd/>
            <a:tailEnd/>
          </a:ln>
        </p:spPr>
        <p:txBody>
          <a:bodyPr wrap="none">
            <a:spAutoFit/>
          </a:bodyPr>
          <a:lstStyle/>
          <a:p>
            <a:r>
              <a:rPr lang="en-US"/>
              <a:t>x g</a:t>
            </a:r>
          </a:p>
        </p:txBody>
      </p:sp>
      <p:grpSp>
        <p:nvGrpSpPr>
          <p:cNvPr id="3" name="Group 37"/>
          <p:cNvGrpSpPr>
            <a:grpSpLocks/>
          </p:cNvGrpSpPr>
          <p:nvPr/>
        </p:nvGrpSpPr>
        <p:grpSpPr bwMode="auto">
          <a:xfrm>
            <a:off x="5357813" y="5864225"/>
            <a:ext cx="1347787" cy="808038"/>
            <a:chOff x="4174" y="2818"/>
            <a:chExt cx="756" cy="509"/>
          </a:xfrm>
        </p:grpSpPr>
        <p:sp>
          <p:nvSpPr>
            <p:cNvPr id="146474"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6475"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6744" name="Text Box 40"/>
          <p:cNvSpPr txBox="1">
            <a:spLocks noChangeArrowheads="1"/>
          </p:cNvSpPr>
          <p:nvPr/>
        </p:nvSpPr>
        <p:spPr bwMode="auto">
          <a:xfrm>
            <a:off x="5318125" y="6288088"/>
            <a:ext cx="1412875" cy="336550"/>
          </a:xfrm>
          <a:prstGeom prst="rect">
            <a:avLst/>
          </a:prstGeom>
          <a:noFill/>
          <a:ln w="9525">
            <a:noFill/>
            <a:miter lim="800000"/>
            <a:headEnd/>
            <a:tailEnd/>
          </a:ln>
        </p:spPr>
        <p:txBody>
          <a:bodyPr wrap="none">
            <a:spAutoFit/>
          </a:bodyPr>
          <a:lstStyle/>
          <a:p>
            <a:r>
              <a:rPr lang="en-US" sz="1600"/>
              <a:t>1 mol CH</a:t>
            </a:r>
            <a:r>
              <a:rPr lang="en-US" sz="1600" baseline="-25000"/>
              <a:t>3</a:t>
            </a:r>
            <a:r>
              <a:rPr lang="en-US" sz="1600"/>
              <a:t>OH</a:t>
            </a:r>
            <a:endParaRPr lang="en-US" sz="1600" baseline="-25000"/>
          </a:p>
        </p:txBody>
      </p:sp>
      <p:sp>
        <p:nvSpPr>
          <p:cNvPr id="456746" name="Line 42"/>
          <p:cNvSpPr>
            <a:spLocks noChangeShapeType="1"/>
          </p:cNvSpPr>
          <p:nvPr/>
        </p:nvSpPr>
        <p:spPr bwMode="auto">
          <a:xfrm flipV="1">
            <a:off x="5643563" y="6416675"/>
            <a:ext cx="739775" cy="130175"/>
          </a:xfrm>
          <a:prstGeom prst="line">
            <a:avLst/>
          </a:prstGeom>
          <a:noFill/>
          <a:ln w="9525">
            <a:solidFill>
              <a:srgbClr val="FF0000"/>
            </a:solidFill>
            <a:round/>
            <a:headEnd/>
            <a:tailEnd/>
          </a:ln>
        </p:spPr>
        <p:txBody>
          <a:bodyPr/>
          <a:lstStyle/>
          <a:p>
            <a:endParaRPr lang="en-US"/>
          </a:p>
        </p:txBody>
      </p:sp>
      <p:sp>
        <p:nvSpPr>
          <p:cNvPr id="456747" name="Line 43"/>
          <p:cNvSpPr>
            <a:spLocks noChangeShapeType="1"/>
          </p:cNvSpPr>
          <p:nvPr/>
        </p:nvSpPr>
        <p:spPr bwMode="auto">
          <a:xfrm flipV="1">
            <a:off x="4281488" y="6045200"/>
            <a:ext cx="606425" cy="139700"/>
          </a:xfrm>
          <a:prstGeom prst="line">
            <a:avLst/>
          </a:prstGeom>
          <a:noFill/>
          <a:ln w="9525">
            <a:solidFill>
              <a:srgbClr val="FF0000"/>
            </a:solidFill>
            <a:round/>
            <a:headEnd/>
            <a:tailEnd/>
          </a:ln>
        </p:spPr>
        <p:txBody>
          <a:bodyPr/>
          <a:lstStyle/>
          <a:p>
            <a:endParaRPr lang="en-US"/>
          </a:p>
        </p:txBody>
      </p:sp>
      <p:sp>
        <p:nvSpPr>
          <p:cNvPr id="456749" name="Text Box 45"/>
          <p:cNvSpPr txBox="1">
            <a:spLocks noChangeArrowheads="1"/>
          </p:cNvSpPr>
          <p:nvPr/>
        </p:nvSpPr>
        <p:spPr bwMode="auto">
          <a:xfrm>
            <a:off x="5280025" y="3849688"/>
            <a:ext cx="3257550" cy="730250"/>
          </a:xfrm>
          <a:prstGeom prst="rect">
            <a:avLst/>
          </a:prstGeom>
          <a:noFill/>
          <a:ln w="9525">
            <a:noFill/>
            <a:miter lim="800000"/>
            <a:headEnd/>
            <a:tailEnd/>
          </a:ln>
        </p:spPr>
        <p:txBody>
          <a:bodyPr wrap="none">
            <a:spAutoFit/>
          </a:bodyPr>
          <a:lstStyle/>
          <a:p>
            <a:r>
              <a:rPr lang="en-US">
                <a:solidFill>
                  <a:srgbClr val="006600"/>
                </a:solidFill>
              </a:rPr>
              <a:t>Work the entire problem with the mass </a:t>
            </a:r>
          </a:p>
          <a:p>
            <a:r>
              <a:rPr lang="en-US">
                <a:solidFill>
                  <a:srgbClr val="006600"/>
                </a:solidFill>
              </a:rPr>
              <a:t>in grams.  At the end, change answer </a:t>
            </a:r>
          </a:p>
          <a:p>
            <a:r>
              <a:rPr lang="en-US">
                <a:solidFill>
                  <a:srgbClr val="006600"/>
                </a:solidFill>
              </a:rPr>
              <a:t>to units of kilograms.</a:t>
            </a:r>
          </a:p>
        </p:txBody>
      </p:sp>
      <p:sp>
        <p:nvSpPr>
          <p:cNvPr id="456750" name="Text Box 46"/>
          <p:cNvSpPr txBox="1">
            <a:spLocks noChangeArrowheads="1"/>
          </p:cNvSpPr>
          <p:nvPr/>
        </p:nvSpPr>
        <p:spPr bwMode="auto">
          <a:xfrm>
            <a:off x="6051550" y="2632075"/>
            <a:ext cx="963613" cy="336550"/>
          </a:xfrm>
          <a:prstGeom prst="rect">
            <a:avLst/>
          </a:prstGeom>
          <a:noFill/>
          <a:ln w="9525">
            <a:noFill/>
            <a:miter lim="800000"/>
            <a:headEnd/>
            <a:tailEnd/>
          </a:ln>
        </p:spPr>
        <p:txBody>
          <a:bodyPr wrap="none">
            <a:spAutoFit/>
          </a:bodyPr>
          <a:lstStyle/>
          <a:p>
            <a:r>
              <a:rPr lang="en-US" sz="1600"/>
              <a:t>174.3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6709"/>
                                        </p:tgtEl>
                                        <p:attrNameLst>
                                          <p:attrName>style.visibility</p:attrName>
                                        </p:attrNameLst>
                                      </p:cBhvr>
                                      <p:to>
                                        <p:strVal val="visible"/>
                                      </p:to>
                                    </p:set>
                                    <p:anim calcmode="lin" valueType="num">
                                      <p:cBhvr>
                                        <p:cTn id="7" dur="500" fill="hold"/>
                                        <p:tgtEl>
                                          <p:spTgt spid="456709"/>
                                        </p:tgtEl>
                                        <p:attrNameLst>
                                          <p:attrName>ppt_w</p:attrName>
                                        </p:attrNameLst>
                                      </p:cBhvr>
                                      <p:tavLst>
                                        <p:tav tm="0">
                                          <p:val>
                                            <p:fltVal val="0"/>
                                          </p:val>
                                        </p:tav>
                                        <p:tav tm="100000">
                                          <p:val>
                                            <p:strVal val="#ppt_w"/>
                                          </p:val>
                                        </p:tav>
                                      </p:tavLst>
                                    </p:anim>
                                    <p:anim calcmode="lin" valueType="num">
                                      <p:cBhvr>
                                        <p:cTn id="8" dur="500" fill="hold"/>
                                        <p:tgtEl>
                                          <p:spTgt spid="456709"/>
                                        </p:tgtEl>
                                        <p:attrNameLst>
                                          <p:attrName>ppt_h</p:attrName>
                                        </p:attrNameLst>
                                      </p:cBhvr>
                                      <p:tavLst>
                                        <p:tav tm="0">
                                          <p:val>
                                            <p:fltVal val="0"/>
                                          </p:val>
                                        </p:tav>
                                        <p:tav tm="100000">
                                          <p:val>
                                            <p:strVal val="#ppt_h"/>
                                          </p:val>
                                        </p:tav>
                                      </p:tavLst>
                                    </p:anim>
                                    <p:animEffect transition="in" filter="fade">
                                      <p:cBhvr>
                                        <p:cTn id="9" dur="500"/>
                                        <p:tgtEl>
                                          <p:spTgt spid="45670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6749"/>
                                        </p:tgtEl>
                                        <p:attrNameLst>
                                          <p:attrName>style.visibility</p:attrName>
                                        </p:attrNameLst>
                                      </p:cBhvr>
                                      <p:to>
                                        <p:strVal val="visible"/>
                                      </p:to>
                                    </p:set>
                                    <p:anim calcmode="lin" valueType="num">
                                      <p:cBhvr>
                                        <p:cTn id="14" dur="500" fill="hold"/>
                                        <p:tgtEl>
                                          <p:spTgt spid="456749"/>
                                        </p:tgtEl>
                                        <p:attrNameLst>
                                          <p:attrName>ppt_w</p:attrName>
                                        </p:attrNameLst>
                                      </p:cBhvr>
                                      <p:tavLst>
                                        <p:tav tm="0">
                                          <p:val>
                                            <p:fltVal val="0"/>
                                          </p:val>
                                        </p:tav>
                                        <p:tav tm="100000">
                                          <p:val>
                                            <p:strVal val="#ppt_w"/>
                                          </p:val>
                                        </p:tav>
                                      </p:tavLst>
                                    </p:anim>
                                    <p:anim calcmode="lin" valueType="num">
                                      <p:cBhvr>
                                        <p:cTn id="15" dur="500" fill="hold"/>
                                        <p:tgtEl>
                                          <p:spTgt spid="456749"/>
                                        </p:tgtEl>
                                        <p:attrNameLst>
                                          <p:attrName>ppt_h</p:attrName>
                                        </p:attrNameLst>
                                      </p:cBhvr>
                                      <p:tavLst>
                                        <p:tav tm="0">
                                          <p:val>
                                            <p:fltVal val="0"/>
                                          </p:val>
                                        </p:tav>
                                        <p:tav tm="100000">
                                          <p:val>
                                            <p:strVal val="#ppt_h"/>
                                          </p:val>
                                        </p:tav>
                                      </p:tavLst>
                                    </p:anim>
                                    <p:animEffect transition="in" filter="fade">
                                      <p:cBhvr>
                                        <p:cTn id="16" dur="500"/>
                                        <p:tgtEl>
                                          <p:spTgt spid="456749"/>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456749"/>
                                        </p:tgtEl>
                                      </p:cBhvr>
                                    </p:animEffect>
                                    <p:anim calcmode="lin" valueType="num">
                                      <p:cBhvr>
                                        <p:cTn id="21" dur="1000"/>
                                        <p:tgtEl>
                                          <p:spTgt spid="456749"/>
                                        </p:tgtEl>
                                        <p:attrNameLst>
                                          <p:attrName>ppt_x</p:attrName>
                                        </p:attrNameLst>
                                      </p:cBhvr>
                                      <p:tavLst>
                                        <p:tav tm="0">
                                          <p:val>
                                            <p:strVal val="ppt_x"/>
                                          </p:val>
                                        </p:tav>
                                        <p:tav tm="100000">
                                          <p:val>
                                            <p:strVal val="ppt_x"/>
                                          </p:val>
                                        </p:tav>
                                      </p:tavLst>
                                    </p:anim>
                                    <p:anim calcmode="lin" valueType="num">
                                      <p:cBhvr>
                                        <p:cTn id="22" dur="100" decel="100000"/>
                                        <p:tgtEl>
                                          <p:spTgt spid="456749"/>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456749"/>
                                        </p:tgtEl>
                                        <p:attrNameLst>
                                          <p:attrName>ppt_y</p:attrName>
                                        </p:attrNameLst>
                                      </p:cBhvr>
                                      <p:tavLst>
                                        <p:tav tm="0">
                                          <p:val>
                                            <p:strVal val="ppt_y"/>
                                          </p:val>
                                        </p:tav>
                                        <p:tav tm="100000">
                                          <p:val>
                                            <p:strVal val="ppt_y+1"/>
                                          </p:val>
                                        </p:tav>
                                      </p:tavLst>
                                    </p:anim>
                                    <p:set>
                                      <p:cBhvr>
                                        <p:cTn id="24" dur="1" fill="hold">
                                          <p:stCondLst>
                                            <p:cond delay="999"/>
                                          </p:stCondLst>
                                        </p:cTn>
                                        <p:tgtEl>
                                          <p:spTgt spid="4567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56740"/>
                                        </p:tgtEl>
                                        <p:attrNameLst>
                                          <p:attrName>style.visibility</p:attrName>
                                        </p:attrNameLst>
                                      </p:cBhvr>
                                      <p:to>
                                        <p:strVal val="visible"/>
                                      </p:to>
                                    </p:set>
                                    <p:animEffect transition="in" filter="fade">
                                      <p:cBhvr>
                                        <p:cTn id="29" dur="1000"/>
                                        <p:tgtEl>
                                          <p:spTgt spid="456740"/>
                                        </p:tgtEl>
                                      </p:cBhvr>
                                    </p:animEffect>
                                    <p:anim calcmode="lin" valueType="num">
                                      <p:cBhvr>
                                        <p:cTn id="30" dur="1000" fill="hold"/>
                                        <p:tgtEl>
                                          <p:spTgt spid="456740"/>
                                        </p:tgtEl>
                                        <p:attrNameLst>
                                          <p:attrName>ppt_x</p:attrName>
                                        </p:attrNameLst>
                                      </p:cBhvr>
                                      <p:tavLst>
                                        <p:tav tm="0">
                                          <p:val>
                                            <p:strVal val="#ppt_x"/>
                                          </p:val>
                                        </p:tav>
                                        <p:tav tm="100000">
                                          <p:val>
                                            <p:strVal val="#ppt_x"/>
                                          </p:val>
                                        </p:tav>
                                      </p:tavLst>
                                    </p:anim>
                                    <p:anim calcmode="lin" valueType="num">
                                      <p:cBhvr>
                                        <p:cTn id="31" dur="1000" fill="hold"/>
                                        <p:tgtEl>
                                          <p:spTgt spid="4567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56712"/>
                                        </p:tgtEl>
                                        <p:attrNameLst>
                                          <p:attrName>style.visibility</p:attrName>
                                        </p:attrNameLst>
                                      </p:cBhvr>
                                      <p:to>
                                        <p:strVal val="visible"/>
                                      </p:to>
                                    </p:set>
                                    <p:anim calcmode="lin" valueType="num">
                                      <p:cBhvr>
                                        <p:cTn id="36" dur="500" fill="hold"/>
                                        <p:tgtEl>
                                          <p:spTgt spid="456712"/>
                                        </p:tgtEl>
                                        <p:attrNameLst>
                                          <p:attrName>ppt_w</p:attrName>
                                        </p:attrNameLst>
                                      </p:cBhvr>
                                      <p:tavLst>
                                        <p:tav tm="0">
                                          <p:val>
                                            <p:fltVal val="0"/>
                                          </p:val>
                                        </p:tav>
                                        <p:tav tm="100000">
                                          <p:val>
                                            <p:strVal val="#ppt_w"/>
                                          </p:val>
                                        </p:tav>
                                      </p:tavLst>
                                    </p:anim>
                                    <p:anim calcmode="lin" valueType="num">
                                      <p:cBhvr>
                                        <p:cTn id="37" dur="500" fill="hold"/>
                                        <p:tgtEl>
                                          <p:spTgt spid="456712"/>
                                        </p:tgtEl>
                                        <p:attrNameLst>
                                          <p:attrName>ppt_h</p:attrName>
                                        </p:attrNameLst>
                                      </p:cBhvr>
                                      <p:tavLst>
                                        <p:tav tm="0">
                                          <p:val>
                                            <p:fltVal val="0"/>
                                          </p:val>
                                        </p:tav>
                                        <p:tav tm="100000">
                                          <p:val>
                                            <p:strVal val="#ppt_h"/>
                                          </p:val>
                                        </p:tav>
                                      </p:tavLst>
                                    </p:anim>
                                    <p:animEffect transition="in" filter="fade">
                                      <p:cBhvr>
                                        <p:cTn id="38" dur="500"/>
                                        <p:tgtEl>
                                          <p:spTgt spid="4567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56713"/>
                                        </p:tgtEl>
                                        <p:attrNameLst>
                                          <p:attrName>style.visibility</p:attrName>
                                        </p:attrNameLst>
                                      </p:cBhvr>
                                      <p:to>
                                        <p:strVal val="visible"/>
                                      </p:to>
                                    </p:set>
                                    <p:anim calcmode="lin" valueType="num">
                                      <p:cBhvr>
                                        <p:cTn id="43" dur="500" fill="hold"/>
                                        <p:tgtEl>
                                          <p:spTgt spid="456713"/>
                                        </p:tgtEl>
                                        <p:attrNameLst>
                                          <p:attrName>ppt_w</p:attrName>
                                        </p:attrNameLst>
                                      </p:cBhvr>
                                      <p:tavLst>
                                        <p:tav tm="0">
                                          <p:val>
                                            <p:fltVal val="0"/>
                                          </p:val>
                                        </p:tav>
                                        <p:tav tm="100000">
                                          <p:val>
                                            <p:strVal val="#ppt_w"/>
                                          </p:val>
                                        </p:tav>
                                      </p:tavLst>
                                    </p:anim>
                                    <p:anim calcmode="lin" valueType="num">
                                      <p:cBhvr>
                                        <p:cTn id="44" dur="500" fill="hold"/>
                                        <p:tgtEl>
                                          <p:spTgt spid="456713"/>
                                        </p:tgtEl>
                                        <p:attrNameLst>
                                          <p:attrName>ppt_h</p:attrName>
                                        </p:attrNameLst>
                                      </p:cBhvr>
                                      <p:tavLst>
                                        <p:tav tm="0">
                                          <p:val>
                                            <p:fltVal val="0"/>
                                          </p:val>
                                        </p:tav>
                                        <p:tav tm="100000">
                                          <p:val>
                                            <p:strVal val="#ppt_h"/>
                                          </p:val>
                                        </p:tav>
                                      </p:tavLst>
                                    </p:anim>
                                    <p:animEffect transition="in" filter="fade">
                                      <p:cBhvr>
                                        <p:cTn id="45" dur="500"/>
                                        <p:tgtEl>
                                          <p:spTgt spid="4567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6714"/>
                                        </p:tgtEl>
                                        <p:attrNameLst>
                                          <p:attrName>style.visibility</p:attrName>
                                        </p:attrNameLst>
                                      </p:cBhvr>
                                      <p:to>
                                        <p:strVal val="visible"/>
                                      </p:to>
                                    </p:set>
                                    <p:animEffect transition="in" filter="wipe(up)">
                                      <p:cBhvr>
                                        <p:cTn id="50" dur="500"/>
                                        <p:tgtEl>
                                          <p:spTgt spid="4567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6716"/>
                                        </p:tgtEl>
                                        <p:attrNameLst>
                                          <p:attrName>style.visibility</p:attrName>
                                        </p:attrNameLst>
                                      </p:cBhvr>
                                      <p:to>
                                        <p:strVal val="visible"/>
                                      </p:to>
                                    </p:set>
                                    <p:animEffect transition="in" filter="fade">
                                      <p:cBhvr>
                                        <p:cTn id="53" dur="1000"/>
                                        <p:tgtEl>
                                          <p:spTgt spid="456716"/>
                                        </p:tgtEl>
                                      </p:cBhvr>
                                    </p:animEffect>
                                    <p:anim calcmode="lin" valueType="num">
                                      <p:cBhvr>
                                        <p:cTn id="54" dur="1000" fill="hold"/>
                                        <p:tgtEl>
                                          <p:spTgt spid="456716"/>
                                        </p:tgtEl>
                                        <p:attrNameLst>
                                          <p:attrName>ppt_x</p:attrName>
                                        </p:attrNameLst>
                                      </p:cBhvr>
                                      <p:tavLst>
                                        <p:tav tm="0">
                                          <p:val>
                                            <p:strVal val="#ppt_x-.1"/>
                                          </p:val>
                                        </p:tav>
                                        <p:tav tm="100000">
                                          <p:val>
                                            <p:strVal val="#ppt_x"/>
                                          </p:val>
                                        </p:tav>
                                      </p:tavLst>
                                    </p:anim>
                                    <p:anim calcmode="lin" valueType="num">
                                      <p:cBhvr>
                                        <p:cTn id="55" dur="1000" fill="hold"/>
                                        <p:tgtEl>
                                          <p:spTgt spid="4567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6718"/>
                                        </p:tgtEl>
                                        <p:attrNameLst>
                                          <p:attrName>style.visibility</p:attrName>
                                        </p:attrNameLst>
                                      </p:cBhvr>
                                      <p:to>
                                        <p:strVal val="visible"/>
                                      </p:to>
                                    </p:set>
                                    <p:animEffect transition="in" filter="dissolve">
                                      <p:cBhvr>
                                        <p:cTn id="60" dur="500"/>
                                        <p:tgtEl>
                                          <p:spTgt spid="4567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56715"/>
                                        </p:tgtEl>
                                        <p:attrNameLst>
                                          <p:attrName>style.visibility</p:attrName>
                                        </p:attrNameLst>
                                      </p:cBhvr>
                                      <p:to>
                                        <p:strVal val="visible"/>
                                      </p:to>
                                    </p:set>
                                    <p:animEffect transition="in" filter="wipe(up)">
                                      <p:cBhvr>
                                        <p:cTn id="65" dur="500"/>
                                        <p:tgtEl>
                                          <p:spTgt spid="456715"/>
                                        </p:tgtEl>
                                      </p:cBhvr>
                                    </p:animEffect>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456717"/>
                                        </p:tgtEl>
                                        <p:attrNameLst>
                                          <p:attrName>style.visibility</p:attrName>
                                        </p:attrNameLst>
                                      </p:cBhvr>
                                      <p:to>
                                        <p:strVal val="visible"/>
                                      </p:to>
                                    </p:set>
                                    <p:animEffect transition="in" filter="fade">
                                      <p:cBhvr>
                                        <p:cTn id="68" dur="1000"/>
                                        <p:tgtEl>
                                          <p:spTgt spid="456717"/>
                                        </p:tgtEl>
                                      </p:cBhvr>
                                    </p:animEffect>
                                    <p:anim calcmode="lin" valueType="num">
                                      <p:cBhvr>
                                        <p:cTn id="69" dur="1000" fill="hold"/>
                                        <p:tgtEl>
                                          <p:spTgt spid="456717"/>
                                        </p:tgtEl>
                                        <p:attrNameLst>
                                          <p:attrName>ppt_x</p:attrName>
                                        </p:attrNameLst>
                                      </p:cBhvr>
                                      <p:tavLst>
                                        <p:tav tm="0">
                                          <p:val>
                                            <p:strVal val="#ppt_x-.1"/>
                                          </p:val>
                                        </p:tav>
                                        <p:tav tm="100000">
                                          <p:val>
                                            <p:strVal val="#ppt_x"/>
                                          </p:val>
                                        </p:tav>
                                      </p:tavLst>
                                    </p:anim>
                                    <p:anim calcmode="lin" valueType="num">
                                      <p:cBhvr>
                                        <p:cTn id="70" dur="1000" fill="hold"/>
                                        <p:tgtEl>
                                          <p:spTgt spid="45671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56719"/>
                                        </p:tgtEl>
                                        <p:attrNameLst>
                                          <p:attrName>style.visibility</p:attrName>
                                        </p:attrNameLst>
                                      </p:cBhvr>
                                      <p:to>
                                        <p:strVal val="visible"/>
                                      </p:to>
                                    </p:set>
                                    <p:animEffect transition="in" filter="dissolve">
                                      <p:cBhvr>
                                        <p:cTn id="75" dur="500"/>
                                        <p:tgtEl>
                                          <p:spTgt spid="456719"/>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56720"/>
                                        </p:tgtEl>
                                        <p:attrNameLst>
                                          <p:attrName>style.visibility</p:attrName>
                                        </p:attrNameLst>
                                      </p:cBhvr>
                                      <p:to>
                                        <p:strVal val="visible"/>
                                      </p:to>
                                    </p:set>
                                    <p:animEffect transition="in" filter="dissolve">
                                      <p:cBhvr>
                                        <p:cTn id="80" dur="500"/>
                                        <p:tgtEl>
                                          <p:spTgt spid="4567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56722"/>
                                        </p:tgtEl>
                                        <p:attrNameLst>
                                          <p:attrName>style.visibility</p:attrName>
                                        </p:attrNameLst>
                                      </p:cBhvr>
                                      <p:to>
                                        <p:strVal val="visible"/>
                                      </p:to>
                                    </p:set>
                                    <p:animEffect transition="in" filter="fade">
                                      <p:cBhvr>
                                        <p:cTn id="85" dur="2000"/>
                                        <p:tgtEl>
                                          <p:spTgt spid="456722"/>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6724"/>
                                        </p:tgtEl>
                                        <p:attrNameLst>
                                          <p:attrName>style.visibility</p:attrName>
                                        </p:attrNameLst>
                                      </p:cBhvr>
                                      <p:to>
                                        <p:strVal val="visible"/>
                                      </p:to>
                                    </p:set>
                                    <p:animEffect transition="in" filter="fade">
                                      <p:cBhvr>
                                        <p:cTn id="90" dur="1000"/>
                                        <p:tgtEl>
                                          <p:spTgt spid="456724"/>
                                        </p:tgtEl>
                                      </p:cBhvr>
                                    </p:animEffect>
                                    <p:anim calcmode="lin" valueType="num">
                                      <p:cBhvr>
                                        <p:cTn id="91" dur="1000" fill="hold"/>
                                        <p:tgtEl>
                                          <p:spTgt spid="456724"/>
                                        </p:tgtEl>
                                        <p:attrNameLst>
                                          <p:attrName>ppt_x</p:attrName>
                                        </p:attrNameLst>
                                      </p:cBhvr>
                                      <p:tavLst>
                                        <p:tav tm="0">
                                          <p:val>
                                            <p:strVal val="#ppt_x"/>
                                          </p:val>
                                        </p:tav>
                                        <p:tav tm="100000">
                                          <p:val>
                                            <p:strVal val="#ppt_x"/>
                                          </p:val>
                                        </p:tav>
                                      </p:tavLst>
                                    </p:anim>
                                    <p:anim calcmode="lin" valueType="num">
                                      <p:cBhvr>
                                        <p:cTn id="92" dur="1000" fill="hold"/>
                                        <p:tgtEl>
                                          <p:spTgt spid="45672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6721"/>
                                        </p:tgtEl>
                                        <p:attrNameLst>
                                          <p:attrName>style.visibility</p:attrName>
                                        </p:attrNameLst>
                                      </p:cBhvr>
                                      <p:to>
                                        <p:strVal val="visible"/>
                                      </p:to>
                                    </p:set>
                                    <p:animEffect transition="in" filter="dissolve">
                                      <p:cBhvr>
                                        <p:cTn id="97" dur="500"/>
                                        <p:tgtEl>
                                          <p:spTgt spid="45672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456723"/>
                                        </p:tgtEl>
                                        <p:attrNameLst>
                                          <p:attrName>style.visibility</p:attrName>
                                        </p:attrNameLst>
                                      </p:cBhvr>
                                      <p:to>
                                        <p:strVal val="visible"/>
                                      </p:to>
                                    </p:set>
                                    <p:anim calcmode="lin" valueType="num">
                                      <p:cBhvr>
                                        <p:cTn id="102" dur="500" fill="hold"/>
                                        <p:tgtEl>
                                          <p:spTgt spid="456723"/>
                                        </p:tgtEl>
                                        <p:attrNameLst>
                                          <p:attrName>ppt_w</p:attrName>
                                        </p:attrNameLst>
                                      </p:cBhvr>
                                      <p:tavLst>
                                        <p:tav tm="0">
                                          <p:val>
                                            <p:fltVal val="0"/>
                                          </p:val>
                                        </p:tav>
                                        <p:tav tm="100000">
                                          <p:val>
                                            <p:strVal val="#ppt_w"/>
                                          </p:val>
                                        </p:tav>
                                      </p:tavLst>
                                    </p:anim>
                                    <p:anim calcmode="lin" valueType="num">
                                      <p:cBhvr>
                                        <p:cTn id="103" dur="500" fill="hold"/>
                                        <p:tgtEl>
                                          <p:spTgt spid="456723"/>
                                        </p:tgtEl>
                                        <p:attrNameLst>
                                          <p:attrName>ppt_h</p:attrName>
                                        </p:attrNameLst>
                                      </p:cBhvr>
                                      <p:tavLst>
                                        <p:tav tm="0">
                                          <p:val>
                                            <p:fltVal val="0"/>
                                          </p:val>
                                        </p:tav>
                                        <p:tav tm="100000">
                                          <p:val>
                                            <p:strVal val="#ppt_h"/>
                                          </p:val>
                                        </p:tav>
                                      </p:tavLst>
                                    </p:anim>
                                    <p:animEffect transition="in" filter="fade">
                                      <p:cBhvr>
                                        <p:cTn id="104" dur="500"/>
                                        <p:tgtEl>
                                          <p:spTgt spid="456723"/>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56725"/>
                                        </p:tgtEl>
                                        <p:attrNameLst>
                                          <p:attrName>style.visibility</p:attrName>
                                        </p:attrNameLst>
                                      </p:cBhvr>
                                      <p:to>
                                        <p:strVal val="visible"/>
                                      </p:to>
                                    </p:set>
                                    <p:animEffect transition="in" filter="fade">
                                      <p:cBhvr>
                                        <p:cTn id="109" dur="1000"/>
                                        <p:tgtEl>
                                          <p:spTgt spid="456725"/>
                                        </p:tgtEl>
                                      </p:cBhvr>
                                    </p:animEffect>
                                    <p:anim calcmode="lin" valueType="num">
                                      <p:cBhvr>
                                        <p:cTn id="110" dur="1000" fill="hold"/>
                                        <p:tgtEl>
                                          <p:spTgt spid="456725"/>
                                        </p:tgtEl>
                                        <p:attrNameLst>
                                          <p:attrName>ppt_x</p:attrName>
                                        </p:attrNameLst>
                                      </p:cBhvr>
                                      <p:tavLst>
                                        <p:tav tm="0">
                                          <p:val>
                                            <p:strVal val="#ppt_x"/>
                                          </p:val>
                                        </p:tav>
                                        <p:tav tm="100000">
                                          <p:val>
                                            <p:strVal val="#ppt_x"/>
                                          </p:val>
                                        </p:tav>
                                      </p:tavLst>
                                    </p:anim>
                                    <p:anim calcmode="lin" valueType="num">
                                      <p:cBhvr>
                                        <p:cTn id="111" dur="1000" fill="hold"/>
                                        <p:tgtEl>
                                          <p:spTgt spid="45672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456739"/>
                                        </p:tgtEl>
                                        <p:attrNameLst>
                                          <p:attrName>style.visibility</p:attrName>
                                        </p:attrNameLst>
                                      </p:cBhvr>
                                      <p:to>
                                        <p:strVal val="visible"/>
                                      </p:to>
                                    </p:set>
                                    <p:animEffect transition="in" filter="checkerboard(across)">
                                      <p:cBhvr>
                                        <p:cTn id="116" dur="500"/>
                                        <p:tgtEl>
                                          <p:spTgt spid="456739"/>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6738"/>
                                        </p:tgtEl>
                                        <p:attrNameLst>
                                          <p:attrName>style.visibility</p:attrName>
                                        </p:attrNameLst>
                                      </p:cBhvr>
                                      <p:to>
                                        <p:strVal val="visible"/>
                                      </p:to>
                                    </p:set>
                                    <p:animEffect transition="in" filter="wipe(down)">
                                      <p:cBhvr>
                                        <p:cTn id="119" dur="500"/>
                                        <p:tgtEl>
                                          <p:spTgt spid="456738"/>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56726"/>
                                        </p:tgtEl>
                                        <p:attrNameLst>
                                          <p:attrName>style.visibility</p:attrName>
                                        </p:attrNameLst>
                                      </p:cBhvr>
                                      <p:to>
                                        <p:strVal val="visible"/>
                                      </p:to>
                                    </p:set>
                                    <p:animEffect transition="in" filter="fade">
                                      <p:cBhvr>
                                        <p:cTn id="124" dur="1000"/>
                                        <p:tgtEl>
                                          <p:spTgt spid="456726"/>
                                        </p:tgtEl>
                                      </p:cBhvr>
                                    </p:animEffect>
                                    <p:anim calcmode="lin" valueType="num">
                                      <p:cBhvr>
                                        <p:cTn id="125" dur="1000" fill="hold"/>
                                        <p:tgtEl>
                                          <p:spTgt spid="456726"/>
                                        </p:tgtEl>
                                        <p:attrNameLst>
                                          <p:attrName>ppt_x</p:attrName>
                                        </p:attrNameLst>
                                      </p:cBhvr>
                                      <p:tavLst>
                                        <p:tav tm="0">
                                          <p:val>
                                            <p:strVal val="#ppt_x"/>
                                          </p:val>
                                        </p:tav>
                                        <p:tav tm="100000">
                                          <p:val>
                                            <p:strVal val="#ppt_x"/>
                                          </p:val>
                                        </p:tav>
                                      </p:tavLst>
                                    </p:anim>
                                    <p:anim calcmode="lin" valueType="num">
                                      <p:cBhvr>
                                        <p:cTn id="126" dur="1000" fill="hold"/>
                                        <p:tgtEl>
                                          <p:spTgt spid="456726"/>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456727"/>
                                        </p:tgtEl>
                                        <p:attrNameLst>
                                          <p:attrName>style.visibility</p:attrName>
                                        </p:attrNameLst>
                                      </p:cBhvr>
                                      <p:to>
                                        <p:strVal val="visible"/>
                                      </p:to>
                                    </p:set>
                                    <p:animEffect transition="in" filter="fade">
                                      <p:cBhvr>
                                        <p:cTn id="131" dur="1000"/>
                                        <p:tgtEl>
                                          <p:spTgt spid="456727"/>
                                        </p:tgtEl>
                                      </p:cBhvr>
                                    </p:animEffect>
                                    <p:anim calcmode="lin" valueType="num">
                                      <p:cBhvr>
                                        <p:cTn id="132" dur="1000" fill="hold"/>
                                        <p:tgtEl>
                                          <p:spTgt spid="456727"/>
                                        </p:tgtEl>
                                        <p:attrNameLst>
                                          <p:attrName>ppt_x</p:attrName>
                                        </p:attrNameLst>
                                      </p:cBhvr>
                                      <p:tavLst>
                                        <p:tav tm="0">
                                          <p:val>
                                            <p:strVal val="#ppt_x"/>
                                          </p:val>
                                        </p:tav>
                                        <p:tav tm="100000">
                                          <p:val>
                                            <p:strVal val="#ppt_x"/>
                                          </p:val>
                                        </p:tav>
                                      </p:tavLst>
                                    </p:anim>
                                    <p:anim calcmode="lin" valueType="num">
                                      <p:cBhvr>
                                        <p:cTn id="133" dur="1000" fill="hold"/>
                                        <p:tgtEl>
                                          <p:spTgt spid="45672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9" presetClass="emph" presetSubtype="0" grpId="1" nodeType="clickEffect">
                                  <p:stCondLst>
                                    <p:cond delay="0"/>
                                  </p:stCondLst>
                                  <p:childTnLst>
                                    <p:set>
                                      <p:cBhvr rctx="PPT">
                                        <p:cTn id="137" dur="indefinite"/>
                                        <p:tgtEl>
                                          <p:spTgt spid="456712"/>
                                        </p:tgtEl>
                                        <p:attrNameLst>
                                          <p:attrName>style.opacity</p:attrName>
                                        </p:attrNameLst>
                                      </p:cBhvr>
                                      <p:to>
                                        <p:strVal val="0.5"/>
                                      </p:to>
                                    </p:set>
                                    <p:animEffect filter="image" prLst="opacity: 0.5">
                                      <p:cBhvr rctx="IE">
                                        <p:cTn id="138" dur="indefinite"/>
                                        <p:tgtEl>
                                          <p:spTgt spid="456712"/>
                                        </p:tgtEl>
                                      </p:cBhvr>
                                    </p:animEffect>
                                  </p:childTnLst>
                                </p:cTn>
                              </p:par>
                              <p:par>
                                <p:cTn id="139" presetID="9" presetClass="emph" presetSubtype="0" grpId="1" nodeType="withEffect">
                                  <p:stCondLst>
                                    <p:cond delay="0"/>
                                  </p:stCondLst>
                                  <p:childTnLst>
                                    <p:set>
                                      <p:cBhvr rctx="PPT">
                                        <p:cTn id="140" dur="indefinite"/>
                                        <p:tgtEl>
                                          <p:spTgt spid="456713"/>
                                        </p:tgtEl>
                                        <p:attrNameLst>
                                          <p:attrName>style.opacity</p:attrName>
                                        </p:attrNameLst>
                                      </p:cBhvr>
                                      <p:to>
                                        <p:strVal val="0.5"/>
                                      </p:to>
                                    </p:set>
                                    <p:animEffect filter="image" prLst="opacity: 0.5">
                                      <p:cBhvr rctx="IE">
                                        <p:cTn id="141" dur="indefinite"/>
                                        <p:tgtEl>
                                          <p:spTgt spid="456713"/>
                                        </p:tgtEl>
                                      </p:cBhvr>
                                    </p:animEffect>
                                  </p:childTnLst>
                                </p:cTn>
                              </p:par>
                              <p:par>
                                <p:cTn id="142" presetID="9" presetClass="emph" presetSubtype="0" grpId="1" nodeType="withEffect">
                                  <p:stCondLst>
                                    <p:cond delay="0"/>
                                  </p:stCondLst>
                                  <p:childTnLst>
                                    <p:set>
                                      <p:cBhvr rctx="PPT">
                                        <p:cTn id="143" dur="indefinite"/>
                                        <p:tgtEl>
                                          <p:spTgt spid="456714"/>
                                        </p:tgtEl>
                                        <p:attrNameLst>
                                          <p:attrName>style.opacity</p:attrName>
                                        </p:attrNameLst>
                                      </p:cBhvr>
                                      <p:to>
                                        <p:strVal val="0.5"/>
                                      </p:to>
                                    </p:set>
                                    <p:animEffect filter="image" prLst="opacity: 0.5">
                                      <p:cBhvr rctx="IE">
                                        <p:cTn id="144" dur="indefinite"/>
                                        <p:tgtEl>
                                          <p:spTgt spid="456714"/>
                                        </p:tgtEl>
                                      </p:cBhvr>
                                    </p:animEffect>
                                  </p:childTnLst>
                                </p:cTn>
                              </p:par>
                              <p:par>
                                <p:cTn id="145" presetID="9" presetClass="emph" presetSubtype="0" grpId="1" nodeType="withEffect">
                                  <p:stCondLst>
                                    <p:cond delay="0"/>
                                  </p:stCondLst>
                                  <p:childTnLst>
                                    <p:set>
                                      <p:cBhvr rctx="PPT">
                                        <p:cTn id="146" dur="indefinite"/>
                                        <p:tgtEl>
                                          <p:spTgt spid="456715"/>
                                        </p:tgtEl>
                                        <p:attrNameLst>
                                          <p:attrName>style.opacity</p:attrName>
                                        </p:attrNameLst>
                                      </p:cBhvr>
                                      <p:to>
                                        <p:strVal val="0.5"/>
                                      </p:to>
                                    </p:set>
                                    <p:animEffect filter="image" prLst="opacity: 0.5">
                                      <p:cBhvr rctx="IE">
                                        <p:cTn id="147" dur="indefinite"/>
                                        <p:tgtEl>
                                          <p:spTgt spid="456715"/>
                                        </p:tgtEl>
                                      </p:cBhvr>
                                    </p:animEffect>
                                  </p:childTnLst>
                                </p:cTn>
                              </p:par>
                              <p:par>
                                <p:cTn id="148" presetID="9" presetClass="emph" presetSubtype="0" grpId="1" nodeType="withEffect">
                                  <p:stCondLst>
                                    <p:cond delay="0"/>
                                  </p:stCondLst>
                                  <p:iterate type="lt">
                                    <p:tmAbs val="0"/>
                                  </p:iterate>
                                  <p:childTnLst>
                                    <p:set>
                                      <p:cBhvr rctx="PPT">
                                        <p:cTn id="149" dur="indefinite"/>
                                        <p:tgtEl>
                                          <p:spTgt spid="456716"/>
                                        </p:tgtEl>
                                        <p:attrNameLst>
                                          <p:attrName>style.opacity</p:attrName>
                                        </p:attrNameLst>
                                      </p:cBhvr>
                                      <p:to>
                                        <p:strVal val="0.5"/>
                                      </p:to>
                                    </p:set>
                                    <p:animEffect filter="image" prLst="opacity: 0.5">
                                      <p:cBhvr rctx="IE">
                                        <p:cTn id="150" dur="indefinite"/>
                                        <p:tgtEl>
                                          <p:spTgt spid="456716"/>
                                        </p:tgtEl>
                                      </p:cBhvr>
                                    </p:animEffect>
                                  </p:childTnLst>
                                </p:cTn>
                              </p:par>
                              <p:par>
                                <p:cTn id="151" presetID="9" presetClass="emph" presetSubtype="0" grpId="1" nodeType="withEffect">
                                  <p:stCondLst>
                                    <p:cond delay="0"/>
                                  </p:stCondLst>
                                  <p:iterate type="lt">
                                    <p:tmAbs val="0"/>
                                  </p:iterate>
                                  <p:childTnLst>
                                    <p:set>
                                      <p:cBhvr rctx="PPT">
                                        <p:cTn id="152" dur="indefinite"/>
                                        <p:tgtEl>
                                          <p:spTgt spid="456717"/>
                                        </p:tgtEl>
                                        <p:attrNameLst>
                                          <p:attrName>style.opacity</p:attrName>
                                        </p:attrNameLst>
                                      </p:cBhvr>
                                      <p:to>
                                        <p:strVal val="0.5"/>
                                      </p:to>
                                    </p:set>
                                    <p:animEffect filter="image" prLst="opacity: 0.5">
                                      <p:cBhvr rctx="IE">
                                        <p:cTn id="153" dur="indefinite"/>
                                        <p:tgtEl>
                                          <p:spTgt spid="456717"/>
                                        </p:tgtEl>
                                      </p:cBhvr>
                                    </p:animEffect>
                                  </p:childTnLst>
                                </p:cTn>
                              </p:par>
                              <p:par>
                                <p:cTn id="154" presetID="9" presetClass="emph" presetSubtype="0" grpId="1" nodeType="withEffect">
                                  <p:stCondLst>
                                    <p:cond delay="0"/>
                                  </p:stCondLst>
                                  <p:childTnLst>
                                    <p:set>
                                      <p:cBhvr rctx="PPT">
                                        <p:cTn id="155" dur="indefinite"/>
                                        <p:tgtEl>
                                          <p:spTgt spid="456719"/>
                                        </p:tgtEl>
                                        <p:attrNameLst>
                                          <p:attrName>style.opacity</p:attrName>
                                        </p:attrNameLst>
                                      </p:cBhvr>
                                      <p:to>
                                        <p:strVal val="0.5"/>
                                      </p:to>
                                    </p:set>
                                    <p:animEffect filter="image" prLst="opacity: 0.5">
                                      <p:cBhvr rctx="IE">
                                        <p:cTn id="156" dur="indefinite"/>
                                        <p:tgtEl>
                                          <p:spTgt spid="456719"/>
                                        </p:tgtEl>
                                      </p:cBhvr>
                                    </p:animEffect>
                                  </p:childTnLst>
                                </p:cTn>
                              </p:par>
                              <p:par>
                                <p:cTn id="157" presetID="9" presetClass="emph" presetSubtype="0" grpId="1" nodeType="withEffect">
                                  <p:stCondLst>
                                    <p:cond delay="0"/>
                                  </p:stCondLst>
                                  <p:childTnLst>
                                    <p:set>
                                      <p:cBhvr rctx="PPT">
                                        <p:cTn id="158" dur="indefinite"/>
                                        <p:tgtEl>
                                          <p:spTgt spid="456720"/>
                                        </p:tgtEl>
                                        <p:attrNameLst>
                                          <p:attrName>style.opacity</p:attrName>
                                        </p:attrNameLst>
                                      </p:cBhvr>
                                      <p:to>
                                        <p:strVal val="0.5"/>
                                      </p:to>
                                    </p:set>
                                    <p:animEffect filter="image" prLst="opacity: 0.5">
                                      <p:cBhvr rctx="IE">
                                        <p:cTn id="159" dur="indefinite"/>
                                        <p:tgtEl>
                                          <p:spTgt spid="456720"/>
                                        </p:tgtEl>
                                      </p:cBhvr>
                                    </p:animEffect>
                                  </p:childTnLst>
                                </p:cTn>
                              </p:par>
                              <p:par>
                                <p:cTn id="160" presetID="9" presetClass="emph" presetSubtype="0" grpId="1" nodeType="withEffect">
                                  <p:stCondLst>
                                    <p:cond delay="0"/>
                                  </p:stCondLst>
                                  <p:childTnLst>
                                    <p:set>
                                      <p:cBhvr rctx="PPT">
                                        <p:cTn id="161" dur="indefinite"/>
                                        <p:tgtEl>
                                          <p:spTgt spid="456721"/>
                                        </p:tgtEl>
                                        <p:attrNameLst>
                                          <p:attrName>style.opacity</p:attrName>
                                        </p:attrNameLst>
                                      </p:cBhvr>
                                      <p:to>
                                        <p:strVal val="0.5"/>
                                      </p:to>
                                    </p:set>
                                    <p:animEffect filter="image" prLst="opacity: 0.5">
                                      <p:cBhvr rctx="IE">
                                        <p:cTn id="162" dur="indefinite"/>
                                        <p:tgtEl>
                                          <p:spTgt spid="456721"/>
                                        </p:tgtEl>
                                      </p:cBhvr>
                                    </p:animEffect>
                                  </p:childTnLst>
                                </p:cTn>
                              </p:par>
                              <p:par>
                                <p:cTn id="163" presetID="9" presetClass="emph" presetSubtype="0" grpId="1" nodeType="withEffect">
                                  <p:stCondLst>
                                    <p:cond delay="0"/>
                                  </p:stCondLst>
                                  <p:childTnLst>
                                    <p:set>
                                      <p:cBhvr rctx="PPT">
                                        <p:cTn id="164" dur="indefinite"/>
                                        <p:tgtEl>
                                          <p:spTgt spid="456722"/>
                                        </p:tgtEl>
                                        <p:attrNameLst>
                                          <p:attrName>style.opacity</p:attrName>
                                        </p:attrNameLst>
                                      </p:cBhvr>
                                      <p:to>
                                        <p:strVal val="0.5"/>
                                      </p:to>
                                    </p:set>
                                    <p:animEffect filter="image" prLst="opacity: 0.5">
                                      <p:cBhvr rctx="IE">
                                        <p:cTn id="165" dur="indefinite"/>
                                        <p:tgtEl>
                                          <p:spTgt spid="456722"/>
                                        </p:tgtEl>
                                      </p:cBhvr>
                                    </p:animEffect>
                                  </p:childTnLst>
                                </p:cTn>
                              </p:par>
                              <p:par>
                                <p:cTn id="166" presetID="9" presetClass="emph" presetSubtype="0" grpId="1" nodeType="withEffect">
                                  <p:stCondLst>
                                    <p:cond delay="0"/>
                                  </p:stCondLst>
                                  <p:childTnLst>
                                    <p:set>
                                      <p:cBhvr rctx="PPT">
                                        <p:cTn id="167" dur="indefinite"/>
                                        <p:tgtEl>
                                          <p:spTgt spid="456723"/>
                                        </p:tgtEl>
                                        <p:attrNameLst>
                                          <p:attrName>style.opacity</p:attrName>
                                        </p:attrNameLst>
                                      </p:cBhvr>
                                      <p:to>
                                        <p:strVal val="0.5"/>
                                      </p:to>
                                    </p:set>
                                    <p:animEffect filter="image" prLst="opacity: 0.5">
                                      <p:cBhvr rctx="IE">
                                        <p:cTn id="168" dur="indefinite"/>
                                        <p:tgtEl>
                                          <p:spTgt spid="456723"/>
                                        </p:tgtEl>
                                      </p:cBhvr>
                                    </p:animEffect>
                                  </p:childTnLst>
                                </p:cTn>
                              </p:par>
                              <p:par>
                                <p:cTn id="169" presetID="9" presetClass="emph" presetSubtype="0" grpId="1" nodeType="withEffect">
                                  <p:stCondLst>
                                    <p:cond delay="0"/>
                                  </p:stCondLst>
                                  <p:childTnLst>
                                    <p:set>
                                      <p:cBhvr rctx="PPT">
                                        <p:cTn id="170" dur="indefinite"/>
                                        <p:tgtEl>
                                          <p:spTgt spid="456724"/>
                                        </p:tgtEl>
                                        <p:attrNameLst>
                                          <p:attrName>style.opacity</p:attrName>
                                        </p:attrNameLst>
                                      </p:cBhvr>
                                      <p:to>
                                        <p:strVal val="0.5"/>
                                      </p:to>
                                    </p:set>
                                    <p:animEffect filter="image" prLst="opacity: 0.5">
                                      <p:cBhvr rctx="IE">
                                        <p:cTn id="171" dur="indefinite"/>
                                        <p:tgtEl>
                                          <p:spTgt spid="456724"/>
                                        </p:tgtEl>
                                      </p:cBhvr>
                                    </p:animEffect>
                                  </p:childTnLst>
                                </p:cTn>
                              </p:par>
                              <p:par>
                                <p:cTn id="172" presetID="9" presetClass="emph" presetSubtype="0" grpId="1" nodeType="withEffect">
                                  <p:stCondLst>
                                    <p:cond delay="0"/>
                                  </p:stCondLst>
                                  <p:childTnLst>
                                    <p:set>
                                      <p:cBhvr rctx="PPT">
                                        <p:cTn id="173" dur="indefinite"/>
                                        <p:tgtEl>
                                          <p:spTgt spid="456725"/>
                                        </p:tgtEl>
                                        <p:attrNameLst>
                                          <p:attrName>style.opacity</p:attrName>
                                        </p:attrNameLst>
                                      </p:cBhvr>
                                      <p:to>
                                        <p:strVal val="0.5"/>
                                      </p:to>
                                    </p:set>
                                    <p:animEffect filter="image" prLst="opacity: 0.5">
                                      <p:cBhvr rctx="IE">
                                        <p:cTn id="174" dur="indefinite"/>
                                        <p:tgtEl>
                                          <p:spTgt spid="456725"/>
                                        </p:tgtEl>
                                      </p:cBhvr>
                                    </p:animEffect>
                                  </p:childTnLst>
                                </p:cTn>
                              </p:par>
                              <p:par>
                                <p:cTn id="175" presetID="9" presetClass="emph" presetSubtype="0" grpId="1" nodeType="withEffect">
                                  <p:stCondLst>
                                    <p:cond delay="0"/>
                                  </p:stCondLst>
                                  <p:childTnLst>
                                    <p:set>
                                      <p:cBhvr rctx="PPT">
                                        <p:cTn id="176" dur="indefinite"/>
                                        <p:tgtEl>
                                          <p:spTgt spid="456727"/>
                                        </p:tgtEl>
                                        <p:attrNameLst>
                                          <p:attrName>style.opacity</p:attrName>
                                        </p:attrNameLst>
                                      </p:cBhvr>
                                      <p:to>
                                        <p:strVal val="0.5"/>
                                      </p:to>
                                    </p:set>
                                    <p:animEffect filter="image" prLst="opacity: 0.5">
                                      <p:cBhvr rctx="IE">
                                        <p:cTn id="177" dur="indefinite"/>
                                        <p:tgtEl>
                                          <p:spTgt spid="456727"/>
                                        </p:tgtEl>
                                      </p:cBhvr>
                                    </p:animEffect>
                                  </p:childTnLst>
                                </p:cTn>
                              </p:par>
                              <p:par>
                                <p:cTn id="178" presetID="5" presetClass="exit" presetSubtype="10" fill="hold" grpId="1" nodeType="withEffect">
                                  <p:stCondLst>
                                    <p:cond delay="0"/>
                                  </p:stCondLst>
                                  <p:childTnLst>
                                    <p:animEffect transition="out" filter="checkerboard(across)">
                                      <p:cBhvr>
                                        <p:cTn id="179" dur="500"/>
                                        <p:tgtEl>
                                          <p:spTgt spid="456738"/>
                                        </p:tgtEl>
                                      </p:cBhvr>
                                    </p:animEffect>
                                    <p:set>
                                      <p:cBhvr>
                                        <p:cTn id="180" dur="1" fill="hold">
                                          <p:stCondLst>
                                            <p:cond delay="499"/>
                                          </p:stCondLst>
                                        </p:cTn>
                                        <p:tgtEl>
                                          <p:spTgt spid="456738"/>
                                        </p:tgtEl>
                                        <p:attrNameLst>
                                          <p:attrName>style.visibility</p:attrName>
                                        </p:attrNameLst>
                                      </p:cBhvr>
                                      <p:to>
                                        <p:strVal val="hidden"/>
                                      </p:to>
                                    </p:set>
                                  </p:childTnLst>
                                </p:cTn>
                              </p:par>
                              <p:par>
                                <p:cTn id="181" presetID="5" presetClass="exit" presetSubtype="10" fill="hold" grpId="1" nodeType="withEffect">
                                  <p:stCondLst>
                                    <p:cond delay="0"/>
                                  </p:stCondLst>
                                  <p:childTnLst>
                                    <p:animEffect transition="out" filter="checkerboard(across)">
                                      <p:cBhvr>
                                        <p:cTn id="182" dur="500"/>
                                        <p:tgtEl>
                                          <p:spTgt spid="456739"/>
                                        </p:tgtEl>
                                      </p:cBhvr>
                                    </p:animEffect>
                                    <p:set>
                                      <p:cBhvr>
                                        <p:cTn id="183" dur="1" fill="hold">
                                          <p:stCondLst>
                                            <p:cond delay="499"/>
                                          </p:stCondLst>
                                        </p:cTn>
                                        <p:tgtEl>
                                          <p:spTgt spid="456739"/>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9" presetClass="exit" presetSubtype="0" fill="hold" grpId="2" nodeType="clickEffect">
                                  <p:stCondLst>
                                    <p:cond delay="0"/>
                                  </p:stCondLst>
                                  <p:childTnLst>
                                    <p:animEffect transition="out" filter="dissolve">
                                      <p:cBhvr>
                                        <p:cTn id="187" dur="500"/>
                                        <p:tgtEl>
                                          <p:spTgt spid="456712"/>
                                        </p:tgtEl>
                                      </p:cBhvr>
                                    </p:animEffect>
                                    <p:set>
                                      <p:cBhvr>
                                        <p:cTn id="188" dur="1" fill="hold">
                                          <p:stCondLst>
                                            <p:cond delay="499"/>
                                          </p:stCondLst>
                                        </p:cTn>
                                        <p:tgtEl>
                                          <p:spTgt spid="456712"/>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6713"/>
                                        </p:tgtEl>
                                      </p:cBhvr>
                                    </p:animEffect>
                                    <p:set>
                                      <p:cBhvr>
                                        <p:cTn id="191" dur="1" fill="hold">
                                          <p:stCondLst>
                                            <p:cond delay="499"/>
                                          </p:stCondLst>
                                        </p:cTn>
                                        <p:tgtEl>
                                          <p:spTgt spid="456713"/>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6714"/>
                                        </p:tgtEl>
                                      </p:cBhvr>
                                    </p:animEffect>
                                    <p:set>
                                      <p:cBhvr>
                                        <p:cTn id="194" dur="1" fill="hold">
                                          <p:stCondLst>
                                            <p:cond delay="499"/>
                                          </p:stCondLst>
                                        </p:cTn>
                                        <p:tgtEl>
                                          <p:spTgt spid="456714"/>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6715"/>
                                        </p:tgtEl>
                                      </p:cBhvr>
                                    </p:animEffect>
                                    <p:set>
                                      <p:cBhvr>
                                        <p:cTn id="197" dur="1" fill="hold">
                                          <p:stCondLst>
                                            <p:cond delay="499"/>
                                          </p:stCondLst>
                                        </p:cTn>
                                        <p:tgtEl>
                                          <p:spTgt spid="456715"/>
                                        </p:tgtEl>
                                        <p:attrNameLst>
                                          <p:attrName>style.visibility</p:attrName>
                                        </p:attrNameLst>
                                      </p:cBhvr>
                                      <p:to>
                                        <p:strVal val="hidden"/>
                                      </p:to>
                                    </p:set>
                                  </p:childTnLst>
                                </p:cTn>
                              </p:par>
                              <p:par>
                                <p:cTn id="198" presetID="9" presetClass="exit" presetSubtype="0" fill="hold" grpId="2" nodeType="withEffect">
                                  <p:stCondLst>
                                    <p:cond delay="0"/>
                                  </p:stCondLst>
                                  <p:iterate type="lt">
                                    <p:tmPct val="0"/>
                                  </p:iterate>
                                  <p:childTnLst>
                                    <p:animEffect transition="out" filter="dissolve">
                                      <p:cBhvr>
                                        <p:cTn id="199" dur="500"/>
                                        <p:tgtEl>
                                          <p:spTgt spid="456716"/>
                                        </p:tgtEl>
                                      </p:cBhvr>
                                    </p:animEffect>
                                    <p:set>
                                      <p:cBhvr>
                                        <p:cTn id="200" dur="1" fill="hold">
                                          <p:stCondLst>
                                            <p:cond delay="499"/>
                                          </p:stCondLst>
                                        </p:cTn>
                                        <p:tgtEl>
                                          <p:spTgt spid="456716"/>
                                        </p:tgtEl>
                                        <p:attrNameLst>
                                          <p:attrName>style.visibility</p:attrName>
                                        </p:attrNameLst>
                                      </p:cBhvr>
                                      <p:to>
                                        <p:strVal val="hidden"/>
                                      </p:to>
                                    </p:set>
                                  </p:childTnLst>
                                </p:cTn>
                              </p:par>
                              <p:par>
                                <p:cTn id="201" presetID="9" presetClass="exit" presetSubtype="0" fill="hold" grpId="2" nodeType="withEffect">
                                  <p:stCondLst>
                                    <p:cond delay="0"/>
                                  </p:stCondLst>
                                  <p:iterate type="lt">
                                    <p:tmPct val="0"/>
                                  </p:iterate>
                                  <p:childTnLst>
                                    <p:animEffect transition="out" filter="dissolve">
                                      <p:cBhvr>
                                        <p:cTn id="202" dur="500"/>
                                        <p:tgtEl>
                                          <p:spTgt spid="456717"/>
                                        </p:tgtEl>
                                      </p:cBhvr>
                                    </p:animEffect>
                                    <p:set>
                                      <p:cBhvr>
                                        <p:cTn id="203" dur="1" fill="hold">
                                          <p:stCondLst>
                                            <p:cond delay="499"/>
                                          </p:stCondLst>
                                        </p:cTn>
                                        <p:tgtEl>
                                          <p:spTgt spid="456717"/>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6720"/>
                                        </p:tgtEl>
                                      </p:cBhvr>
                                    </p:animEffect>
                                    <p:set>
                                      <p:cBhvr>
                                        <p:cTn id="206" dur="1" fill="hold">
                                          <p:stCondLst>
                                            <p:cond delay="499"/>
                                          </p:stCondLst>
                                        </p:cTn>
                                        <p:tgtEl>
                                          <p:spTgt spid="456720"/>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6721"/>
                                        </p:tgtEl>
                                      </p:cBhvr>
                                    </p:animEffect>
                                    <p:set>
                                      <p:cBhvr>
                                        <p:cTn id="209" dur="1" fill="hold">
                                          <p:stCondLst>
                                            <p:cond delay="499"/>
                                          </p:stCondLst>
                                        </p:cTn>
                                        <p:tgtEl>
                                          <p:spTgt spid="456721"/>
                                        </p:tgtEl>
                                        <p:attrNameLst>
                                          <p:attrName>style.visibility</p:attrName>
                                        </p:attrNameLst>
                                      </p:cBhvr>
                                      <p:to>
                                        <p:strVal val="hidden"/>
                                      </p:to>
                                    </p:set>
                                  </p:childTnLst>
                                </p:cTn>
                              </p:par>
                              <p:par>
                                <p:cTn id="210" presetID="9" presetClass="exit" presetSubtype="0" fill="hold" grpId="2" nodeType="withEffect">
                                  <p:stCondLst>
                                    <p:cond delay="0"/>
                                  </p:stCondLst>
                                  <p:childTnLst>
                                    <p:animEffect transition="out" filter="dissolve">
                                      <p:cBhvr>
                                        <p:cTn id="211" dur="500"/>
                                        <p:tgtEl>
                                          <p:spTgt spid="456722"/>
                                        </p:tgtEl>
                                      </p:cBhvr>
                                    </p:animEffect>
                                    <p:set>
                                      <p:cBhvr>
                                        <p:cTn id="212" dur="1" fill="hold">
                                          <p:stCondLst>
                                            <p:cond delay="499"/>
                                          </p:stCondLst>
                                        </p:cTn>
                                        <p:tgtEl>
                                          <p:spTgt spid="456722"/>
                                        </p:tgtEl>
                                        <p:attrNameLst>
                                          <p:attrName>style.visibility</p:attrName>
                                        </p:attrNameLst>
                                      </p:cBhvr>
                                      <p:to>
                                        <p:strVal val="hidden"/>
                                      </p:to>
                                    </p:set>
                                  </p:childTnLst>
                                </p:cTn>
                              </p:par>
                              <p:par>
                                <p:cTn id="213" presetID="9" presetClass="exit" presetSubtype="0" fill="hold" grpId="2" nodeType="withEffect">
                                  <p:stCondLst>
                                    <p:cond delay="0"/>
                                  </p:stCondLst>
                                  <p:childTnLst>
                                    <p:animEffect transition="out" filter="dissolve">
                                      <p:cBhvr>
                                        <p:cTn id="214" dur="500"/>
                                        <p:tgtEl>
                                          <p:spTgt spid="456723"/>
                                        </p:tgtEl>
                                      </p:cBhvr>
                                    </p:animEffect>
                                    <p:set>
                                      <p:cBhvr>
                                        <p:cTn id="215" dur="1" fill="hold">
                                          <p:stCondLst>
                                            <p:cond delay="499"/>
                                          </p:stCondLst>
                                        </p:cTn>
                                        <p:tgtEl>
                                          <p:spTgt spid="456723"/>
                                        </p:tgtEl>
                                        <p:attrNameLst>
                                          <p:attrName>style.visibility</p:attrName>
                                        </p:attrNameLst>
                                      </p:cBhvr>
                                      <p:to>
                                        <p:strVal val="hidden"/>
                                      </p:to>
                                    </p:set>
                                  </p:childTnLst>
                                </p:cTn>
                              </p:par>
                              <p:par>
                                <p:cTn id="216" presetID="9" presetClass="exit" presetSubtype="0" fill="hold" grpId="2" nodeType="withEffect">
                                  <p:stCondLst>
                                    <p:cond delay="0"/>
                                  </p:stCondLst>
                                  <p:childTnLst>
                                    <p:animEffect transition="out" filter="dissolve">
                                      <p:cBhvr>
                                        <p:cTn id="217" dur="500"/>
                                        <p:tgtEl>
                                          <p:spTgt spid="456724"/>
                                        </p:tgtEl>
                                      </p:cBhvr>
                                    </p:animEffect>
                                    <p:set>
                                      <p:cBhvr>
                                        <p:cTn id="218" dur="1" fill="hold">
                                          <p:stCondLst>
                                            <p:cond delay="499"/>
                                          </p:stCondLst>
                                        </p:cTn>
                                        <p:tgtEl>
                                          <p:spTgt spid="456724"/>
                                        </p:tgtEl>
                                        <p:attrNameLst>
                                          <p:attrName>style.visibility</p:attrName>
                                        </p:attrNameLst>
                                      </p:cBhvr>
                                      <p:to>
                                        <p:strVal val="hidden"/>
                                      </p:to>
                                    </p:set>
                                  </p:childTnLst>
                                </p:cTn>
                              </p:par>
                              <p:par>
                                <p:cTn id="219" presetID="9" presetClass="exit" presetSubtype="0" fill="hold" grpId="2" nodeType="withEffect">
                                  <p:stCondLst>
                                    <p:cond delay="0"/>
                                  </p:stCondLst>
                                  <p:childTnLst>
                                    <p:animEffect transition="out" filter="dissolve">
                                      <p:cBhvr>
                                        <p:cTn id="220" dur="500"/>
                                        <p:tgtEl>
                                          <p:spTgt spid="456725"/>
                                        </p:tgtEl>
                                      </p:cBhvr>
                                    </p:animEffect>
                                    <p:set>
                                      <p:cBhvr>
                                        <p:cTn id="221" dur="1" fill="hold">
                                          <p:stCondLst>
                                            <p:cond delay="499"/>
                                          </p:stCondLst>
                                        </p:cTn>
                                        <p:tgtEl>
                                          <p:spTgt spid="456725"/>
                                        </p:tgtEl>
                                        <p:attrNameLst>
                                          <p:attrName>style.visibility</p:attrName>
                                        </p:attrNameLst>
                                      </p:cBhvr>
                                      <p:to>
                                        <p:strVal val="hidden"/>
                                      </p:to>
                                    </p:set>
                                  </p:childTnLst>
                                </p:cTn>
                              </p:par>
                              <p:par>
                                <p:cTn id="222" presetID="9" presetClass="exit" presetSubtype="0" fill="hold" grpId="2" nodeType="withEffect">
                                  <p:stCondLst>
                                    <p:cond delay="0"/>
                                  </p:stCondLst>
                                  <p:childTnLst>
                                    <p:animEffect transition="out" filter="dissolve">
                                      <p:cBhvr>
                                        <p:cTn id="223" dur="500"/>
                                        <p:tgtEl>
                                          <p:spTgt spid="456719"/>
                                        </p:tgtEl>
                                      </p:cBhvr>
                                    </p:animEffect>
                                    <p:set>
                                      <p:cBhvr>
                                        <p:cTn id="224" dur="1" fill="hold">
                                          <p:stCondLst>
                                            <p:cond delay="499"/>
                                          </p:stCondLst>
                                        </p:cTn>
                                        <p:tgtEl>
                                          <p:spTgt spid="456719"/>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0" presetClass="path" presetSubtype="0" accel="50000" decel="50000" fill="hold" grpId="1" nodeType="clickEffect">
                                  <p:stCondLst>
                                    <p:cond delay="0"/>
                                  </p:stCondLst>
                                  <p:childTnLst>
                                    <p:animMotion origin="layout" path="M 0 0 L 0.01666 -0.22778 " pathEditMode="relative" ptsTypes="AA">
                                      <p:cBhvr>
                                        <p:cTn id="228" dur="2000" fill="hold"/>
                                        <p:tgtEl>
                                          <p:spTgt spid="456718"/>
                                        </p:tgtEl>
                                        <p:attrNameLst>
                                          <p:attrName>ppt_x</p:attrName>
                                          <p:attrName>ppt_y</p:attrName>
                                        </p:attrNameLst>
                                      </p:cBhvr>
                                    </p:animMotion>
                                  </p:childTnLst>
                                </p:cTn>
                              </p:par>
                            </p:childTnLst>
                          </p:cTn>
                        </p:par>
                      </p:childTnLst>
                    </p:cTn>
                  </p:par>
                  <p:par>
                    <p:cTn id="229" fill="hold">
                      <p:stCondLst>
                        <p:cond delay="indefinite"/>
                      </p:stCondLst>
                      <p:childTnLst>
                        <p:par>
                          <p:cTn id="230" fill="hold">
                            <p:stCondLst>
                              <p:cond delay="0"/>
                            </p:stCondLst>
                            <p:childTnLst>
                              <p:par>
                                <p:cTn id="231" presetID="40" presetClass="entr" presetSubtype="0" fill="hold" grpId="0" nodeType="clickEffect">
                                  <p:stCondLst>
                                    <p:cond delay="0"/>
                                  </p:stCondLst>
                                  <p:iterate type="lt">
                                    <p:tmPct val="10000"/>
                                  </p:iterate>
                                  <p:childTnLst>
                                    <p:set>
                                      <p:cBhvr>
                                        <p:cTn id="232" dur="1" fill="hold">
                                          <p:stCondLst>
                                            <p:cond delay="0"/>
                                          </p:stCondLst>
                                        </p:cTn>
                                        <p:tgtEl>
                                          <p:spTgt spid="456728"/>
                                        </p:tgtEl>
                                        <p:attrNameLst>
                                          <p:attrName>style.visibility</p:attrName>
                                        </p:attrNameLst>
                                      </p:cBhvr>
                                      <p:to>
                                        <p:strVal val="visible"/>
                                      </p:to>
                                    </p:set>
                                    <p:animEffect transition="in" filter="fade">
                                      <p:cBhvr>
                                        <p:cTn id="233" dur="1000"/>
                                        <p:tgtEl>
                                          <p:spTgt spid="456728"/>
                                        </p:tgtEl>
                                      </p:cBhvr>
                                    </p:animEffect>
                                    <p:anim calcmode="lin" valueType="num">
                                      <p:cBhvr>
                                        <p:cTn id="234" dur="1000" fill="hold"/>
                                        <p:tgtEl>
                                          <p:spTgt spid="456728"/>
                                        </p:tgtEl>
                                        <p:attrNameLst>
                                          <p:attrName>ppt_x</p:attrName>
                                        </p:attrNameLst>
                                      </p:cBhvr>
                                      <p:tavLst>
                                        <p:tav tm="0">
                                          <p:val>
                                            <p:strVal val="#ppt_x-.1"/>
                                          </p:val>
                                        </p:tav>
                                        <p:tav tm="100000">
                                          <p:val>
                                            <p:strVal val="#ppt_x"/>
                                          </p:val>
                                        </p:tav>
                                      </p:tavLst>
                                    </p:anim>
                                    <p:anim calcmode="lin" valueType="num">
                                      <p:cBhvr>
                                        <p:cTn id="235" dur="1000" fill="hold"/>
                                        <p:tgtEl>
                                          <p:spTgt spid="456728"/>
                                        </p:tgtEl>
                                        <p:attrNameLst>
                                          <p:attrName>ppt_y</p:attrName>
                                        </p:attrNameLst>
                                      </p:cBhvr>
                                      <p:tavLst>
                                        <p:tav tm="0">
                                          <p:val>
                                            <p:strVal val="#ppt_y"/>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nodeType="clickEffect">
                                  <p:stCondLst>
                                    <p:cond delay="0"/>
                                  </p:stCondLst>
                                  <p:childTnLst>
                                    <p:set>
                                      <p:cBhvr>
                                        <p:cTn id="239" dur="1" fill="hold">
                                          <p:stCondLst>
                                            <p:cond delay="0"/>
                                          </p:stCondLst>
                                        </p:cTn>
                                        <p:tgtEl>
                                          <p:spTgt spid="2"/>
                                        </p:tgtEl>
                                        <p:attrNameLst>
                                          <p:attrName>style.visibility</p:attrName>
                                        </p:attrNameLst>
                                      </p:cBhvr>
                                      <p:to>
                                        <p:strVal val="visible"/>
                                      </p:to>
                                    </p:set>
                                    <p:animEffect transition="in" filter="fade">
                                      <p:cBhvr>
                                        <p:cTn id="240" dur="2000"/>
                                        <p:tgtEl>
                                          <p:spTgt spid="2"/>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ntr" presetSubtype="0" fill="hold" grpId="0" nodeType="clickEffect">
                                  <p:stCondLst>
                                    <p:cond delay="0"/>
                                  </p:stCondLst>
                                  <p:childTnLst>
                                    <p:set>
                                      <p:cBhvr>
                                        <p:cTn id="244" dur="1" fill="hold">
                                          <p:stCondLst>
                                            <p:cond delay="0"/>
                                          </p:stCondLst>
                                        </p:cTn>
                                        <p:tgtEl>
                                          <p:spTgt spid="456732"/>
                                        </p:tgtEl>
                                        <p:attrNameLst>
                                          <p:attrName>style.visibility</p:attrName>
                                        </p:attrNameLst>
                                      </p:cBhvr>
                                      <p:to>
                                        <p:strVal val="visible"/>
                                      </p:to>
                                    </p:set>
                                    <p:animEffect transition="in" filter="dissolve">
                                      <p:cBhvr>
                                        <p:cTn id="245" dur="500"/>
                                        <p:tgtEl>
                                          <p:spTgt spid="456732"/>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grpId="0" nodeType="clickEffect">
                                  <p:stCondLst>
                                    <p:cond delay="0"/>
                                  </p:stCondLst>
                                  <p:childTnLst>
                                    <p:set>
                                      <p:cBhvr>
                                        <p:cTn id="249" dur="1" fill="hold">
                                          <p:stCondLst>
                                            <p:cond delay="0"/>
                                          </p:stCondLst>
                                        </p:cTn>
                                        <p:tgtEl>
                                          <p:spTgt spid="456733"/>
                                        </p:tgtEl>
                                        <p:attrNameLst>
                                          <p:attrName>style.visibility</p:attrName>
                                        </p:attrNameLst>
                                      </p:cBhvr>
                                      <p:to>
                                        <p:strVal val="visible"/>
                                      </p:to>
                                    </p:set>
                                    <p:animEffect transition="in" filter="dissolve">
                                      <p:cBhvr>
                                        <p:cTn id="250" dur="500"/>
                                        <p:tgtEl>
                                          <p:spTgt spid="456733"/>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grpId="0" nodeType="clickEffect">
                                  <p:stCondLst>
                                    <p:cond delay="0"/>
                                  </p:stCondLst>
                                  <p:childTnLst>
                                    <p:set>
                                      <p:cBhvr>
                                        <p:cTn id="254" dur="1" fill="hold">
                                          <p:stCondLst>
                                            <p:cond delay="0"/>
                                          </p:stCondLst>
                                        </p:cTn>
                                        <p:tgtEl>
                                          <p:spTgt spid="456734"/>
                                        </p:tgtEl>
                                        <p:attrNameLst>
                                          <p:attrName>style.visibility</p:attrName>
                                        </p:attrNameLst>
                                      </p:cBhvr>
                                      <p:to>
                                        <p:strVal val="visible"/>
                                      </p:to>
                                    </p:set>
                                    <p:animEffect transition="in" filter="wipe(down)">
                                      <p:cBhvr>
                                        <p:cTn id="255" dur="500"/>
                                        <p:tgtEl>
                                          <p:spTgt spid="456734"/>
                                        </p:tgtEl>
                                      </p:cBhvr>
                                    </p:animEffect>
                                  </p:childTnLst>
                                </p:cTn>
                              </p:par>
                            </p:childTnLst>
                          </p:cTn>
                        </p:par>
                        <p:par>
                          <p:cTn id="256" fill="hold">
                            <p:stCondLst>
                              <p:cond delay="500"/>
                            </p:stCondLst>
                            <p:childTnLst>
                              <p:par>
                                <p:cTn id="257" presetID="22" presetClass="entr" presetSubtype="4" fill="hold" grpId="0" nodeType="afterEffect">
                                  <p:stCondLst>
                                    <p:cond delay="0"/>
                                  </p:stCondLst>
                                  <p:childTnLst>
                                    <p:set>
                                      <p:cBhvr>
                                        <p:cTn id="258" dur="1" fill="hold">
                                          <p:stCondLst>
                                            <p:cond delay="0"/>
                                          </p:stCondLst>
                                        </p:cTn>
                                        <p:tgtEl>
                                          <p:spTgt spid="456735"/>
                                        </p:tgtEl>
                                        <p:attrNameLst>
                                          <p:attrName>style.visibility</p:attrName>
                                        </p:attrNameLst>
                                      </p:cBhvr>
                                      <p:to>
                                        <p:strVal val="visible"/>
                                      </p:to>
                                    </p:set>
                                    <p:animEffect transition="in" filter="wipe(down)">
                                      <p:cBhvr>
                                        <p:cTn id="259" dur="500"/>
                                        <p:tgtEl>
                                          <p:spTgt spid="456735"/>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nodeType="clickEffect">
                                  <p:stCondLst>
                                    <p:cond delay="0"/>
                                  </p:stCondLst>
                                  <p:childTnLst>
                                    <p:set>
                                      <p:cBhvr>
                                        <p:cTn id="263" dur="1" fill="hold">
                                          <p:stCondLst>
                                            <p:cond delay="0"/>
                                          </p:stCondLst>
                                        </p:cTn>
                                        <p:tgtEl>
                                          <p:spTgt spid="3"/>
                                        </p:tgtEl>
                                        <p:attrNameLst>
                                          <p:attrName>style.visibility</p:attrName>
                                        </p:attrNameLst>
                                      </p:cBhvr>
                                      <p:to>
                                        <p:strVal val="visible"/>
                                      </p:to>
                                    </p:set>
                                    <p:animEffect transition="in" filter="fade">
                                      <p:cBhvr>
                                        <p:cTn id="264" dur="2000"/>
                                        <p:tgtEl>
                                          <p:spTgt spid="3"/>
                                        </p:tgtEl>
                                      </p:cBhvr>
                                    </p:animEffect>
                                  </p:childTnLst>
                                </p:cTn>
                              </p:par>
                            </p:childTnLst>
                          </p:cTn>
                        </p:par>
                      </p:childTnLst>
                    </p:cTn>
                  </p:par>
                  <p:par>
                    <p:cTn id="265" fill="hold">
                      <p:stCondLst>
                        <p:cond delay="indefinite"/>
                      </p:stCondLst>
                      <p:childTnLst>
                        <p:par>
                          <p:cTn id="266" fill="hold">
                            <p:stCondLst>
                              <p:cond delay="0"/>
                            </p:stCondLst>
                            <p:childTnLst>
                              <p:par>
                                <p:cTn id="267" presetID="9" presetClass="entr" presetSubtype="0" fill="hold" grpId="0" nodeType="clickEffect">
                                  <p:stCondLst>
                                    <p:cond delay="0"/>
                                  </p:stCondLst>
                                  <p:childTnLst>
                                    <p:set>
                                      <p:cBhvr>
                                        <p:cTn id="268" dur="1" fill="hold">
                                          <p:stCondLst>
                                            <p:cond delay="0"/>
                                          </p:stCondLst>
                                        </p:cTn>
                                        <p:tgtEl>
                                          <p:spTgt spid="456744"/>
                                        </p:tgtEl>
                                        <p:attrNameLst>
                                          <p:attrName>style.visibility</p:attrName>
                                        </p:attrNameLst>
                                      </p:cBhvr>
                                      <p:to>
                                        <p:strVal val="visible"/>
                                      </p:to>
                                    </p:set>
                                    <p:animEffect transition="in" filter="dissolve">
                                      <p:cBhvr>
                                        <p:cTn id="269" dur="500"/>
                                        <p:tgtEl>
                                          <p:spTgt spid="456744"/>
                                        </p:tgtEl>
                                      </p:cBhvr>
                                    </p:animEffec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456745"/>
                                        </p:tgtEl>
                                        <p:attrNameLst>
                                          <p:attrName>style.visibility</p:attrName>
                                        </p:attrNameLst>
                                      </p:cBhvr>
                                      <p:to>
                                        <p:strVal val="visible"/>
                                      </p:to>
                                    </p:set>
                                    <p:animEffect transition="in" filter="dissolve">
                                      <p:cBhvr>
                                        <p:cTn id="274" dur="500"/>
                                        <p:tgtEl>
                                          <p:spTgt spid="456745"/>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4" fill="hold" grpId="0" nodeType="clickEffect">
                                  <p:stCondLst>
                                    <p:cond delay="0"/>
                                  </p:stCondLst>
                                  <p:childTnLst>
                                    <p:set>
                                      <p:cBhvr>
                                        <p:cTn id="278" dur="1" fill="hold">
                                          <p:stCondLst>
                                            <p:cond delay="0"/>
                                          </p:stCondLst>
                                        </p:cTn>
                                        <p:tgtEl>
                                          <p:spTgt spid="456747"/>
                                        </p:tgtEl>
                                        <p:attrNameLst>
                                          <p:attrName>style.visibility</p:attrName>
                                        </p:attrNameLst>
                                      </p:cBhvr>
                                      <p:to>
                                        <p:strVal val="visible"/>
                                      </p:to>
                                    </p:set>
                                    <p:animEffect transition="in" filter="wipe(down)">
                                      <p:cBhvr>
                                        <p:cTn id="279" dur="500"/>
                                        <p:tgtEl>
                                          <p:spTgt spid="456747"/>
                                        </p:tgtEl>
                                      </p:cBhvr>
                                    </p:animEffect>
                                  </p:childTnLst>
                                </p:cTn>
                              </p:par>
                            </p:childTnLst>
                          </p:cTn>
                        </p:par>
                        <p:par>
                          <p:cTn id="280" fill="hold">
                            <p:stCondLst>
                              <p:cond delay="500"/>
                            </p:stCondLst>
                            <p:childTnLst>
                              <p:par>
                                <p:cTn id="281" presetID="22" presetClass="entr" presetSubtype="4" fill="hold" grpId="0" nodeType="afterEffect">
                                  <p:stCondLst>
                                    <p:cond delay="0"/>
                                  </p:stCondLst>
                                  <p:childTnLst>
                                    <p:set>
                                      <p:cBhvr>
                                        <p:cTn id="282" dur="1" fill="hold">
                                          <p:stCondLst>
                                            <p:cond delay="0"/>
                                          </p:stCondLst>
                                        </p:cTn>
                                        <p:tgtEl>
                                          <p:spTgt spid="456746"/>
                                        </p:tgtEl>
                                        <p:attrNameLst>
                                          <p:attrName>style.visibility</p:attrName>
                                        </p:attrNameLst>
                                      </p:cBhvr>
                                      <p:to>
                                        <p:strVal val="visible"/>
                                      </p:to>
                                    </p:set>
                                    <p:animEffect transition="in" filter="wipe(down)">
                                      <p:cBhvr>
                                        <p:cTn id="283" dur="500"/>
                                        <p:tgtEl>
                                          <p:spTgt spid="456746"/>
                                        </p:tgtEl>
                                      </p:cBhvr>
                                    </p:animEffect>
                                  </p:childTnLst>
                                </p:cTn>
                              </p:par>
                            </p:childTnLst>
                          </p:cTn>
                        </p:par>
                        <p:par>
                          <p:cTn id="284" fill="hold">
                            <p:stCondLst>
                              <p:cond delay="1000"/>
                            </p:stCondLst>
                            <p:childTnLst>
                              <p:par>
                                <p:cTn id="285" presetID="10" presetClass="entr" presetSubtype="0" fill="hold" grpId="0" nodeType="afterEffect">
                                  <p:stCondLst>
                                    <p:cond delay="0"/>
                                  </p:stCondLst>
                                  <p:childTnLst>
                                    <p:set>
                                      <p:cBhvr>
                                        <p:cTn id="286" dur="1" fill="hold">
                                          <p:stCondLst>
                                            <p:cond delay="0"/>
                                          </p:stCondLst>
                                        </p:cTn>
                                        <p:tgtEl>
                                          <p:spTgt spid="456736"/>
                                        </p:tgtEl>
                                        <p:attrNameLst>
                                          <p:attrName>style.visibility</p:attrName>
                                        </p:attrNameLst>
                                      </p:cBhvr>
                                      <p:to>
                                        <p:strVal val="visible"/>
                                      </p:to>
                                    </p:set>
                                    <p:animEffect transition="in" filter="fade">
                                      <p:cBhvr>
                                        <p:cTn id="287" dur="2000"/>
                                        <p:tgtEl>
                                          <p:spTgt spid="456736"/>
                                        </p:tgtEl>
                                      </p:cBhvr>
                                    </p:animEffect>
                                  </p:childTnLst>
                                </p:cTn>
                              </p:par>
                            </p:childTnLst>
                          </p:cTn>
                        </p:par>
                      </p:childTnLst>
                    </p:cTn>
                  </p:par>
                  <p:par>
                    <p:cTn id="288" fill="hold">
                      <p:stCondLst>
                        <p:cond delay="indefinite"/>
                      </p:stCondLst>
                      <p:childTnLst>
                        <p:par>
                          <p:cTn id="289" fill="hold">
                            <p:stCondLst>
                              <p:cond delay="0"/>
                            </p:stCondLst>
                            <p:childTnLst>
                              <p:par>
                                <p:cTn id="290" presetID="39" presetClass="entr" presetSubtype="0" accel="100000" fill="hold" grpId="0" nodeType="clickEffect">
                                  <p:stCondLst>
                                    <p:cond delay="0"/>
                                  </p:stCondLst>
                                  <p:childTnLst>
                                    <p:set>
                                      <p:cBhvr>
                                        <p:cTn id="291" dur="1" fill="hold">
                                          <p:stCondLst>
                                            <p:cond delay="0"/>
                                          </p:stCondLst>
                                        </p:cTn>
                                        <p:tgtEl>
                                          <p:spTgt spid="456748"/>
                                        </p:tgtEl>
                                        <p:attrNameLst>
                                          <p:attrName>style.visibility</p:attrName>
                                        </p:attrNameLst>
                                      </p:cBhvr>
                                      <p:to>
                                        <p:strVal val="visible"/>
                                      </p:to>
                                    </p:set>
                                    <p:anim calcmode="lin" valueType="num">
                                      <p:cBhvr>
                                        <p:cTn id="292" dur="500" fill="hold"/>
                                        <p:tgtEl>
                                          <p:spTgt spid="456748"/>
                                        </p:tgtEl>
                                        <p:attrNameLst>
                                          <p:attrName>ppt_h</p:attrName>
                                        </p:attrNameLst>
                                      </p:cBhvr>
                                      <p:tavLst>
                                        <p:tav tm="0">
                                          <p:val>
                                            <p:strVal val="#ppt_h/20"/>
                                          </p:val>
                                        </p:tav>
                                        <p:tav tm="50000">
                                          <p:val>
                                            <p:strVal val="#ppt_h/20"/>
                                          </p:val>
                                        </p:tav>
                                        <p:tav tm="100000">
                                          <p:val>
                                            <p:strVal val="#ppt_h"/>
                                          </p:val>
                                        </p:tav>
                                      </p:tavLst>
                                    </p:anim>
                                    <p:anim calcmode="lin" valueType="num">
                                      <p:cBhvr>
                                        <p:cTn id="293" dur="500" fill="hold"/>
                                        <p:tgtEl>
                                          <p:spTgt spid="456748"/>
                                        </p:tgtEl>
                                        <p:attrNameLst>
                                          <p:attrName>ppt_w</p:attrName>
                                        </p:attrNameLst>
                                      </p:cBhvr>
                                      <p:tavLst>
                                        <p:tav tm="0">
                                          <p:val>
                                            <p:strVal val="#ppt_w+.3"/>
                                          </p:val>
                                        </p:tav>
                                        <p:tav tm="50000">
                                          <p:val>
                                            <p:strVal val="#ppt_w+.3"/>
                                          </p:val>
                                        </p:tav>
                                        <p:tav tm="100000">
                                          <p:val>
                                            <p:strVal val="#ppt_w"/>
                                          </p:val>
                                        </p:tav>
                                      </p:tavLst>
                                    </p:anim>
                                    <p:anim calcmode="lin" valueType="num">
                                      <p:cBhvr>
                                        <p:cTn id="294" dur="500" fill="hold"/>
                                        <p:tgtEl>
                                          <p:spTgt spid="456748"/>
                                        </p:tgtEl>
                                        <p:attrNameLst>
                                          <p:attrName>ppt_x</p:attrName>
                                        </p:attrNameLst>
                                      </p:cBhvr>
                                      <p:tavLst>
                                        <p:tav tm="0">
                                          <p:val>
                                            <p:strVal val="#ppt_x-.3"/>
                                          </p:val>
                                        </p:tav>
                                        <p:tav tm="50000">
                                          <p:val>
                                            <p:strVal val="#ppt_x"/>
                                          </p:val>
                                        </p:tav>
                                        <p:tav tm="100000">
                                          <p:val>
                                            <p:strVal val="#ppt_x"/>
                                          </p:val>
                                        </p:tav>
                                      </p:tavLst>
                                    </p:anim>
                                    <p:anim calcmode="lin" valueType="num">
                                      <p:cBhvr>
                                        <p:cTn id="295" dur="500" fill="hold"/>
                                        <p:tgtEl>
                                          <p:spTgt spid="456748"/>
                                        </p:tgtEl>
                                        <p:attrNameLst>
                                          <p:attrName>ppt_y</p:attrName>
                                        </p:attrNameLst>
                                      </p:cBhvr>
                                      <p:tavLst>
                                        <p:tav tm="0">
                                          <p:val>
                                            <p:strVal val="#ppt_y"/>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53" presetClass="entr" presetSubtype="0" fill="hold" grpId="2" nodeType="clickEffect">
                                  <p:stCondLst>
                                    <p:cond delay="0"/>
                                  </p:stCondLst>
                                  <p:childTnLst>
                                    <p:set>
                                      <p:cBhvr>
                                        <p:cTn id="299" dur="1" fill="hold">
                                          <p:stCondLst>
                                            <p:cond delay="0"/>
                                          </p:stCondLst>
                                        </p:cTn>
                                        <p:tgtEl>
                                          <p:spTgt spid="456737"/>
                                        </p:tgtEl>
                                        <p:attrNameLst>
                                          <p:attrName>style.visibility</p:attrName>
                                        </p:attrNameLst>
                                      </p:cBhvr>
                                      <p:to>
                                        <p:strVal val="visible"/>
                                      </p:to>
                                    </p:set>
                                    <p:anim calcmode="lin" valueType="num">
                                      <p:cBhvr>
                                        <p:cTn id="300" dur="500" fill="hold"/>
                                        <p:tgtEl>
                                          <p:spTgt spid="456737"/>
                                        </p:tgtEl>
                                        <p:attrNameLst>
                                          <p:attrName>ppt_w</p:attrName>
                                        </p:attrNameLst>
                                      </p:cBhvr>
                                      <p:tavLst>
                                        <p:tav tm="0">
                                          <p:val>
                                            <p:fltVal val="0"/>
                                          </p:val>
                                        </p:tav>
                                        <p:tav tm="100000">
                                          <p:val>
                                            <p:strVal val="#ppt_w"/>
                                          </p:val>
                                        </p:tav>
                                      </p:tavLst>
                                    </p:anim>
                                    <p:anim calcmode="lin" valueType="num">
                                      <p:cBhvr>
                                        <p:cTn id="301" dur="500" fill="hold"/>
                                        <p:tgtEl>
                                          <p:spTgt spid="456737"/>
                                        </p:tgtEl>
                                        <p:attrNameLst>
                                          <p:attrName>ppt_h</p:attrName>
                                        </p:attrNameLst>
                                      </p:cBhvr>
                                      <p:tavLst>
                                        <p:tav tm="0">
                                          <p:val>
                                            <p:fltVal val="0"/>
                                          </p:val>
                                        </p:tav>
                                        <p:tav tm="100000">
                                          <p:val>
                                            <p:strVal val="#ppt_h"/>
                                          </p:val>
                                        </p:tav>
                                      </p:tavLst>
                                    </p:anim>
                                    <p:animEffect transition="in" filter="fade">
                                      <p:cBhvr>
                                        <p:cTn id="302" dur="500"/>
                                        <p:tgtEl>
                                          <p:spTgt spid="456737"/>
                                        </p:tgtEl>
                                      </p:cBhvr>
                                    </p:animEffect>
                                  </p:childTnLst>
                                </p:cTn>
                              </p:par>
                              <p:par>
                                <p:cTn id="303" presetID="0" presetClass="path" presetSubtype="0" accel="50000" decel="50000" fill="hold" grpId="0" nodeType="withEffect">
                                  <p:stCondLst>
                                    <p:cond delay="0"/>
                                  </p:stCondLst>
                                  <p:childTnLst>
                                    <p:animMotion origin="layout" path="M -2.77778E-7 -3.7037E-7 L -0.10104 -0.50556 " pathEditMode="relative" rAng="0" ptsTypes="AA">
                                      <p:cBhvr>
                                        <p:cTn id="304" dur="2000" fill="hold"/>
                                        <p:tgtEl>
                                          <p:spTgt spid="456737"/>
                                        </p:tgtEl>
                                        <p:attrNameLst>
                                          <p:attrName>ppt_x</p:attrName>
                                          <p:attrName>ppt_y</p:attrName>
                                        </p:attrNameLst>
                                      </p:cBhvr>
                                      <p:rCtr x="-51" y="-253"/>
                                    </p:animMotion>
                                  </p:childTnLst>
                                </p:cTn>
                              </p:par>
                              <p:par>
                                <p:cTn id="305" presetID="10" presetClass="exit" presetSubtype="0" fill="hold" grpId="1" nodeType="withEffect">
                                  <p:stCondLst>
                                    <p:cond delay="0"/>
                                  </p:stCondLst>
                                  <p:childTnLst>
                                    <p:animEffect transition="out" filter="fade">
                                      <p:cBhvr>
                                        <p:cTn id="306" dur="2000"/>
                                        <p:tgtEl>
                                          <p:spTgt spid="456740"/>
                                        </p:tgtEl>
                                      </p:cBhvr>
                                    </p:animEffect>
                                    <p:set>
                                      <p:cBhvr>
                                        <p:cTn id="307" dur="1" fill="hold">
                                          <p:stCondLst>
                                            <p:cond delay="1999"/>
                                          </p:stCondLst>
                                        </p:cTn>
                                        <p:tgtEl>
                                          <p:spTgt spid="456740"/>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42" presetClass="entr" presetSubtype="0" fill="hold" grpId="2" nodeType="clickEffect">
                                  <p:stCondLst>
                                    <p:cond delay="0"/>
                                  </p:stCondLst>
                                  <p:childTnLst>
                                    <p:set>
                                      <p:cBhvr>
                                        <p:cTn id="311" dur="1" fill="hold">
                                          <p:stCondLst>
                                            <p:cond delay="0"/>
                                          </p:stCondLst>
                                        </p:cTn>
                                        <p:tgtEl>
                                          <p:spTgt spid="456749"/>
                                        </p:tgtEl>
                                        <p:attrNameLst>
                                          <p:attrName>style.visibility</p:attrName>
                                        </p:attrNameLst>
                                      </p:cBhvr>
                                      <p:to>
                                        <p:strVal val="visible"/>
                                      </p:to>
                                    </p:set>
                                    <p:animEffect transition="in" filter="fade">
                                      <p:cBhvr>
                                        <p:cTn id="312" dur="1000"/>
                                        <p:tgtEl>
                                          <p:spTgt spid="456749"/>
                                        </p:tgtEl>
                                      </p:cBhvr>
                                    </p:animEffect>
                                    <p:anim calcmode="lin" valueType="num">
                                      <p:cBhvr>
                                        <p:cTn id="313" dur="1000" fill="hold"/>
                                        <p:tgtEl>
                                          <p:spTgt spid="456749"/>
                                        </p:tgtEl>
                                        <p:attrNameLst>
                                          <p:attrName>ppt_x</p:attrName>
                                        </p:attrNameLst>
                                      </p:cBhvr>
                                      <p:tavLst>
                                        <p:tav tm="0">
                                          <p:val>
                                            <p:strVal val="#ppt_x"/>
                                          </p:val>
                                        </p:tav>
                                        <p:tav tm="100000">
                                          <p:val>
                                            <p:strVal val="#ppt_x"/>
                                          </p:val>
                                        </p:tav>
                                      </p:tavLst>
                                    </p:anim>
                                    <p:anim calcmode="lin" valueType="num">
                                      <p:cBhvr>
                                        <p:cTn id="314" dur="1000" fill="hold"/>
                                        <p:tgtEl>
                                          <p:spTgt spid="456749"/>
                                        </p:tgtEl>
                                        <p:attrNameLst>
                                          <p:attrName>ppt_y</p:attrName>
                                        </p:attrNameLst>
                                      </p:cBhvr>
                                      <p:tavLst>
                                        <p:tav tm="0">
                                          <p:val>
                                            <p:strVal val="#ppt_y+.1"/>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10" presetClass="exit" presetSubtype="0" fill="hold" grpId="1" nodeType="clickEffect">
                                  <p:stCondLst>
                                    <p:cond delay="0"/>
                                  </p:stCondLst>
                                  <p:childTnLst>
                                    <p:animEffect transition="out" filter="fade">
                                      <p:cBhvr>
                                        <p:cTn id="318" dur="2000"/>
                                        <p:tgtEl>
                                          <p:spTgt spid="456737"/>
                                        </p:tgtEl>
                                      </p:cBhvr>
                                    </p:animEffect>
                                    <p:set>
                                      <p:cBhvr>
                                        <p:cTn id="319" dur="1" fill="hold">
                                          <p:stCondLst>
                                            <p:cond delay="1999"/>
                                          </p:stCondLst>
                                        </p:cTn>
                                        <p:tgtEl>
                                          <p:spTgt spid="456737"/>
                                        </p:tgtEl>
                                        <p:attrNameLst>
                                          <p:attrName>style.visibility</p:attrName>
                                        </p:attrNameLst>
                                      </p:cBhvr>
                                      <p:to>
                                        <p:strVal val="hidden"/>
                                      </p:to>
                                    </p:set>
                                  </p:childTnLst>
                                </p:cTn>
                              </p:par>
                              <p:par>
                                <p:cTn id="320" presetID="9" presetClass="entr" presetSubtype="0" fill="hold" grpId="0" nodeType="withEffect">
                                  <p:stCondLst>
                                    <p:cond delay="0"/>
                                  </p:stCondLst>
                                  <p:childTnLst>
                                    <p:set>
                                      <p:cBhvr>
                                        <p:cTn id="321" dur="1" fill="hold">
                                          <p:stCondLst>
                                            <p:cond delay="0"/>
                                          </p:stCondLst>
                                        </p:cTn>
                                        <p:tgtEl>
                                          <p:spTgt spid="456750"/>
                                        </p:tgtEl>
                                        <p:attrNameLst>
                                          <p:attrName>style.visibility</p:attrName>
                                        </p:attrNameLst>
                                      </p:cBhvr>
                                      <p:to>
                                        <p:strVal val="visible"/>
                                      </p:to>
                                    </p:set>
                                    <p:animEffect transition="in" filter="dissolve">
                                      <p:cBhvr>
                                        <p:cTn id="322" dur="500"/>
                                        <p:tgtEl>
                                          <p:spTgt spid="456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48" grpId="0"/>
      <p:bldP spid="456745" grpId="0"/>
      <p:bldP spid="456709" grpId="0" animBg="1"/>
      <p:bldP spid="456712" grpId="0"/>
      <p:bldP spid="456712" grpId="1"/>
      <p:bldP spid="456712" grpId="2"/>
      <p:bldP spid="456713" grpId="0"/>
      <p:bldP spid="456713" grpId="1"/>
      <p:bldP spid="456713" grpId="2"/>
      <p:bldP spid="456714" grpId="0" animBg="1"/>
      <p:bldP spid="456714" grpId="1" animBg="1"/>
      <p:bldP spid="456714" grpId="2" animBg="1"/>
      <p:bldP spid="456715" grpId="0" animBg="1"/>
      <p:bldP spid="456715" grpId="1" animBg="1"/>
      <p:bldP spid="456715" grpId="2" animBg="1"/>
      <p:bldP spid="456716" grpId="0"/>
      <p:bldP spid="456716" grpId="1"/>
      <p:bldP spid="456716" grpId="2"/>
      <p:bldP spid="456717" grpId="0"/>
      <p:bldP spid="456717" grpId="1"/>
      <p:bldP spid="456717" grpId="2"/>
      <p:bldP spid="456718" grpId="0"/>
      <p:bldP spid="456718" grpId="1"/>
      <p:bldP spid="456719" grpId="0"/>
      <p:bldP spid="456719" grpId="1"/>
      <p:bldP spid="456719" grpId="2"/>
      <p:bldP spid="456720" grpId="0" animBg="1"/>
      <p:bldP spid="456720" grpId="1" animBg="1"/>
      <p:bldP spid="456720" grpId="2" animBg="1"/>
      <p:bldP spid="456721" grpId="0" animBg="1"/>
      <p:bldP spid="456721" grpId="1" animBg="1"/>
      <p:bldP spid="456721" grpId="2" animBg="1"/>
      <p:bldP spid="456722" grpId="0"/>
      <p:bldP spid="456722" grpId="1"/>
      <p:bldP spid="456722" grpId="2"/>
      <p:bldP spid="456723" grpId="0"/>
      <p:bldP spid="456723" grpId="1"/>
      <p:bldP spid="456723" grpId="2"/>
      <p:bldP spid="456724" grpId="0"/>
      <p:bldP spid="456724" grpId="1"/>
      <p:bldP spid="456724" grpId="2"/>
      <p:bldP spid="456725" grpId="0"/>
      <p:bldP spid="456725" grpId="1"/>
      <p:bldP spid="456725" grpId="2"/>
      <p:bldP spid="456726" grpId="0"/>
      <p:bldP spid="456727" grpId="0"/>
      <p:bldP spid="456727" grpId="1"/>
      <p:bldP spid="456728" grpId="0"/>
      <p:bldP spid="456732" grpId="0"/>
      <p:bldP spid="456733" grpId="0"/>
      <p:bldP spid="456734" grpId="0" animBg="1"/>
      <p:bldP spid="456735" grpId="0" animBg="1"/>
      <p:bldP spid="456736" grpId="0"/>
      <p:bldP spid="456737" grpId="0"/>
      <p:bldP spid="456737" grpId="1"/>
      <p:bldP spid="456737" grpId="2"/>
      <p:bldP spid="456738" grpId="0" animBg="1"/>
      <p:bldP spid="456738" grpId="1" animBg="1"/>
      <p:bldP spid="456739" grpId="0" animBg="1"/>
      <p:bldP spid="456739" grpId="1" animBg="1"/>
      <p:bldP spid="456740" grpId="0"/>
      <p:bldP spid="456740" grpId="1"/>
      <p:bldP spid="456744" grpId="0"/>
      <p:bldP spid="456746" grpId="0" animBg="1"/>
      <p:bldP spid="456747" grpId="0" animBg="1"/>
      <p:bldP spid="456749" grpId="0"/>
      <p:bldP spid="456749" grpId="1"/>
      <p:bldP spid="456749" grpId="2"/>
      <p:bldP spid="45675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a:noFill/>
        </p:spPr>
        <p:txBody>
          <a:bodyPr/>
          <a:lstStyle/>
          <a:p>
            <a:pPr eaLnBrk="1" hangingPunct="1"/>
            <a:r>
              <a:rPr lang="en-US" sz="2800" i="1" smtClean="0"/>
              <a:t>Limiting Reactant Problems</a:t>
            </a:r>
          </a:p>
        </p:txBody>
      </p:sp>
      <p:sp>
        <p:nvSpPr>
          <p:cNvPr id="147459" name="Text Box 4"/>
          <p:cNvSpPr txBox="1">
            <a:spLocks noChangeArrowheads="1"/>
          </p:cNvSpPr>
          <p:nvPr/>
        </p:nvSpPr>
        <p:spPr bwMode="auto">
          <a:xfrm>
            <a:off x="288925" y="1382713"/>
            <a:ext cx="7402513" cy="304800"/>
          </a:xfrm>
          <a:prstGeom prst="rect">
            <a:avLst/>
          </a:prstGeom>
          <a:noFill/>
          <a:ln w="9525">
            <a:noFill/>
            <a:miter lim="800000"/>
            <a:headEnd/>
            <a:tailEnd/>
          </a:ln>
        </p:spPr>
        <p:txBody>
          <a:bodyPr wrap="none">
            <a:spAutoFit/>
          </a:bodyPr>
          <a:lstStyle/>
          <a:p>
            <a:pPr marL="457200" indent="-457200"/>
            <a:r>
              <a:rPr lang="en-US"/>
              <a:t>4.  How many grams of water will be produced from 50 g of hydrogen and 100 g of oxygen? </a:t>
            </a:r>
          </a:p>
        </p:txBody>
      </p:sp>
      <p:sp>
        <p:nvSpPr>
          <p:cNvPr id="457733" name="Oval 5">
            <a:hlinkClick r:id="rId3" action="ppaction://hlinksldjump"/>
          </p:cNvPr>
          <p:cNvSpPr>
            <a:spLocks noChangeArrowheads="1"/>
          </p:cNvSpPr>
          <p:nvPr/>
        </p:nvSpPr>
        <p:spPr bwMode="auto">
          <a:xfrm>
            <a:off x="290513" y="191293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57734" name="Text Box 6"/>
          <p:cNvSpPr txBox="1">
            <a:spLocks noChangeArrowheads="1"/>
          </p:cNvSpPr>
          <p:nvPr/>
        </p:nvSpPr>
        <p:spPr bwMode="auto">
          <a:xfrm>
            <a:off x="1295400" y="2608263"/>
            <a:ext cx="579438" cy="336550"/>
          </a:xfrm>
          <a:prstGeom prst="rect">
            <a:avLst/>
          </a:prstGeom>
          <a:noFill/>
          <a:ln w="9525">
            <a:noFill/>
            <a:miter lim="800000"/>
            <a:headEnd/>
            <a:tailEnd/>
          </a:ln>
        </p:spPr>
        <p:txBody>
          <a:bodyPr wrap="none">
            <a:spAutoFit/>
          </a:bodyPr>
          <a:lstStyle/>
          <a:p>
            <a:r>
              <a:rPr lang="en-US" sz="1600"/>
              <a:t>50 g</a:t>
            </a:r>
          </a:p>
        </p:txBody>
      </p:sp>
      <p:sp>
        <p:nvSpPr>
          <p:cNvPr id="457735" name="Text Box 7"/>
          <p:cNvSpPr txBox="1">
            <a:spLocks noChangeArrowheads="1"/>
          </p:cNvSpPr>
          <p:nvPr/>
        </p:nvSpPr>
        <p:spPr bwMode="auto">
          <a:xfrm>
            <a:off x="2981325" y="2636838"/>
            <a:ext cx="692150" cy="336550"/>
          </a:xfrm>
          <a:prstGeom prst="rect">
            <a:avLst/>
          </a:prstGeom>
          <a:noFill/>
          <a:ln w="9525">
            <a:noFill/>
            <a:miter lim="800000"/>
            <a:headEnd/>
            <a:tailEnd/>
          </a:ln>
        </p:spPr>
        <p:txBody>
          <a:bodyPr wrap="none">
            <a:spAutoFit/>
          </a:bodyPr>
          <a:lstStyle/>
          <a:p>
            <a:r>
              <a:rPr lang="en-US" sz="1600"/>
              <a:t>100 g</a:t>
            </a:r>
          </a:p>
        </p:txBody>
      </p:sp>
      <p:sp>
        <p:nvSpPr>
          <p:cNvPr id="457736" name="Line 8"/>
          <p:cNvSpPr>
            <a:spLocks noChangeShapeType="1"/>
          </p:cNvSpPr>
          <p:nvPr/>
        </p:nvSpPr>
        <p:spPr bwMode="auto">
          <a:xfrm>
            <a:off x="1657350" y="2989263"/>
            <a:ext cx="0" cy="1152525"/>
          </a:xfrm>
          <a:prstGeom prst="line">
            <a:avLst/>
          </a:prstGeom>
          <a:noFill/>
          <a:ln w="9525">
            <a:solidFill>
              <a:schemeClr val="tx1"/>
            </a:solidFill>
            <a:round/>
            <a:headEnd/>
            <a:tailEnd type="triangle" w="med" len="med"/>
          </a:ln>
        </p:spPr>
        <p:txBody>
          <a:bodyPr/>
          <a:lstStyle/>
          <a:p>
            <a:endParaRPr lang="en-US"/>
          </a:p>
        </p:txBody>
      </p:sp>
      <p:sp>
        <p:nvSpPr>
          <p:cNvPr id="457737" name="Line 9"/>
          <p:cNvSpPr>
            <a:spLocks noChangeShapeType="1"/>
          </p:cNvSpPr>
          <p:nvPr/>
        </p:nvSpPr>
        <p:spPr bwMode="auto">
          <a:xfrm>
            <a:off x="3287713" y="2997200"/>
            <a:ext cx="0" cy="1152525"/>
          </a:xfrm>
          <a:prstGeom prst="line">
            <a:avLst/>
          </a:prstGeom>
          <a:noFill/>
          <a:ln w="9525">
            <a:solidFill>
              <a:schemeClr val="tx1"/>
            </a:solidFill>
            <a:round/>
            <a:headEnd/>
            <a:tailEnd type="triangle" w="med" len="med"/>
          </a:ln>
        </p:spPr>
        <p:txBody>
          <a:bodyPr/>
          <a:lstStyle/>
          <a:p>
            <a:endParaRPr lang="en-US"/>
          </a:p>
        </p:txBody>
      </p:sp>
      <p:sp>
        <p:nvSpPr>
          <p:cNvPr id="457738" name="Text Box 10"/>
          <p:cNvSpPr txBox="1">
            <a:spLocks noChangeArrowheads="1"/>
          </p:cNvSpPr>
          <p:nvPr/>
        </p:nvSpPr>
        <p:spPr bwMode="auto">
          <a:xfrm>
            <a:off x="1706563" y="3243263"/>
            <a:ext cx="965200" cy="336550"/>
          </a:xfrm>
          <a:prstGeom prst="rect">
            <a:avLst/>
          </a:prstGeom>
          <a:noFill/>
          <a:ln w="9525">
            <a:noFill/>
            <a:miter lim="800000"/>
            <a:headEnd/>
            <a:tailEnd/>
          </a:ln>
        </p:spPr>
        <p:txBody>
          <a:bodyPr wrap="none">
            <a:spAutoFit/>
          </a:bodyPr>
          <a:lstStyle/>
          <a:p>
            <a:r>
              <a:rPr lang="en-US" sz="1600"/>
              <a:t>/ 2 g/mol</a:t>
            </a:r>
          </a:p>
        </p:txBody>
      </p:sp>
      <p:sp>
        <p:nvSpPr>
          <p:cNvPr id="457739" name="Text Box 11"/>
          <p:cNvSpPr txBox="1">
            <a:spLocks noChangeArrowheads="1"/>
          </p:cNvSpPr>
          <p:nvPr/>
        </p:nvSpPr>
        <p:spPr bwMode="auto">
          <a:xfrm>
            <a:off x="33369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57740" name="Text Box 12"/>
          <p:cNvSpPr txBox="1">
            <a:spLocks noChangeArrowheads="1"/>
          </p:cNvSpPr>
          <p:nvPr/>
        </p:nvSpPr>
        <p:spPr bwMode="auto">
          <a:xfrm>
            <a:off x="1122363" y="4181475"/>
            <a:ext cx="1074737" cy="336550"/>
          </a:xfrm>
          <a:prstGeom prst="rect">
            <a:avLst/>
          </a:prstGeom>
          <a:noFill/>
          <a:ln w="9525">
            <a:noFill/>
            <a:miter lim="800000"/>
            <a:headEnd/>
            <a:tailEnd/>
          </a:ln>
        </p:spPr>
        <p:txBody>
          <a:bodyPr wrap="none">
            <a:spAutoFit/>
          </a:bodyPr>
          <a:lstStyle/>
          <a:p>
            <a:r>
              <a:rPr lang="en-US" sz="1600"/>
              <a:t>25 mol H</a:t>
            </a:r>
            <a:r>
              <a:rPr lang="en-US" sz="1600" baseline="-25000"/>
              <a:t>2</a:t>
            </a:r>
          </a:p>
        </p:txBody>
      </p:sp>
      <p:sp>
        <p:nvSpPr>
          <p:cNvPr id="457741" name="Text Box 13"/>
          <p:cNvSpPr txBox="1">
            <a:spLocks noChangeArrowheads="1"/>
          </p:cNvSpPr>
          <p:nvPr/>
        </p:nvSpPr>
        <p:spPr bwMode="auto">
          <a:xfrm>
            <a:off x="2606675" y="4178300"/>
            <a:ext cx="1370013" cy="336550"/>
          </a:xfrm>
          <a:prstGeom prst="rect">
            <a:avLst/>
          </a:prstGeom>
          <a:noFill/>
          <a:ln w="9525">
            <a:noFill/>
            <a:miter lim="800000"/>
            <a:headEnd/>
            <a:tailEnd/>
          </a:ln>
        </p:spPr>
        <p:txBody>
          <a:bodyPr wrap="none">
            <a:spAutoFit/>
          </a:bodyPr>
          <a:lstStyle/>
          <a:p>
            <a:r>
              <a:rPr lang="en-US" sz="1600"/>
              <a:t>3.125 mol O</a:t>
            </a:r>
            <a:r>
              <a:rPr lang="en-US" sz="1600" baseline="-25000"/>
              <a:t>2</a:t>
            </a:r>
          </a:p>
        </p:txBody>
      </p:sp>
      <p:sp>
        <p:nvSpPr>
          <p:cNvPr id="457742" name="Line 14"/>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7743" name="Line 15"/>
          <p:cNvSpPr>
            <a:spLocks noChangeShapeType="1"/>
          </p:cNvSpPr>
          <p:nvPr/>
        </p:nvSpPr>
        <p:spPr bwMode="auto">
          <a:xfrm>
            <a:off x="2679700" y="4471988"/>
            <a:ext cx="1239838" cy="0"/>
          </a:xfrm>
          <a:prstGeom prst="line">
            <a:avLst/>
          </a:prstGeom>
          <a:noFill/>
          <a:ln w="9525">
            <a:solidFill>
              <a:schemeClr val="tx1"/>
            </a:solidFill>
            <a:round/>
            <a:headEnd/>
            <a:tailEnd/>
          </a:ln>
        </p:spPr>
        <p:txBody>
          <a:bodyPr/>
          <a:lstStyle/>
          <a:p>
            <a:endParaRPr lang="en-US"/>
          </a:p>
        </p:txBody>
      </p:sp>
      <p:sp>
        <p:nvSpPr>
          <p:cNvPr id="457744" name="Text Box 16"/>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7745" name="Text Box 17"/>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7746" name="Text Box 18"/>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12.5</a:t>
            </a:r>
          </a:p>
        </p:txBody>
      </p:sp>
      <p:sp>
        <p:nvSpPr>
          <p:cNvPr id="457747" name="Text Box 19"/>
          <p:cNvSpPr txBox="1">
            <a:spLocks noChangeArrowheads="1"/>
          </p:cNvSpPr>
          <p:nvPr/>
        </p:nvSpPr>
        <p:spPr bwMode="auto">
          <a:xfrm>
            <a:off x="2967038" y="4862513"/>
            <a:ext cx="692150" cy="336550"/>
          </a:xfrm>
          <a:prstGeom prst="rect">
            <a:avLst/>
          </a:prstGeom>
          <a:noFill/>
          <a:ln w="9525">
            <a:noFill/>
            <a:miter lim="800000"/>
            <a:headEnd/>
            <a:tailEnd/>
          </a:ln>
        </p:spPr>
        <p:txBody>
          <a:bodyPr wrap="none">
            <a:spAutoFit/>
          </a:bodyPr>
          <a:lstStyle/>
          <a:p>
            <a:r>
              <a:rPr lang="en-US" sz="1600"/>
              <a:t>3.125</a:t>
            </a:r>
          </a:p>
        </p:txBody>
      </p:sp>
      <p:sp>
        <p:nvSpPr>
          <p:cNvPr id="457748" name="Text Box 20"/>
          <p:cNvSpPr txBox="1">
            <a:spLocks noChangeArrowheads="1"/>
          </p:cNvSpPr>
          <p:nvPr/>
        </p:nvSpPr>
        <p:spPr bwMode="auto">
          <a:xfrm>
            <a:off x="2886075"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7749" name="Text Box 21"/>
          <p:cNvSpPr txBox="1">
            <a:spLocks noChangeArrowheads="1"/>
          </p:cNvSpPr>
          <p:nvPr/>
        </p:nvSpPr>
        <p:spPr bwMode="auto">
          <a:xfrm>
            <a:off x="1260475"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7750" name="Text Box 22"/>
          <p:cNvSpPr txBox="1">
            <a:spLocks noChangeArrowheads="1"/>
          </p:cNvSpPr>
          <p:nvPr/>
        </p:nvSpPr>
        <p:spPr bwMode="auto">
          <a:xfrm>
            <a:off x="1301750" y="5916613"/>
            <a:ext cx="2314575" cy="336550"/>
          </a:xfrm>
          <a:prstGeom prst="rect">
            <a:avLst/>
          </a:prstGeom>
          <a:noFill/>
          <a:ln w="9525">
            <a:noFill/>
            <a:miter lim="800000"/>
            <a:headEnd/>
            <a:tailEnd/>
          </a:ln>
        </p:spPr>
        <p:txBody>
          <a:bodyPr wrap="none">
            <a:spAutoFit/>
          </a:bodyPr>
          <a:lstStyle/>
          <a:p>
            <a:r>
              <a:rPr lang="en-US" sz="1600"/>
              <a:t>x g H</a:t>
            </a:r>
            <a:r>
              <a:rPr lang="en-US" sz="1600" baseline="-25000"/>
              <a:t>2</a:t>
            </a:r>
            <a:r>
              <a:rPr lang="en-US" sz="1600"/>
              <a:t>O = 3.125 mol O</a:t>
            </a:r>
            <a:r>
              <a:rPr lang="en-US" sz="1600" baseline="-25000"/>
              <a:t>2</a:t>
            </a:r>
          </a:p>
        </p:txBody>
      </p:sp>
      <p:grpSp>
        <p:nvGrpSpPr>
          <p:cNvPr id="2" name="Group 23"/>
          <p:cNvGrpSpPr>
            <a:grpSpLocks/>
          </p:cNvGrpSpPr>
          <p:nvPr/>
        </p:nvGrpSpPr>
        <p:grpSpPr bwMode="auto">
          <a:xfrm>
            <a:off x="3573463" y="5673725"/>
            <a:ext cx="1109662" cy="808038"/>
            <a:chOff x="4174" y="2818"/>
            <a:chExt cx="756" cy="509"/>
          </a:xfrm>
        </p:grpSpPr>
        <p:sp>
          <p:nvSpPr>
            <p:cNvPr id="147498" name="AutoShape 24"/>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7499" name="Line 25"/>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7754" name="Text Box 26"/>
          <p:cNvSpPr txBox="1">
            <a:spLocks noChangeArrowheads="1"/>
          </p:cNvSpPr>
          <p:nvPr/>
        </p:nvSpPr>
        <p:spPr bwMode="auto">
          <a:xfrm>
            <a:off x="3629025" y="609758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57755" name="Text Box 27"/>
          <p:cNvSpPr txBox="1">
            <a:spLocks noChangeArrowheads="1"/>
          </p:cNvSpPr>
          <p:nvPr/>
        </p:nvSpPr>
        <p:spPr bwMode="auto">
          <a:xfrm>
            <a:off x="3597275" y="5740400"/>
            <a:ext cx="1120775" cy="336550"/>
          </a:xfrm>
          <a:prstGeom prst="rect">
            <a:avLst/>
          </a:prstGeom>
          <a:noFill/>
          <a:ln w="9525">
            <a:noFill/>
            <a:miter lim="800000"/>
            <a:headEnd/>
            <a:tailEnd/>
          </a:ln>
        </p:spPr>
        <p:txBody>
          <a:bodyPr wrap="none">
            <a:spAutoFit/>
          </a:bodyPr>
          <a:lstStyle/>
          <a:p>
            <a:r>
              <a:rPr lang="en-US" sz="1600"/>
              <a:t>2 mol H</a:t>
            </a:r>
            <a:r>
              <a:rPr lang="en-US" sz="1600" baseline="-25000"/>
              <a:t>2</a:t>
            </a:r>
            <a:r>
              <a:rPr lang="en-US" sz="1600"/>
              <a:t>O</a:t>
            </a:r>
          </a:p>
        </p:txBody>
      </p:sp>
      <p:sp>
        <p:nvSpPr>
          <p:cNvPr id="457756" name="Line 28"/>
          <p:cNvSpPr>
            <a:spLocks noChangeShapeType="1"/>
          </p:cNvSpPr>
          <p:nvPr/>
        </p:nvSpPr>
        <p:spPr bwMode="auto">
          <a:xfrm flipV="1">
            <a:off x="2871788" y="6088063"/>
            <a:ext cx="604837" cy="58737"/>
          </a:xfrm>
          <a:prstGeom prst="line">
            <a:avLst/>
          </a:prstGeom>
          <a:noFill/>
          <a:ln w="9525">
            <a:solidFill>
              <a:srgbClr val="FF0000"/>
            </a:solidFill>
            <a:round/>
            <a:headEnd/>
            <a:tailEnd/>
          </a:ln>
        </p:spPr>
        <p:txBody>
          <a:bodyPr/>
          <a:lstStyle/>
          <a:p>
            <a:endParaRPr lang="en-US"/>
          </a:p>
        </p:txBody>
      </p:sp>
      <p:sp>
        <p:nvSpPr>
          <p:cNvPr id="457757" name="Line 29"/>
          <p:cNvSpPr>
            <a:spLocks noChangeShapeType="1"/>
          </p:cNvSpPr>
          <p:nvPr/>
        </p:nvSpPr>
        <p:spPr bwMode="auto">
          <a:xfrm flipV="1">
            <a:off x="3916363" y="6273800"/>
            <a:ext cx="571500" cy="101600"/>
          </a:xfrm>
          <a:prstGeom prst="line">
            <a:avLst/>
          </a:prstGeom>
          <a:noFill/>
          <a:ln w="9525">
            <a:solidFill>
              <a:srgbClr val="FF0000"/>
            </a:solidFill>
            <a:round/>
            <a:headEnd/>
            <a:tailEnd/>
          </a:ln>
        </p:spPr>
        <p:txBody>
          <a:bodyPr/>
          <a:lstStyle/>
          <a:p>
            <a:endParaRPr lang="en-US"/>
          </a:p>
        </p:txBody>
      </p:sp>
      <p:sp>
        <p:nvSpPr>
          <p:cNvPr id="457758" name="Text Box 30"/>
          <p:cNvSpPr txBox="1">
            <a:spLocks noChangeArrowheads="1"/>
          </p:cNvSpPr>
          <p:nvPr/>
        </p:nvSpPr>
        <p:spPr bwMode="auto">
          <a:xfrm>
            <a:off x="5778500" y="5905500"/>
            <a:ext cx="303213" cy="336550"/>
          </a:xfrm>
          <a:prstGeom prst="rect">
            <a:avLst/>
          </a:prstGeom>
          <a:noFill/>
          <a:ln w="9525">
            <a:noFill/>
            <a:miter lim="800000"/>
            <a:headEnd/>
            <a:tailEnd/>
          </a:ln>
        </p:spPr>
        <p:txBody>
          <a:bodyPr wrap="none">
            <a:spAutoFit/>
          </a:bodyPr>
          <a:lstStyle/>
          <a:p>
            <a:r>
              <a:rPr lang="en-US" sz="1600"/>
              <a:t>=</a:t>
            </a:r>
          </a:p>
        </p:txBody>
      </p:sp>
      <p:sp>
        <p:nvSpPr>
          <p:cNvPr id="457759" name="Text Box 31"/>
          <p:cNvSpPr txBox="1">
            <a:spLocks noChangeArrowheads="1"/>
          </p:cNvSpPr>
          <p:nvPr/>
        </p:nvSpPr>
        <p:spPr bwMode="auto">
          <a:xfrm>
            <a:off x="6000750" y="5910263"/>
            <a:ext cx="1301750" cy="336550"/>
          </a:xfrm>
          <a:prstGeom prst="rect">
            <a:avLst/>
          </a:prstGeom>
          <a:noFill/>
          <a:ln w="9525">
            <a:noFill/>
            <a:miter lim="800000"/>
            <a:headEnd/>
            <a:tailEnd/>
          </a:ln>
        </p:spPr>
        <p:txBody>
          <a:bodyPr wrap="none">
            <a:spAutoFit/>
          </a:bodyPr>
          <a:lstStyle/>
          <a:p>
            <a:r>
              <a:rPr lang="en-US" sz="1600"/>
              <a:t>112.5 g H</a:t>
            </a:r>
            <a:r>
              <a:rPr lang="en-US" sz="1600" baseline="-25000"/>
              <a:t>2</a:t>
            </a:r>
            <a:r>
              <a:rPr lang="en-US" sz="1600"/>
              <a:t>O</a:t>
            </a:r>
          </a:p>
        </p:txBody>
      </p:sp>
      <p:sp>
        <p:nvSpPr>
          <p:cNvPr id="457760" name="Freeform 32"/>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7761" name="Text Box 33"/>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7762" name="Text Box 34"/>
          <p:cNvSpPr txBox="1">
            <a:spLocks noChangeArrowheads="1"/>
          </p:cNvSpPr>
          <p:nvPr/>
        </p:nvSpPr>
        <p:spPr bwMode="auto">
          <a:xfrm>
            <a:off x="6022975" y="2430463"/>
            <a:ext cx="420688" cy="304800"/>
          </a:xfrm>
          <a:prstGeom prst="rect">
            <a:avLst/>
          </a:prstGeom>
          <a:noFill/>
          <a:ln w="9525">
            <a:noFill/>
            <a:miter lim="800000"/>
            <a:headEnd/>
            <a:tailEnd/>
          </a:ln>
        </p:spPr>
        <p:txBody>
          <a:bodyPr wrap="none">
            <a:spAutoFit/>
          </a:bodyPr>
          <a:lstStyle/>
          <a:p>
            <a:r>
              <a:rPr lang="en-US"/>
              <a:t>x g</a:t>
            </a:r>
          </a:p>
        </p:txBody>
      </p:sp>
      <p:grpSp>
        <p:nvGrpSpPr>
          <p:cNvPr id="3" name="Group 35"/>
          <p:cNvGrpSpPr>
            <a:grpSpLocks/>
          </p:cNvGrpSpPr>
          <p:nvPr/>
        </p:nvGrpSpPr>
        <p:grpSpPr bwMode="auto">
          <a:xfrm>
            <a:off x="4719638" y="5673725"/>
            <a:ext cx="1071562" cy="808038"/>
            <a:chOff x="4174" y="2818"/>
            <a:chExt cx="756" cy="509"/>
          </a:xfrm>
        </p:grpSpPr>
        <p:sp>
          <p:nvSpPr>
            <p:cNvPr id="147496" name="AutoShape 3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7497" name="Line 3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7766" name="Text Box 38"/>
          <p:cNvSpPr txBox="1">
            <a:spLocks noChangeArrowheads="1"/>
          </p:cNvSpPr>
          <p:nvPr/>
        </p:nvSpPr>
        <p:spPr bwMode="auto">
          <a:xfrm>
            <a:off x="4699000" y="6097588"/>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7767" name="Text Box 39"/>
          <p:cNvSpPr txBox="1">
            <a:spLocks noChangeArrowheads="1"/>
          </p:cNvSpPr>
          <p:nvPr/>
        </p:nvSpPr>
        <p:spPr bwMode="auto">
          <a:xfrm>
            <a:off x="4705350" y="5740400"/>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57768" name="Line 40"/>
          <p:cNvSpPr>
            <a:spLocks noChangeShapeType="1"/>
          </p:cNvSpPr>
          <p:nvPr/>
        </p:nvSpPr>
        <p:spPr bwMode="auto">
          <a:xfrm flipV="1">
            <a:off x="4976813" y="6235700"/>
            <a:ext cx="606425" cy="139700"/>
          </a:xfrm>
          <a:prstGeom prst="line">
            <a:avLst/>
          </a:prstGeom>
          <a:noFill/>
          <a:ln w="9525">
            <a:solidFill>
              <a:srgbClr val="FF0000"/>
            </a:solidFill>
            <a:round/>
            <a:headEnd/>
            <a:tailEnd/>
          </a:ln>
        </p:spPr>
        <p:txBody>
          <a:bodyPr/>
          <a:lstStyle/>
          <a:p>
            <a:endParaRPr lang="en-US"/>
          </a:p>
        </p:txBody>
      </p:sp>
      <p:sp>
        <p:nvSpPr>
          <p:cNvPr id="457769" name="Line 41"/>
          <p:cNvSpPr>
            <a:spLocks noChangeShapeType="1"/>
          </p:cNvSpPr>
          <p:nvPr/>
        </p:nvSpPr>
        <p:spPr bwMode="auto">
          <a:xfrm flipV="1">
            <a:off x="4005263" y="5873750"/>
            <a:ext cx="606425" cy="139700"/>
          </a:xfrm>
          <a:prstGeom prst="line">
            <a:avLst/>
          </a:prstGeom>
          <a:noFill/>
          <a:ln w="9525">
            <a:solidFill>
              <a:srgbClr val="FF0000"/>
            </a:solidFill>
            <a:round/>
            <a:headEnd/>
            <a:tailEnd/>
          </a:ln>
        </p:spPr>
        <p:txBody>
          <a:bodyPr/>
          <a:lstStyle/>
          <a:p>
            <a:endParaRPr lang="en-US"/>
          </a:p>
        </p:txBody>
      </p:sp>
      <p:sp>
        <p:nvSpPr>
          <p:cNvPr id="457770" name="Text Box 42"/>
          <p:cNvSpPr txBox="1">
            <a:spLocks noChangeArrowheads="1"/>
          </p:cNvSpPr>
          <p:nvPr/>
        </p:nvSpPr>
        <p:spPr bwMode="auto">
          <a:xfrm>
            <a:off x="6000750" y="5910263"/>
            <a:ext cx="862013" cy="336550"/>
          </a:xfrm>
          <a:prstGeom prst="rect">
            <a:avLst/>
          </a:prstGeom>
          <a:noFill/>
          <a:ln w="9525">
            <a:noFill/>
            <a:miter lim="800000"/>
            <a:headEnd/>
            <a:tailEnd/>
          </a:ln>
        </p:spPr>
        <p:txBody>
          <a:bodyPr wrap="none">
            <a:spAutoFit/>
          </a:bodyPr>
          <a:lstStyle/>
          <a:p>
            <a:r>
              <a:rPr lang="en-US" sz="1600"/>
              <a:t>112.5 g</a:t>
            </a:r>
          </a:p>
        </p:txBody>
      </p:sp>
      <p:sp>
        <p:nvSpPr>
          <p:cNvPr id="147494" name="Text Box 43"/>
          <p:cNvSpPr txBox="1">
            <a:spLocks noChangeArrowheads="1"/>
          </p:cNvSpPr>
          <p:nvPr/>
        </p:nvSpPr>
        <p:spPr bwMode="auto">
          <a:xfrm>
            <a:off x="1212850" y="2020888"/>
            <a:ext cx="5584825" cy="396875"/>
          </a:xfrm>
          <a:prstGeom prst="rect">
            <a:avLst/>
          </a:prstGeom>
          <a:noFill/>
          <a:ln w="9525">
            <a:noFill/>
            <a:miter lim="800000"/>
            <a:headEnd/>
            <a:tailEnd/>
          </a:ln>
        </p:spPr>
        <p:txBody>
          <a:bodyPr wrap="none">
            <a:spAutoFit/>
          </a:bodyPr>
          <a:lstStyle/>
          <a:p>
            <a:r>
              <a:rPr lang="en-US" sz="2000"/>
              <a:t>2 H</a:t>
            </a:r>
            <a:r>
              <a:rPr lang="en-US" sz="2000" baseline="-25000"/>
              <a:t>2</a:t>
            </a:r>
            <a:r>
              <a:rPr lang="en-US" sz="2000"/>
              <a:t>(g)     +      O</a:t>
            </a:r>
            <a:r>
              <a:rPr lang="en-US" sz="2000" baseline="-25000"/>
              <a:t>2</a:t>
            </a:r>
            <a:r>
              <a:rPr lang="en-US" sz="2000"/>
              <a:t>(g)                              2 H</a:t>
            </a:r>
            <a:r>
              <a:rPr lang="en-US" sz="2000" baseline="-25000"/>
              <a:t>2</a:t>
            </a:r>
            <a:r>
              <a:rPr lang="en-US" sz="2000"/>
              <a:t>O(g)</a:t>
            </a:r>
          </a:p>
        </p:txBody>
      </p:sp>
      <p:sp>
        <p:nvSpPr>
          <p:cNvPr id="147495" name="Line 44"/>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7733"/>
                                        </p:tgtEl>
                                        <p:attrNameLst>
                                          <p:attrName>style.visibility</p:attrName>
                                        </p:attrNameLst>
                                      </p:cBhvr>
                                      <p:to>
                                        <p:strVal val="visible"/>
                                      </p:to>
                                    </p:set>
                                    <p:anim calcmode="lin" valueType="num">
                                      <p:cBhvr>
                                        <p:cTn id="7" dur="500" fill="hold"/>
                                        <p:tgtEl>
                                          <p:spTgt spid="457733"/>
                                        </p:tgtEl>
                                        <p:attrNameLst>
                                          <p:attrName>ppt_w</p:attrName>
                                        </p:attrNameLst>
                                      </p:cBhvr>
                                      <p:tavLst>
                                        <p:tav tm="0">
                                          <p:val>
                                            <p:fltVal val="0"/>
                                          </p:val>
                                        </p:tav>
                                        <p:tav tm="100000">
                                          <p:val>
                                            <p:strVal val="#ppt_w"/>
                                          </p:val>
                                        </p:tav>
                                      </p:tavLst>
                                    </p:anim>
                                    <p:anim calcmode="lin" valueType="num">
                                      <p:cBhvr>
                                        <p:cTn id="8" dur="500" fill="hold"/>
                                        <p:tgtEl>
                                          <p:spTgt spid="457733"/>
                                        </p:tgtEl>
                                        <p:attrNameLst>
                                          <p:attrName>ppt_h</p:attrName>
                                        </p:attrNameLst>
                                      </p:cBhvr>
                                      <p:tavLst>
                                        <p:tav tm="0">
                                          <p:val>
                                            <p:fltVal val="0"/>
                                          </p:val>
                                        </p:tav>
                                        <p:tav tm="100000">
                                          <p:val>
                                            <p:strVal val="#ppt_h"/>
                                          </p:val>
                                        </p:tav>
                                      </p:tavLst>
                                    </p:anim>
                                    <p:animEffect transition="in" filter="fade">
                                      <p:cBhvr>
                                        <p:cTn id="9" dur="500"/>
                                        <p:tgtEl>
                                          <p:spTgt spid="45773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7762"/>
                                        </p:tgtEl>
                                        <p:attrNameLst>
                                          <p:attrName>style.visibility</p:attrName>
                                        </p:attrNameLst>
                                      </p:cBhvr>
                                      <p:to>
                                        <p:strVal val="visible"/>
                                      </p:to>
                                    </p:set>
                                    <p:animEffect transition="in" filter="fade">
                                      <p:cBhvr>
                                        <p:cTn id="14" dur="1000"/>
                                        <p:tgtEl>
                                          <p:spTgt spid="457762"/>
                                        </p:tgtEl>
                                      </p:cBhvr>
                                    </p:animEffect>
                                    <p:anim calcmode="lin" valueType="num">
                                      <p:cBhvr>
                                        <p:cTn id="15" dur="1000" fill="hold"/>
                                        <p:tgtEl>
                                          <p:spTgt spid="457762"/>
                                        </p:tgtEl>
                                        <p:attrNameLst>
                                          <p:attrName>ppt_x</p:attrName>
                                        </p:attrNameLst>
                                      </p:cBhvr>
                                      <p:tavLst>
                                        <p:tav tm="0">
                                          <p:val>
                                            <p:strVal val="#ppt_x"/>
                                          </p:val>
                                        </p:tav>
                                        <p:tav tm="100000">
                                          <p:val>
                                            <p:strVal val="#ppt_x"/>
                                          </p:val>
                                        </p:tav>
                                      </p:tavLst>
                                    </p:anim>
                                    <p:anim calcmode="lin" valueType="num">
                                      <p:cBhvr>
                                        <p:cTn id="16" dur="1000" fill="hold"/>
                                        <p:tgtEl>
                                          <p:spTgt spid="4577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7734"/>
                                        </p:tgtEl>
                                        <p:attrNameLst>
                                          <p:attrName>style.visibility</p:attrName>
                                        </p:attrNameLst>
                                      </p:cBhvr>
                                      <p:to>
                                        <p:strVal val="visible"/>
                                      </p:to>
                                    </p:set>
                                    <p:anim calcmode="lin" valueType="num">
                                      <p:cBhvr>
                                        <p:cTn id="21" dur="500" fill="hold"/>
                                        <p:tgtEl>
                                          <p:spTgt spid="457734"/>
                                        </p:tgtEl>
                                        <p:attrNameLst>
                                          <p:attrName>ppt_w</p:attrName>
                                        </p:attrNameLst>
                                      </p:cBhvr>
                                      <p:tavLst>
                                        <p:tav tm="0">
                                          <p:val>
                                            <p:fltVal val="0"/>
                                          </p:val>
                                        </p:tav>
                                        <p:tav tm="100000">
                                          <p:val>
                                            <p:strVal val="#ppt_w"/>
                                          </p:val>
                                        </p:tav>
                                      </p:tavLst>
                                    </p:anim>
                                    <p:anim calcmode="lin" valueType="num">
                                      <p:cBhvr>
                                        <p:cTn id="22" dur="500" fill="hold"/>
                                        <p:tgtEl>
                                          <p:spTgt spid="457734"/>
                                        </p:tgtEl>
                                        <p:attrNameLst>
                                          <p:attrName>ppt_h</p:attrName>
                                        </p:attrNameLst>
                                      </p:cBhvr>
                                      <p:tavLst>
                                        <p:tav tm="0">
                                          <p:val>
                                            <p:fltVal val="0"/>
                                          </p:val>
                                        </p:tav>
                                        <p:tav tm="100000">
                                          <p:val>
                                            <p:strVal val="#ppt_h"/>
                                          </p:val>
                                        </p:tav>
                                      </p:tavLst>
                                    </p:anim>
                                    <p:animEffect transition="in" filter="fade">
                                      <p:cBhvr>
                                        <p:cTn id="23" dur="500"/>
                                        <p:tgtEl>
                                          <p:spTgt spid="4577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7735"/>
                                        </p:tgtEl>
                                        <p:attrNameLst>
                                          <p:attrName>style.visibility</p:attrName>
                                        </p:attrNameLst>
                                      </p:cBhvr>
                                      <p:to>
                                        <p:strVal val="visible"/>
                                      </p:to>
                                    </p:set>
                                    <p:anim calcmode="lin" valueType="num">
                                      <p:cBhvr>
                                        <p:cTn id="28" dur="500" fill="hold"/>
                                        <p:tgtEl>
                                          <p:spTgt spid="457735"/>
                                        </p:tgtEl>
                                        <p:attrNameLst>
                                          <p:attrName>ppt_w</p:attrName>
                                        </p:attrNameLst>
                                      </p:cBhvr>
                                      <p:tavLst>
                                        <p:tav tm="0">
                                          <p:val>
                                            <p:fltVal val="0"/>
                                          </p:val>
                                        </p:tav>
                                        <p:tav tm="100000">
                                          <p:val>
                                            <p:strVal val="#ppt_w"/>
                                          </p:val>
                                        </p:tav>
                                      </p:tavLst>
                                    </p:anim>
                                    <p:anim calcmode="lin" valueType="num">
                                      <p:cBhvr>
                                        <p:cTn id="29" dur="500" fill="hold"/>
                                        <p:tgtEl>
                                          <p:spTgt spid="457735"/>
                                        </p:tgtEl>
                                        <p:attrNameLst>
                                          <p:attrName>ppt_h</p:attrName>
                                        </p:attrNameLst>
                                      </p:cBhvr>
                                      <p:tavLst>
                                        <p:tav tm="0">
                                          <p:val>
                                            <p:fltVal val="0"/>
                                          </p:val>
                                        </p:tav>
                                        <p:tav tm="100000">
                                          <p:val>
                                            <p:strVal val="#ppt_h"/>
                                          </p:val>
                                        </p:tav>
                                      </p:tavLst>
                                    </p:anim>
                                    <p:animEffect transition="in" filter="fade">
                                      <p:cBhvr>
                                        <p:cTn id="30" dur="500"/>
                                        <p:tgtEl>
                                          <p:spTgt spid="4577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7736"/>
                                        </p:tgtEl>
                                        <p:attrNameLst>
                                          <p:attrName>style.visibility</p:attrName>
                                        </p:attrNameLst>
                                      </p:cBhvr>
                                      <p:to>
                                        <p:strVal val="visible"/>
                                      </p:to>
                                    </p:set>
                                    <p:animEffect transition="in" filter="wipe(up)">
                                      <p:cBhvr>
                                        <p:cTn id="35" dur="500"/>
                                        <p:tgtEl>
                                          <p:spTgt spid="457736"/>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7738"/>
                                        </p:tgtEl>
                                        <p:attrNameLst>
                                          <p:attrName>style.visibility</p:attrName>
                                        </p:attrNameLst>
                                      </p:cBhvr>
                                      <p:to>
                                        <p:strVal val="visible"/>
                                      </p:to>
                                    </p:set>
                                    <p:animEffect transition="in" filter="fade">
                                      <p:cBhvr>
                                        <p:cTn id="38" dur="1000"/>
                                        <p:tgtEl>
                                          <p:spTgt spid="457738"/>
                                        </p:tgtEl>
                                      </p:cBhvr>
                                    </p:animEffect>
                                    <p:anim calcmode="lin" valueType="num">
                                      <p:cBhvr>
                                        <p:cTn id="39" dur="1000" fill="hold"/>
                                        <p:tgtEl>
                                          <p:spTgt spid="457738"/>
                                        </p:tgtEl>
                                        <p:attrNameLst>
                                          <p:attrName>ppt_x</p:attrName>
                                        </p:attrNameLst>
                                      </p:cBhvr>
                                      <p:tavLst>
                                        <p:tav tm="0">
                                          <p:val>
                                            <p:strVal val="#ppt_x-.1"/>
                                          </p:val>
                                        </p:tav>
                                        <p:tav tm="100000">
                                          <p:val>
                                            <p:strVal val="#ppt_x"/>
                                          </p:val>
                                        </p:tav>
                                      </p:tavLst>
                                    </p:anim>
                                    <p:anim calcmode="lin" valueType="num">
                                      <p:cBhvr>
                                        <p:cTn id="40" dur="1000" fill="hold"/>
                                        <p:tgtEl>
                                          <p:spTgt spid="4577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7740"/>
                                        </p:tgtEl>
                                        <p:attrNameLst>
                                          <p:attrName>style.visibility</p:attrName>
                                        </p:attrNameLst>
                                      </p:cBhvr>
                                      <p:to>
                                        <p:strVal val="visible"/>
                                      </p:to>
                                    </p:set>
                                    <p:animEffect transition="in" filter="dissolve">
                                      <p:cBhvr>
                                        <p:cTn id="45" dur="500"/>
                                        <p:tgtEl>
                                          <p:spTgt spid="4577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7737"/>
                                        </p:tgtEl>
                                        <p:attrNameLst>
                                          <p:attrName>style.visibility</p:attrName>
                                        </p:attrNameLst>
                                      </p:cBhvr>
                                      <p:to>
                                        <p:strVal val="visible"/>
                                      </p:to>
                                    </p:set>
                                    <p:animEffect transition="in" filter="wipe(up)">
                                      <p:cBhvr>
                                        <p:cTn id="50" dur="500"/>
                                        <p:tgtEl>
                                          <p:spTgt spid="457737"/>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7739"/>
                                        </p:tgtEl>
                                        <p:attrNameLst>
                                          <p:attrName>style.visibility</p:attrName>
                                        </p:attrNameLst>
                                      </p:cBhvr>
                                      <p:to>
                                        <p:strVal val="visible"/>
                                      </p:to>
                                    </p:set>
                                    <p:animEffect transition="in" filter="fade">
                                      <p:cBhvr>
                                        <p:cTn id="53" dur="1000"/>
                                        <p:tgtEl>
                                          <p:spTgt spid="457739"/>
                                        </p:tgtEl>
                                      </p:cBhvr>
                                    </p:animEffect>
                                    <p:anim calcmode="lin" valueType="num">
                                      <p:cBhvr>
                                        <p:cTn id="54" dur="1000" fill="hold"/>
                                        <p:tgtEl>
                                          <p:spTgt spid="457739"/>
                                        </p:tgtEl>
                                        <p:attrNameLst>
                                          <p:attrName>ppt_x</p:attrName>
                                        </p:attrNameLst>
                                      </p:cBhvr>
                                      <p:tavLst>
                                        <p:tav tm="0">
                                          <p:val>
                                            <p:strVal val="#ppt_x-.1"/>
                                          </p:val>
                                        </p:tav>
                                        <p:tav tm="100000">
                                          <p:val>
                                            <p:strVal val="#ppt_x"/>
                                          </p:val>
                                        </p:tav>
                                      </p:tavLst>
                                    </p:anim>
                                    <p:anim calcmode="lin" valueType="num">
                                      <p:cBhvr>
                                        <p:cTn id="55" dur="1000" fill="hold"/>
                                        <p:tgtEl>
                                          <p:spTgt spid="45773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7741"/>
                                        </p:tgtEl>
                                        <p:attrNameLst>
                                          <p:attrName>style.visibility</p:attrName>
                                        </p:attrNameLst>
                                      </p:cBhvr>
                                      <p:to>
                                        <p:strVal val="visible"/>
                                      </p:to>
                                    </p:set>
                                    <p:animEffect transition="in" filter="dissolve">
                                      <p:cBhvr>
                                        <p:cTn id="60" dur="500"/>
                                        <p:tgtEl>
                                          <p:spTgt spid="45774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7742"/>
                                        </p:tgtEl>
                                        <p:attrNameLst>
                                          <p:attrName>style.visibility</p:attrName>
                                        </p:attrNameLst>
                                      </p:cBhvr>
                                      <p:to>
                                        <p:strVal val="visible"/>
                                      </p:to>
                                    </p:set>
                                    <p:animEffect transition="in" filter="dissolve">
                                      <p:cBhvr>
                                        <p:cTn id="65" dur="500"/>
                                        <p:tgtEl>
                                          <p:spTgt spid="4577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7744"/>
                                        </p:tgtEl>
                                        <p:attrNameLst>
                                          <p:attrName>style.visibility</p:attrName>
                                        </p:attrNameLst>
                                      </p:cBhvr>
                                      <p:to>
                                        <p:strVal val="visible"/>
                                      </p:to>
                                    </p:set>
                                    <p:animEffect transition="in" filter="fade">
                                      <p:cBhvr>
                                        <p:cTn id="70" dur="2000"/>
                                        <p:tgtEl>
                                          <p:spTgt spid="45774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7746"/>
                                        </p:tgtEl>
                                        <p:attrNameLst>
                                          <p:attrName>style.visibility</p:attrName>
                                        </p:attrNameLst>
                                      </p:cBhvr>
                                      <p:to>
                                        <p:strVal val="visible"/>
                                      </p:to>
                                    </p:set>
                                    <p:animEffect transition="in" filter="fade">
                                      <p:cBhvr>
                                        <p:cTn id="75" dur="1000"/>
                                        <p:tgtEl>
                                          <p:spTgt spid="457746"/>
                                        </p:tgtEl>
                                      </p:cBhvr>
                                    </p:animEffect>
                                    <p:anim calcmode="lin" valueType="num">
                                      <p:cBhvr>
                                        <p:cTn id="76" dur="1000" fill="hold"/>
                                        <p:tgtEl>
                                          <p:spTgt spid="457746"/>
                                        </p:tgtEl>
                                        <p:attrNameLst>
                                          <p:attrName>ppt_x</p:attrName>
                                        </p:attrNameLst>
                                      </p:cBhvr>
                                      <p:tavLst>
                                        <p:tav tm="0">
                                          <p:val>
                                            <p:strVal val="#ppt_x"/>
                                          </p:val>
                                        </p:tav>
                                        <p:tav tm="100000">
                                          <p:val>
                                            <p:strVal val="#ppt_x"/>
                                          </p:val>
                                        </p:tav>
                                      </p:tavLst>
                                    </p:anim>
                                    <p:anim calcmode="lin" valueType="num">
                                      <p:cBhvr>
                                        <p:cTn id="77" dur="1000" fill="hold"/>
                                        <p:tgtEl>
                                          <p:spTgt spid="4577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7743"/>
                                        </p:tgtEl>
                                        <p:attrNameLst>
                                          <p:attrName>style.visibility</p:attrName>
                                        </p:attrNameLst>
                                      </p:cBhvr>
                                      <p:to>
                                        <p:strVal val="visible"/>
                                      </p:to>
                                    </p:set>
                                    <p:animEffect transition="in" filter="dissolve">
                                      <p:cBhvr>
                                        <p:cTn id="82" dur="500"/>
                                        <p:tgtEl>
                                          <p:spTgt spid="45774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7745"/>
                                        </p:tgtEl>
                                        <p:attrNameLst>
                                          <p:attrName>style.visibility</p:attrName>
                                        </p:attrNameLst>
                                      </p:cBhvr>
                                      <p:to>
                                        <p:strVal val="visible"/>
                                      </p:to>
                                    </p:set>
                                    <p:anim calcmode="lin" valueType="num">
                                      <p:cBhvr>
                                        <p:cTn id="87" dur="500" fill="hold"/>
                                        <p:tgtEl>
                                          <p:spTgt spid="457745"/>
                                        </p:tgtEl>
                                        <p:attrNameLst>
                                          <p:attrName>ppt_w</p:attrName>
                                        </p:attrNameLst>
                                      </p:cBhvr>
                                      <p:tavLst>
                                        <p:tav tm="0">
                                          <p:val>
                                            <p:fltVal val="0"/>
                                          </p:val>
                                        </p:tav>
                                        <p:tav tm="100000">
                                          <p:val>
                                            <p:strVal val="#ppt_w"/>
                                          </p:val>
                                        </p:tav>
                                      </p:tavLst>
                                    </p:anim>
                                    <p:anim calcmode="lin" valueType="num">
                                      <p:cBhvr>
                                        <p:cTn id="88" dur="500" fill="hold"/>
                                        <p:tgtEl>
                                          <p:spTgt spid="457745"/>
                                        </p:tgtEl>
                                        <p:attrNameLst>
                                          <p:attrName>ppt_h</p:attrName>
                                        </p:attrNameLst>
                                      </p:cBhvr>
                                      <p:tavLst>
                                        <p:tav tm="0">
                                          <p:val>
                                            <p:fltVal val="0"/>
                                          </p:val>
                                        </p:tav>
                                        <p:tav tm="100000">
                                          <p:val>
                                            <p:strVal val="#ppt_h"/>
                                          </p:val>
                                        </p:tav>
                                      </p:tavLst>
                                    </p:anim>
                                    <p:animEffect transition="in" filter="fade">
                                      <p:cBhvr>
                                        <p:cTn id="89" dur="500"/>
                                        <p:tgtEl>
                                          <p:spTgt spid="457745"/>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7747"/>
                                        </p:tgtEl>
                                        <p:attrNameLst>
                                          <p:attrName>style.visibility</p:attrName>
                                        </p:attrNameLst>
                                      </p:cBhvr>
                                      <p:to>
                                        <p:strVal val="visible"/>
                                      </p:to>
                                    </p:set>
                                    <p:animEffect transition="in" filter="fade">
                                      <p:cBhvr>
                                        <p:cTn id="94" dur="1000"/>
                                        <p:tgtEl>
                                          <p:spTgt spid="457747"/>
                                        </p:tgtEl>
                                      </p:cBhvr>
                                    </p:animEffect>
                                    <p:anim calcmode="lin" valueType="num">
                                      <p:cBhvr>
                                        <p:cTn id="95" dur="1000" fill="hold"/>
                                        <p:tgtEl>
                                          <p:spTgt spid="457747"/>
                                        </p:tgtEl>
                                        <p:attrNameLst>
                                          <p:attrName>ppt_x</p:attrName>
                                        </p:attrNameLst>
                                      </p:cBhvr>
                                      <p:tavLst>
                                        <p:tav tm="0">
                                          <p:val>
                                            <p:strVal val="#ppt_x"/>
                                          </p:val>
                                        </p:tav>
                                        <p:tav tm="100000">
                                          <p:val>
                                            <p:strVal val="#ppt_x"/>
                                          </p:val>
                                        </p:tav>
                                      </p:tavLst>
                                    </p:anim>
                                    <p:anim calcmode="lin" valueType="num">
                                      <p:cBhvr>
                                        <p:cTn id="96" dur="1000" fill="hold"/>
                                        <p:tgtEl>
                                          <p:spTgt spid="45774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7761"/>
                                        </p:tgtEl>
                                        <p:attrNameLst>
                                          <p:attrName>style.visibility</p:attrName>
                                        </p:attrNameLst>
                                      </p:cBhvr>
                                      <p:to>
                                        <p:strVal val="visible"/>
                                      </p:to>
                                    </p:set>
                                    <p:animEffect transition="in" filter="checkerboard(across)">
                                      <p:cBhvr>
                                        <p:cTn id="101" dur="500"/>
                                        <p:tgtEl>
                                          <p:spTgt spid="457761"/>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7760"/>
                                        </p:tgtEl>
                                        <p:attrNameLst>
                                          <p:attrName>style.visibility</p:attrName>
                                        </p:attrNameLst>
                                      </p:cBhvr>
                                      <p:to>
                                        <p:strVal val="visible"/>
                                      </p:to>
                                    </p:set>
                                    <p:animEffect transition="in" filter="wipe(down)">
                                      <p:cBhvr>
                                        <p:cTn id="104" dur="500"/>
                                        <p:tgtEl>
                                          <p:spTgt spid="45776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57748"/>
                                        </p:tgtEl>
                                        <p:attrNameLst>
                                          <p:attrName>style.visibility</p:attrName>
                                        </p:attrNameLst>
                                      </p:cBhvr>
                                      <p:to>
                                        <p:strVal val="visible"/>
                                      </p:to>
                                    </p:set>
                                    <p:animEffect transition="in" filter="fade">
                                      <p:cBhvr>
                                        <p:cTn id="109" dur="1000"/>
                                        <p:tgtEl>
                                          <p:spTgt spid="457748"/>
                                        </p:tgtEl>
                                      </p:cBhvr>
                                    </p:animEffect>
                                    <p:anim calcmode="lin" valueType="num">
                                      <p:cBhvr>
                                        <p:cTn id="110" dur="1000" fill="hold"/>
                                        <p:tgtEl>
                                          <p:spTgt spid="457748"/>
                                        </p:tgtEl>
                                        <p:attrNameLst>
                                          <p:attrName>ppt_x</p:attrName>
                                        </p:attrNameLst>
                                      </p:cBhvr>
                                      <p:tavLst>
                                        <p:tav tm="0">
                                          <p:val>
                                            <p:strVal val="#ppt_x"/>
                                          </p:val>
                                        </p:tav>
                                        <p:tav tm="100000">
                                          <p:val>
                                            <p:strVal val="#ppt_x"/>
                                          </p:val>
                                        </p:tav>
                                      </p:tavLst>
                                    </p:anim>
                                    <p:anim calcmode="lin" valueType="num">
                                      <p:cBhvr>
                                        <p:cTn id="111" dur="1000" fill="hold"/>
                                        <p:tgtEl>
                                          <p:spTgt spid="45774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57749"/>
                                        </p:tgtEl>
                                        <p:attrNameLst>
                                          <p:attrName>style.visibility</p:attrName>
                                        </p:attrNameLst>
                                      </p:cBhvr>
                                      <p:to>
                                        <p:strVal val="visible"/>
                                      </p:to>
                                    </p:set>
                                    <p:animEffect transition="in" filter="fade">
                                      <p:cBhvr>
                                        <p:cTn id="116" dur="1000"/>
                                        <p:tgtEl>
                                          <p:spTgt spid="457749"/>
                                        </p:tgtEl>
                                      </p:cBhvr>
                                    </p:animEffect>
                                    <p:anim calcmode="lin" valueType="num">
                                      <p:cBhvr>
                                        <p:cTn id="117" dur="1000" fill="hold"/>
                                        <p:tgtEl>
                                          <p:spTgt spid="457749"/>
                                        </p:tgtEl>
                                        <p:attrNameLst>
                                          <p:attrName>ppt_x</p:attrName>
                                        </p:attrNameLst>
                                      </p:cBhvr>
                                      <p:tavLst>
                                        <p:tav tm="0">
                                          <p:val>
                                            <p:strVal val="#ppt_x"/>
                                          </p:val>
                                        </p:tav>
                                        <p:tav tm="100000">
                                          <p:val>
                                            <p:strVal val="#ppt_x"/>
                                          </p:val>
                                        </p:tav>
                                      </p:tavLst>
                                    </p:anim>
                                    <p:anim calcmode="lin" valueType="num">
                                      <p:cBhvr>
                                        <p:cTn id="118" dur="1000" fill="hold"/>
                                        <p:tgtEl>
                                          <p:spTgt spid="45774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457734"/>
                                        </p:tgtEl>
                                        <p:attrNameLst>
                                          <p:attrName>style.opacity</p:attrName>
                                        </p:attrNameLst>
                                      </p:cBhvr>
                                      <p:to>
                                        <p:strVal val="0.5"/>
                                      </p:to>
                                    </p:set>
                                    <p:animEffect filter="image" prLst="opacity: 0.5">
                                      <p:cBhvr rctx="IE">
                                        <p:cTn id="123" dur="indefinite"/>
                                        <p:tgtEl>
                                          <p:spTgt spid="457734"/>
                                        </p:tgtEl>
                                      </p:cBhvr>
                                    </p:animEffect>
                                  </p:childTnLst>
                                </p:cTn>
                              </p:par>
                              <p:par>
                                <p:cTn id="124" presetID="9" presetClass="emph" presetSubtype="0" grpId="1" nodeType="withEffect">
                                  <p:stCondLst>
                                    <p:cond delay="0"/>
                                  </p:stCondLst>
                                  <p:childTnLst>
                                    <p:set>
                                      <p:cBhvr rctx="PPT">
                                        <p:cTn id="125" dur="indefinite"/>
                                        <p:tgtEl>
                                          <p:spTgt spid="457735"/>
                                        </p:tgtEl>
                                        <p:attrNameLst>
                                          <p:attrName>style.opacity</p:attrName>
                                        </p:attrNameLst>
                                      </p:cBhvr>
                                      <p:to>
                                        <p:strVal val="0.5"/>
                                      </p:to>
                                    </p:set>
                                    <p:animEffect filter="image" prLst="opacity: 0.5">
                                      <p:cBhvr rctx="IE">
                                        <p:cTn id="126" dur="indefinite"/>
                                        <p:tgtEl>
                                          <p:spTgt spid="457735"/>
                                        </p:tgtEl>
                                      </p:cBhvr>
                                    </p:animEffect>
                                  </p:childTnLst>
                                </p:cTn>
                              </p:par>
                              <p:par>
                                <p:cTn id="127" presetID="9" presetClass="emph" presetSubtype="0" grpId="1" nodeType="withEffect">
                                  <p:stCondLst>
                                    <p:cond delay="0"/>
                                  </p:stCondLst>
                                  <p:childTnLst>
                                    <p:set>
                                      <p:cBhvr rctx="PPT">
                                        <p:cTn id="128" dur="indefinite"/>
                                        <p:tgtEl>
                                          <p:spTgt spid="457736"/>
                                        </p:tgtEl>
                                        <p:attrNameLst>
                                          <p:attrName>style.opacity</p:attrName>
                                        </p:attrNameLst>
                                      </p:cBhvr>
                                      <p:to>
                                        <p:strVal val="0.5"/>
                                      </p:to>
                                    </p:set>
                                    <p:animEffect filter="image" prLst="opacity: 0.5">
                                      <p:cBhvr rctx="IE">
                                        <p:cTn id="129" dur="indefinite"/>
                                        <p:tgtEl>
                                          <p:spTgt spid="457736"/>
                                        </p:tgtEl>
                                      </p:cBhvr>
                                    </p:animEffect>
                                  </p:childTnLst>
                                </p:cTn>
                              </p:par>
                              <p:par>
                                <p:cTn id="130" presetID="9" presetClass="emph" presetSubtype="0" grpId="1" nodeType="withEffect">
                                  <p:stCondLst>
                                    <p:cond delay="0"/>
                                  </p:stCondLst>
                                  <p:childTnLst>
                                    <p:set>
                                      <p:cBhvr rctx="PPT">
                                        <p:cTn id="131" dur="indefinite"/>
                                        <p:tgtEl>
                                          <p:spTgt spid="457737"/>
                                        </p:tgtEl>
                                        <p:attrNameLst>
                                          <p:attrName>style.opacity</p:attrName>
                                        </p:attrNameLst>
                                      </p:cBhvr>
                                      <p:to>
                                        <p:strVal val="0.5"/>
                                      </p:to>
                                    </p:set>
                                    <p:animEffect filter="image" prLst="opacity: 0.5">
                                      <p:cBhvr rctx="IE">
                                        <p:cTn id="132" dur="indefinite"/>
                                        <p:tgtEl>
                                          <p:spTgt spid="457737"/>
                                        </p:tgtEl>
                                      </p:cBhvr>
                                    </p:animEffect>
                                  </p:childTnLst>
                                </p:cTn>
                              </p:par>
                              <p:par>
                                <p:cTn id="133" presetID="9" presetClass="emph" presetSubtype="0" grpId="1" nodeType="withEffect">
                                  <p:stCondLst>
                                    <p:cond delay="0"/>
                                  </p:stCondLst>
                                  <p:iterate type="lt">
                                    <p:tmAbs val="0"/>
                                  </p:iterate>
                                  <p:childTnLst>
                                    <p:set>
                                      <p:cBhvr rctx="PPT">
                                        <p:cTn id="134" dur="indefinite"/>
                                        <p:tgtEl>
                                          <p:spTgt spid="457738"/>
                                        </p:tgtEl>
                                        <p:attrNameLst>
                                          <p:attrName>style.opacity</p:attrName>
                                        </p:attrNameLst>
                                      </p:cBhvr>
                                      <p:to>
                                        <p:strVal val="0.5"/>
                                      </p:to>
                                    </p:set>
                                    <p:animEffect filter="image" prLst="opacity: 0.5">
                                      <p:cBhvr rctx="IE">
                                        <p:cTn id="135" dur="indefinite"/>
                                        <p:tgtEl>
                                          <p:spTgt spid="457738"/>
                                        </p:tgtEl>
                                      </p:cBhvr>
                                    </p:animEffect>
                                  </p:childTnLst>
                                </p:cTn>
                              </p:par>
                              <p:par>
                                <p:cTn id="136" presetID="9" presetClass="emph" presetSubtype="0" grpId="1" nodeType="withEffect">
                                  <p:stCondLst>
                                    <p:cond delay="0"/>
                                  </p:stCondLst>
                                  <p:iterate type="lt">
                                    <p:tmAbs val="0"/>
                                  </p:iterate>
                                  <p:childTnLst>
                                    <p:set>
                                      <p:cBhvr rctx="PPT">
                                        <p:cTn id="137" dur="indefinite"/>
                                        <p:tgtEl>
                                          <p:spTgt spid="457739"/>
                                        </p:tgtEl>
                                        <p:attrNameLst>
                                          <p:attrName>style.opacity</p:attrName>
                                        </p:attrNameLst>
                                      </p:cBhvr>
                                      <p:to>
                                        <p:strVal val="0.5"/>
                                      </p:to>
                                    </p:set>
                                    <p:animEffect filter="image" prLst="opacity: 0.5">
                                      <p:cBhvr rctx="IE">
                                        <p:cTn id="138" dur="indefinite"/>
                                        <p:tgtEl>
                                          <p:spTgt spid="457739"/>
                                        </p:tgtEl>
                                      </p:cBhvr>
                                    </p:animEffect>
                                  </p:childTnLst>
                                </p:cTn>
                              </p:par>
                              <p:par>
                                <p:cTn id="139" presetID="9" presetClass="emph" presetSubtype="0" grpId="1" nodeType="withEffect">
                                  <p:stCondLst>
                                    <p:cond delay="0"/>
                                  </p:stCondLst>
                                  <p:childTnLst>
                                    <p:set>
                                      <p:cBhvr rctx="PPT">
                                        <p:cTn id="140" dur="indefinite"/>
                                        <p:tgtEl>
                                          <p:spTgt spid="457740"/>
                                        </p:tgtEl>
                                        <p:attrNameLst>
                                          <p:attrName>style.opacity</p:attrName>
                                        </p:attrNameLst>
                                      </p:cBhvr>
                                      <p:to>
                                        <p:strVal val="0.5"/>
                                      </p:to>
                                    </p:set>
                                    <p:animEffect filter="image" prLst="opacity: 0.5">
                                      <p:cBhvr rctx="IE">
                                        <p:cTn id="141" dur="indefinite"/>
                                        <p:tgtEl>
                                          <p:spTgt spid="457740"/>
                                        </p:tgtEl>
                                      </p:cBhvr>
                                    </p:animEffect>
                                  </p:childTnLst>
                                </p:cTn>
                              </p:par>
                              <p:par>
                                <p:cTn id="142" presetID="9" presetClass="emph" presetSubtype="0" grpId="1" nodeType="withEffect">
                                  <p:stCondLst>
                                    <p:cond delay="0"/>
                                  </p:stCondLst>
                                  <p:childTnLst>
                                    <p:set>
                                      <p:cBhvr rctx="PPT">
                                        <p:cTn id="143" dur="indefinite"/>
                                        <p:tgtEl>
                                          <p:spTgt spid="457742"/>
                                        </p:tgtEl>
                                        <p:attrNameLst>
                                          <p:attrName>style.opacity</p:attrName>
                                        </p:attrNameLst>
                                      </p:cBhvr>
                                      <p:to>
                                        <p:strVal val="0.5"/>
                                      </p:to>
                                    </p:set>
                                    <p:animEffect filter="image" prLst="opacity: 0.5">
                                      <p:cBhvr rctx="IE">
                                        <p:cTn id="144" dur="indefinite"/>
                                        <p:tgtEl>
                                          <p:spTgt spid="457742"/>
                                        </p:tgtEl>
                                      </p:cBhvr>
                                    </p:animEffect>
                                  </p:childTnLst>
                                </p:cTn>
                              </p:par>
                              <p:par>
                                <p:cTn id="145" presetID="9" presetClass="emph" presetSubtype="0" grpId="1" nodeType="withEffect">
                                  <p:stCondLst>
                                    <p:cond delay="0"/>
                                  </p:stCondLst>
                                  <p:childTnLst>
                                    <p:set>
                                      <p:cBhvr rctx="PPT">
                                        <p:cTn id="146" dur="indefinite"/>
                                        <p:tgtEl>
                                          <p:spTgt spid="457743"/>
                                        </p:tgtEl>
                                        <p:attrNameLst>
                                          <p:attrName>style.opacity</p:attrName>
                                        </p:attrNameLst>
                                      </p:cBhvr>
                                      <p:to>
                                        <p:strVal val="0.5"/>
                                      </p:to>
                                    </p:set>
                                    <p:animEffect filter="image" prLst="opacity: 0.5">
                                      <p:cBhvr rctx="IE">
                                        <p:cTn id="147" dur="indefinite"/>
                                        <p:tgtEl>
                                          <p:spTgt spid="457743"/>
                                        </p:tgtEl>
                                      </p:cBhvr>
                                    </p:animEffect>
                                  </p:childTnLst>
                                </p:cTn>
                              </p:par>
                              <p:par>
                                <p:cTn id="148" presetID="9" presetClass="emph" presetSubtype="0" grpId="1" nodeType="withEffect">
                                  <p:stCondLst>
                                    <p:cond delay="0"/>
                                  </p:stCondLst>
                                  <p:childTnLst>
                                    <p:set>
                                      <p:cBhvr rctx="PPT">
                                        <p:cTn id="149" dur="indefinite"/>
                                        <p:tgtEl>
                                          <p:spTgt spid="457744"/>
                                        </p:tgtEl>
                                        <p:attrNameLst>
                                          <p:attrName>style.opacity</p:attrName>
                                        </p:attrNameLst>
                                      </p:cBhvr>
                                      <p:to>
                                        <p:strVal val="0.5"/>
                                      </p:to>
                                    </p:set>
                                    <p:animEffect filter="image" prLst="opacity: 0.5">
                                      <p:cBhvr rctx="IE">
                                        <p:cTn id="150" dur="indefinite"/>
                                        <p:tgtEl>
                                          <p:spTgt spid="457744"/>
                                        </p:tgtEl>
                                      </p:cBhvr>
                                    </p:animEffect>
                                  </p:childTnLst>
                                </p:cTn>
                              </p:par>
                              <p:par>
                                <p:cTn id="151" presetID="9" presetClass="emph" presetSubtype="0" grpId="1" nodeType="withEffect">
                                  <p:stCondLst>
                                    <p:cond delay="0"/>
                                  </p:stCondLst>
                                  <p:childTnLst>
                                    <p:set>
                                      <p:cBhvr rctx="PPT">
                                        <p:cTn id="152" dur="indefinite"/>
                                        <p:tgtEl>
                                          <p:spTgt spid="457745"/>
                                        </p:tgtEl>
                                        <p:attrNameLst>
                                          <p:attrName>style.opacity</p:attrName>
                                        </p:attrNameLst>
                                      </p:cBhvr>
                                      <p:to>
                                        <p:strVal val="0.5"/>
                                      </p:to>
                                    </p:set>
                                    <p:animEffect filter="image" prLst="opacity: 0.5">
                                      <p:cBhvr rctx="IE">
                                        <p:cTn id="153" dur="indefinite"/>
                                        <p:tgtEl>
                                          <p:spTgt spid="457745"/>
                                        </p:tgtEl>
                                      </p:cBhvr>
                                    </p:animEffect>
                                  </p:childTnLst>
                                </p:cTn>
                              </p:par>
                              <p:par>
                                <p:cTn id="154" presetID="9" presetClass="emph" presetSubtype="0" grpId="1" nodeType="withEffect">
                                  <p:stCondLst>
                                    <p:cond delay="0"/>
                                  </p:stCondLst>
                                  <p:childTnLst>
                                    <p:set>
                                      <p:cBhvr rctx="PPT">
                                        <p:cTn id="155" dur="indefinite"/>
                                        <p:tgtEl>
                                          <p:spTgt spid="457746"/>
                                        </p:tgtEl>
                                        <p:attrNameLst>
                                          <p:attrName>style.opacity</p:attrName>
                                        </p:attrNameLst>
                                      </p:cBhvr>
                                      <p:to>
                                        <p:strVal val="0.5"/>
                                      </p:to>
                                    </p:set>
                                    <p:animEffect filter="image" prLst="opacity: 0.5">
                                      <p:cBhvr rctx="IE">
                                        <p:cTn id="156" dur="indefinite"/>
                                        <p:tgtEl>
                                          <p:spTgt spid="457746"/>
                                        </p:tgtEl>
                                      </p:cBhvr>
                                    </p:animEffect>
                                  </p:childTnLst>
                                </p:cTn>
                              </p:par>
                              <p:par>
                                <p:cTn id="157" presetID="9" presetClass="emph" presetSubtype="0" grpId="1" nodeType="withEffect">
                                  <p:stCondLst>
                                    <p:cond delay="0"/>
                                  </p:stCondLst>
                                  <p:childTnLst>
                                    <p:set>
                                      <p:cBhvr rctx="PPT">
                                        <p:cTn id="158" dur="indefinite"/>
                                        <p:tgtEl>
                                          <p:spTgt spid="457747"/>
                                        </p:tgtEl>
                                        <p:attrNameLst>
                                          <p:attrName>style.opacity</p:attrName>
                                        </p:attrNameLst>
                                      </p:cBhvr>
                                      <p:to>
                                        <p:strVal val="0.5"/>
                                      </p:to>
                                    </p:set>
                                    <p:animEffect filter="image" prLst="opacity: 0.5">
                                      <p:cBhvr rctx="IE">
                                        <p:cTn id="159" dur="indefinite"/>
                                        <p:tgtEl>
                                          <p:spTgt spid="457747"/>
                                        </p:tgtEl>
                                      </p:cBhvr>
                                    </p:animEffect>
                                  </p:childTnLst>
                                </p:cTn>
                              </p:par>
                              <p:par>
                                <p:cTn id="160" presetID="9" presetClass="emph" presetSubtype="0" grpId="1" nodeType="withEffect">
                                  <p:stCondLst>
                                    <p:cond delay="0"/>
                                  </p:stCondLst>
                                  <p:childTnLst>
                                    <p:set>
                                      <p:cBhvr rctx="PPT">
                                        <p:cTn id="161" dur="indefinite"/>
                                        <p:tgtEl>
                                          <p:spTgt spid="457749"/>
                                        </p:tgtEl>
                                        <p:attrNameLst>
                                          <p:attrName>style.opacity</p:attrName>
                                        </p:attrNameLst>
                                      </p:cBhvr>
                                      <p:to>
                                        <p:strVal val="0.5"/>
                                      </p:to>
                                    </p:set>
                                    <p:animEffect filter="image" prLst="opacity: 0.5">
                                      <p:cBhvr rctx="IE">
                                        <p:cTn id="162" dur="indefinite"/>
                                        <p:tgtEl>
                                          <p:spTgt spid="457749"/>
                                        </p:tgtEl>
                                      </p:cBhvr>
                                    </p:animEffect>
                                  </p:childTnLst>
                                </p:cTn>
                              </p:par>
                              <p:par>
                                <p:cTn id="163" presetID="5" presetClass="exit" presetSubtype="10" fill="hold" grpId="1" nodeType="withEffect">
                                  <p:stCondLst>
                                    <p:cond delay="0"/>
                                  </p:stCondLst>
                                  <p:childTnLst>
                                    <p:animEffect transition="out" filter="checkerboard(across)">
                                      <p:cBhvr>
                                        <p:cTn id="164" dur="500"/>
                                        <p:tgtEl>
                                          <p:spTgt spid="457760"/>
                                        </p:tgtEl>
                                      </p:cBhvr>
                                    </p:animEffect>
                                    <p:set>
                                      <p:cBhvr>
                                        <p:cTn id="165" dur="1" fill="hold">
                                          <p:stCondLst>
                                            <p:cond delay="499"/>
                                          </p:stCondLst>
                                        </p:cTn>
                                        <p:tgtEl>
                                          <p:spTgt spid="457760"/>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457761"/>
                                        </p:tgtEl>
                                      </p:cBhvr>
                                    </p:animEffect>
                                    <p:set>
                                      <p:cBhvr>
                                        <p:cTn id="168" dur="1" fill="hold">
                                          <p:stCondLst>
                                            <p:cond delay="499"/>
                                          </p:stCondLst>
                                        </p:cTn>
                                        <p:tgtEl>
                                          <p:spTgt spid="457761"/>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2" nodeType="clickEffect">
                                  <p:stCondLst>
                                    <p:cond delay="0"/>
                                  </p:stCondLst>
                                  <p:childTnLst>
                                    <p:animEffect transition="out" filter="dissolve">
                                      <p:cBhvr>
                                        <p:cTn id="172" dur="500"/>
                                        <p:tgtEl>
                                          <p:spTgt spid="457734"/>
                                        </p:tgtEl>
                                      </p:cBhvr>
                                    </p:animEffect>
                                    <p:set>
                                      <p:cBhvr>
                                        <p:cTn id="173" dur="1" fill="hold">
                                          <p:stCondLst>
                                            <p:cond delay="499"/>
                                          </p:stCondLst>
                                        </p:cTn>
                                        <p:tgtEl>
                                          <p:spTgt spid="457734"/>
                                        </p:tgtEl>
                                        <p:attrNameLst>
                                          <p:attrName>style.visibility</p:attrName>
                                        </p:attrNameLst>
                                      </p:cBhvr>
                                      <p:to>
                                        <p:strVal val="hidden"/>
                                      </p:to>
                                    </p:set>
                                  </p:childTnLst>
                                </p:cTn>
                              </p:par>
                              <p:par>
                                <p:cTn id="174" presetID="9" presetClass="exit" presetSubtype="0" fill="hold" grpId="2" nodeType="withEffect">
                                  <p:stCondLst>
                                    <p:cond delay="0"/>
                                  </p:stCondLst>
                                  <p:childTnLst>
                                    <p:animEffect transition="out" filter="dissolve">
                                      <p:cBhvr>
                                        <p:cTn id="175" dur="500"/>
                                        <p:tgtEl>
                                          <p:spTgt spid="457735"/>
                                        </p:tgtEl>
                                      </p:cBhvr>
                                    </p:animEffect>
                                    <p:set>
                                      <p:cBhvr>
                                        <p:cTn id="176" dur="1" fill="hold">
                                          <p:stCondLst>
                                            <p:cond delay="499"/>
                                          </p:stCondLst>
                                        </p:cTn>
                                        <p:tgtEl>
                                          <p:spTgt spid="457735"/>
                                        </p:tgtEl>
                                        <p:attrNameLst>
                                          <p:attrName>style.visibility</p:attrName>
                                        </p:attrNameLst>
                                      </p:cBhvr>
                                      <p:to>
                                        <p:strVal val="hidden"/>
                                      </p:to>
                                    </p:set>
                                  </p:childTnLst>
                                </p:cTn>
                              </p:par>
                              <p:par>
                                <p:cTn id="177" presetID="9" presetClass="exit" presetSubtype="0" fill="hold" grpId="2" nodeType="withEffect">
                                  <p:stCondLst>
                                    <p:cond delay="0"/>
                                  </p:stCondLst>
                                  <p:childTnLst>
                                    <p:animEffect transition="out" filter="dissolve">
                                      <p:cBhvr>
                                        <p:cTn id="178" dur="500"/>
                                        <p:tgtEl>
                                          <p:spTgt spid="457736"/>
                                        </p:tgtEl>
                                      </p:cBhvr>
                                    </p:animEffect>
                                    <p:set>
                                      <p:cBhvr>
                                        <p:cTn id="179" dur="1" fill="hold">
                                          <p:stCondLst>
                                            <p:cond delay="499"/>
                                          </p:stCondLst>
                                        </p:cTn>
                                        <p:tgtEl>
                                          <p:spTgt spid="457736"/>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500"/>
                                        <p:tgtEl>
                                          <p:spTgt spid="457737"/>
                                        </p:tgtEl>
                                      </p:cBhvr>
                                    </p:animEffect>
                                    <p:set>
                                      <p:cBhvr>
                                        <p:cTn id="182" dur="1" fill="hold">
                                          <p:stCondLst>
                                            <p:cond delay="499"/>
                                          </p:stCondLst>
                                        </p:cTn>
                                        <p:tgtEl>
                                          <p:spTgt spid="457737"/>
                                        </p:tgtEl>
                                        <p:attrNameLst>
                                          <p:attrName>style.visibility</p:attrName>
                                        </p:attrNameLst>
                                      </p:cBhvr>
                                      <p:to>
                                        <p:strVal val="hidden"/>
                                      </p:to>
                                    </p:set>
                                  </p:childTnLst>
                                </p:cTn>
                              </p:par>
                              <p:par>
                                <p:cTn id="183" presetID="9" presetClass="exit" presetSubtype="0" fill="hold" grpId="2" nodeType="withEffect">
                                  <p:stCondLst>
                                    <p:cond delay="0"/>
                                  </p:stCondLst>
                                  <p:iterate type="lt">
                                    <p:tmPct val="0"/>
                                  </p:iterate>
                                  <p:childTnLst>
                                    <p:animEffect transition="out" filter="dissolve">
                                      <p:cBhvr>
                                        <p:cTn id="184" dur="500"/>
                                        <p:tgtEl>
                                          <p:spTgt spid="457738"/>
                                        </p:tgtEl>
                                      </p:cBhvr>
                                    </p:animEffect>
                                    <p:set>
                                      <p:cBhvr>
                                        <p:cTn id="185" dur="1" fill="hold">
                                          <p:stCondLst>
                                            <p:cond delay="499"/>
                                          </p:stCondLst>
                                        </p:cTn>
                                        <p:tgtEl>
                                          <p:spTgt spid="457738"/>
                                        </p:tgtEl>
                                        <p:attrNameLst>
                                          <p:attrName>style.visibility</p:attrName>
                                        </p:attrNameLst>
                                      </p:cBhvr>
                                      <p:to>
                                        <p:strVal val="hidden"/>
                                      </p:to>
                                    </p:set>
                                  </p:childTnLst>
                                </p:cTn>
                              </p:par>
                              <p:par>
                                <p:cTn id="186" presetID="9" presetClass="exit" presetSubtype="0" fill="hold" grpId="2" nodeType="withEffect">
                                  <p:stCondLst>
                                    <p:cond delay="0"/>
                                  </p:stCondLst>
                                  <p:iterate type="lt">
                                    <p:tmPct val="0"/>
                                  </p:iterate>
                                  <p:childTnLst>
                                    <p:animEffect transition="out" filter="dissolve">
                                      <p:cBhvr>
                                        <p:cTn id="187" dur="500"/>
                                        <p:tgtEl>
                                          <p:spTgt spid="457739"/>
                                        </p:tgtEl>
                                      </p:cBhvr>
                                    </p:animEffect>
                                    <p:set>
                                      <p:cBhvr>
                                        <p:cTn id="188" dur="1" fill="hold">
                                          <p:stCondLst>
                                            <p:cond delay="499"/>
                                          </p:stCondLst>
                                        </p:cTn>
                                        <p:tgtEl>
                                          <p:spTgt spid="457739"/>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7740"/>
                                        </p:tgtEl>
                                      </p:cBhvr>
                                    </p:animEffect>
                                    <p:set>
                                      <p:cBhvr>
                                        <p:cTn id="191" dur="1" fill="hold">
                                          <p:stCondLst>
                                            <p:cond delay="499"/>
                                          </p:stCondLst>
                                        </p:cTn>
                                        <p:tgtEl>
                                          <p:spTgt spid="457740"/>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7742"/>
                                        </p:tgtEl>
                                      </p:cBhvr>
                                    </p:animEffect>
                                    <p:set>
                                      <p:cBhvr>
                                        <p:cTn id="194" dur="1" fill="hold">
                                          <p:stCondLst>
                                            <p:cond delay="499"/>
                                          </p:stCondLst>
                                        </p:cTn>
                                        <p:tgtEl>
                                          <p:spTgt spid="457742"/>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7743"/>
                                        </p:tgtEl>
                                      </p:cBhvr>
                                    </p:animEffect>
                                    <p:set>
                                      <p:cBhvr>
                                        <p:cTn id="197" dur="1" fill="hold">
                                          <p:stCondLst>
                                            <p:cond delay="499"/>
                                          </p:stCondLst>
                                        </p:cTn>
                                        <p:tgtEl>
                                          <p:spTgt spid="457743"/>
                                        </p:tgtEl>
                                        <p:attrNameLst>
                                          <p:attrName>style.visibility</p:attrName>
                                        </p:attrNameLst>
                                      </p:cBhvr>
                                      <p:to>
                                        <p:strVal val="hidden"/>
                                      </p:to>
                                    </p:set>
                                  </p:childTnLst>
                                </p:cTn>
                              </p:par>
                              <p:par>
                                <p:cTn id="198" presetID="9" presetClass="exit" presetSubtype="0" fill="hold" grpId="2" nodeType="withEffect">
                                  <p:stCondLst>
                                    <p:cond delay="0"/>
                                  </p:stCondLst>
                                  <p:childTnLst>
                                    <p:animEffect transition="out" filter="dissolve">
                                      <p:cBhvr>
                                        <p:cTn id="199" dur="500"/>
                                        <p:tgtEl>
                                          <p:spTgt spid="457744"/>
                                        </p:tgtEl>
                                      </p:cBhvr>
                                    </p:animEffect>
                                    <p:set>
                                      <p:cBhvr>
                                        <p:cTn id="200" dur="1" fill="hold">
                                          <p:stCondLst>
                                            <p:cond delay="499"/>
                                          </p:stCondLst>
                                        </p:cTn>
                                        <p:tgtEl>
                                          <p:spTgt spid="457744"/>
                                        </p:tgtEl>
                                        <p:attrNameLst>
                                          <p:attrName>style.visibility</p:attrName>
                                        </p:attrNameLst>
                                      </p:cBhvr>
                                      <p:to>
                                        <p:strVal val="hidden"/>
                                      </p:to>
                                    </p:set>
                                  </p:childTnLst>
                                </p:cTn>
                              </p:par>
                              <p:par>
                                <p:cTn id="201" presetID="9" presetClass="exit" presetSubtype="0" fill="hold" grpId="2" nodeType="withEffect">
                                  <p:stCondLst>
                                    <p:cond delay="0"/>
                                  </p:stCondLst>
                                  <p:childTnLst>
                                    <p:animEffect transition="out" filter="dissolve">
                                      <p:cBhvr>
                                        <p:cTn id="202" dur="500"/>
                                        <p:tgtEl>
                                          <p:spTgt spid="457745"/>
                                        </p:tgtEl>
                                      </p:cBhvr>
                                    </p:animEffect>
                                    <p:set>
                                      <p:cBhvr>
                                        <p:cTn id="203" dur="1" fill="hold">
                                          <p:stCondLst>
                                            <p:cond delay="499"/>
                                          </p:stCondLst>
                                        </p:cTn>
                                        <p:tgtEl>
                                          <p:spTgt spid="457745"/>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7746"/>
                                        </p:tgtEl>
                                      </p:cBhvr>
                                    </p:animEffect>
                                    <p:set>
                                      <p:cBhvr>
                                        <p:cTn id="206" dur="1" fill="hold">
                                          <p:stCondLst>
                                            <p:cond delay="499"/>
                                          </p:stCondLst>
                                        </p:cTn>
                                        <p:tgtEl>
                                          <p:spTgt spid="457746"/>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7747"/>
                                        </p:tgtEl>
                                      </p:cBhvr>
                                    </p:animEffect>
                                    <p:set>
                                      <p:cBhvr>
                                        <p:cTn id="209" dur="1" fill="hold">
                                          <p:stCondLst>
                                            <p:cond delay="499"/>
                                          </p:stCondLst>
                                        </p:cTn>
                                        <p:tgtEl>
                                          <p:spTgt spid="45774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0" presetClass="path" presetSubtype="0" accel="50000" decel="50000" fill="hold" grpId="1" nodeType="clickEffect">
                                  <p:stCondLst>
                                    <p:cond delay="0"/>
                                  </p:stCondLst>
                                  <p:childTnLst>
                                    <p:animMotion origin="layout" path="M 4.16667E-6 3.7037E-6 L -0.00591 -0.21829 " pathEditMode="relative" rAng="0" ptsTypes="AA">
                                      <p:cBhvr>
                                        <p:cTn id="213" dur="2000" fill="hold"/>
                                        <p:tgtEl>
                                          <p:spTgt spid="457741"/>
                                        </p:tgtEl>
                                        <p:attrNameLst>
                                          <p:attrName>ppt_x</p:attrName>
                                          <p:attrName>ppt_y</p:attrName>
                                        </p:attrNameLst>
                                      </p:cBhvr>
                                      <p:rCtr x="-3" y="-109"/>
                                    </p:animMotion>
                                  </p:childTnLst>
                                </p:cTn>
                              </p:par>
                            </p:childTnLst>
                          </p:cTn>
                        </p:par>
                      </p:childTnLst>
                    </p:cTn>
                  </p:par>
                  <p:par>
                    <p:cTn id="214" fill="hold">
                      <p:stCondLst>
                        <p:cond delay="indefinite"/>
                      </p:stCondLst>
                      <p:childTnLst>
                        <p:par>
                          <p:cTn id="215" fill="hold">
                            <p:stCondLst>
                              <p:cond delay="0"/>
                            </p:stCondLst>
                            <p:childTnLst>
                              <p:par>
                                <p:cTn id="216" presetID="40" presetClass="entr" presetSubtype="0" fill="hold" grpId="0" nodeType="clickEffect">
                                  <p:stCondLst>
                                    <p:cond delay="0"/>
                                  </p:stCondLst>
                                  <p:iterate type="lt">
                                    <p:tmPct val="10000"/>
                                  </p:iterate>
                                  <p:childTnLst>
                                    <p:set>
                                      <p:cBhvr>
                                        <p:cTn id="217" dur="1" fill="hold">
                                          <p:stCondLst>
                                            <p:cond delay="0"/>
                                          </p:stCondLst>
                                        </p:cTn>
                                        <p:tgtEl>
                                          <p:spTgt spid="457750"/>
                                        </p:tgtEl>
                                        <p:attrNameLst>
                                          <p:attrName>style.visibility</p:attrName>
                                        </p:attrNameLst>
                                      </p:cBhvr>
                                      <p:to>
                                        <p:strVal val="visible"/>
                                      </p:to>
                                    </p:set>
                                    <p:animEffect transition="in" filter="fade">
                                      <p:cBhvr>
                                        <p:cTn id="218" dur="1000"/>
                                        <p:tgtEl>
                                          <p:spTgt spid="457750"/>
                                        </p:tgtEl>
                                      </p:cBhvr>
                                    </p:animEffect>
                                    <p:anim calcmode="lin" valueType="num">
                                      <p:cBhvr>
                                        <p:cTn id="219" dur="1000" fill="hold"/>
                                        <p:tgtEl>
                                          <p:spTgt spid="457750"/>
                                        </p:tgtEl>
                                        <p:attrNameLst>
                                          <p:attrName>ppt_x</p:attrName>
                                        </p:attrNameLst>
                                      </p:cBhvr>
                                      <p:tavLst>
                                        <p:tav tm="0">
                                          <p:val>
                                            <p:strVal val="#ppt_x-.1"/>
                                          </p:val>
                                        </p:tav>
                                        <p:tav tm="100000">
                                          <p:val>
                                            <p:strVal val="#ppt_x"/>
                                          </p:val>
                                        </p:tav>
                                      </p:tavLst>
                                    </p:anim>
                                    <p:anim calcmode="lin" valueType="num">
                                      <p:cBhvr>
                                        <p:cTn id="220" dur="1000" fill="hold"/>
                                        <p:tgtEl>
                                          <p:spTgt spid="457750"/>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2000"/>
                                        <p:tgtEl>
                                          <p:spTgt spid="2"/>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57754"/>
                                        </p:tgtEl>
                                        <p:attrNameLst>
                                          <p:attrName>style.visibility</p:attrName>
                                        </p:attrNameLst>
                                      </p:cBhvr>
                                      <p:to>
                                        <p:strVal val="visible"/>
                                      </p:to>
                                    </p:set>
                                    <p:animEffect transition="in" filter="dissolve">
                                      <p:cBhvr>
                                        <p:cTn id="230" dur="500"/>
                                        <p:tgtEl>
                                          <p:spTgt spid="45775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57755"/>
                                        </p:tgtEl>
                                        <p:attrNameLst>
                                          <p:attrName>style.visibility</p:attrName>
                                        </p:attrNameLst>
                                      </p:cBhvr>
                                      <p:to>
                                        <p:strVal val="visible"/>
                                      </p:to>
                                    </p:set>
                                    <p:animEffect transition="in" filter="dissolve">
                                      <p:cBhvr>
                                        <p:cTn id="235" dur="500"/>
                                        <p:tgtEl>
                                          <p:spTgt spid="457755"/>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57756"/>
                                        </p:tgtEl>
                                        <p:attrNameLst>
                                          <p:attrName>style.visibility</p:attrName>
                                        </p:attrNameLst>
                                      </p:cBhvr>
                                      <p:to>
                                        <p:strVal val="visible"/>
                                      </p:to>
                                    </p:set>
                                    <p:animEffect transition="in" filter="wipe(down)">
                                      <p:cBhvr>
                                        <p:cTn id="240" dur="500"/>
                                        <p:tgtEl>
                                          <p:spTgt spid="457756"/>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57757"/>
                                        </p:tgtEl>
                                        <p:attrNameLst>
                                          <p:attrName>style.visibility</p:attrName>
                                        </p:attrNameLst>
                                      </p:cBhvr>
                                      <p:to>
                                        <p:strVal val="visible"/>
                                      </p:to>
                                    </p:set>
                                    <p:animEffect transition="in" filter="wipe(down)">
                                      <p:cBhvr>
                                        <p:cTn id="244" dur="500"/>
                                        <p:tgtEl>
                                          <p:spTgt spid="457757"/>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
                                        </p:tgtEl>
                                        <p:attrNameLst>
                                          <p:attrName>style.visibility</p:attrName>
                                        </p:attrNameLst>
                                      </p:cBhvr>
                                      <p:to>
                                        <p:strVal val="visible"/>
                                      </p:to>
                                    </p:set>
                                    <p:animEffect transition="in" filter="fade">
                                      <p:cBhvr>
                                        <p:cTn id="249" dur="2000"/>
                                        <p:tgtEl>
                                          <p:spTgt spid="3"/>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457766"/>
                                        </p:tgtEl>
                                        <p:attrNameLst>
                                          <p:attrName>style.visibility</p:attrName>
                                        </p:attrNameLst>
                                      </p:cBhvr>
                                      <p:to>
                                        <p:strVal val="visible"/>
                                      </p:to>
                                    </p:set>
                                    <p:animEffect transition="in" filter="dissolve">
                                      <p:cBhvr>
                                        <p:cTn id="254" dur="500"/>
                                        <p:tgtEl>
                                          <p:spTgt spid="457766"/>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57767"/>
                                        </p:tgtEl>
                                        <p:attrNameLst>
                                          <p:attrName>style.visibility</p:attrName>
                                        </p:attrNameLst>
                                      </p:cBhvr>
                                      <p:to>
                                        <p:strVal val="visible"/>
                                      </p:to>
                                    </p:set>
                                    <p:animEffect transition="in" filter="dissolve">
                                      <p:cBhvr>
                                        <p:cTn id="259" dur="500"/>
                                        <p:tgtEl>
                                          <p:spTgt spid="457767"/>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grpId="0" nodeType="clickEffect">
                                  <p:stCondLst>
                                    <p:cond delay="0"/>
                                  </p:stCondLst>
                                  <p:childTnLst>
                                    <p:set>
                                      <p:cBhvr>
                                        <p:cTn id="263" dur="1" fill="hold">
                                          <p:stCondLst>
                                            <p:cond delay="0"/>
                                          </p:stCondLst>
                                        </p:cTn>
                                        <p:tgtEl>
                                          <p:spTgt spid="457769"/>
                                        </p:tgtEl>
                                        <p:attrNameLst>
                                          <p:attrName>style.visibility</p:attrName>
                                        </p:attrNameLst>
                                      </p:cBhvr>
                                      <p:to>
                                        <p:strVal val="visible"/>
                                      </p:to>
                                    </p:set>
                                    <p:animEffect transition="in" filter="wipe(down)">
                                      <p:cBhvr>
                                        <p:cTn id="264" dur="500"/>
                                        <p:tgtEl>
                                          <p:spTgt spid="457769"/>
                                        </p:tgtEl>
                                      </p:cBhvr>
                                    </p:animEffect>
                                  </p:childTnLst>
                                </p:cTn>
                              </p:par>
                            </p:childTnLst>
                          </p:cTn>
                        </p:par>
                        <p:par>
                          <p:cTn id="265" fill="hold">
                            <p:stCondLst>
                              <p:cond delay="500"/>
                            </p:stCondLst>
                            <p:childTnLst>
                              <p:par>
                                <p:cTn id="266" presetID="22" presetClass="entr" presetSubtype="4" fill="hold" grpId="0" nodeType="afterEffect">
                                  <p:stCondLst>
                                    <p:cond delay="0"/>
                                  </p:stCondLst>
                                  <p:childTnLst>
                                    <p:set>
                                      <p:cBhvr>
                                        <p:cTn id="267" dur="1" fill="hold">
                                          <p:stCondLst>
                                            <p:cond delay="0"/>
                                          </p:stCondLst>
                                        </p:cTn>
                                        <p:tgtEl>
                                          <p:spTgt spid="457768"/>
                                        </p:tgtEl>
                                        <p:attrNameLst>
                                          <p:attrName>style.visibility</p:attrName>
                                        </p:attrNameLst>
                                      </p:cBhvr>
                                      <p:to>
                                        <p:strVal val="visible"/>
                                      </p:to>
                                    </p:set>
                                    <p:animEffect transition="in" filter="wipe(down)">
                                      <p:cBhvr>
                                        <p:cTn id="268" dur="500"/>
                                        <p:tgtEl>
                                          <p:spTgt spid="457768"/>
                                        </p:tgtEl>
                                      </p:cBhvr>
                                    </p:animEffect>
                                  </p:childTnLst>
                                </p:cTn>
                              </p:par>
                            </p:childTnLst>
                          </p:cTn>
                        </p:par>
                        <p:par>
                          <p:cTn id="269" fill="hold">
                            <p:stCondLst>
                              <p:cond delay="1000"/>
                            </p:stCondLst>
                            <p:childTnLst>
                              <p:par>
                                <p:cTn id="270" presetID="10" presetClass="entr" presetSubtype="0" fill="hold" grpId="0" nodeType="afterEffect">
                                  <p:stCondLst>
                                    <p:cond delay="0"/>
                                  </p:stCondLst>
                                  <p:childTnLst>
                                    <p:set>
                                      <p:cBhvr>
                                        <p:cTn id="271" dur="1" fill="hold">
                                          <p:stCondLst>
                                            <p:cond delay="0"/>
                                          </p:stCondLst>
                                        </p:cTn>
                                        <p:tgtEl>
                                          <p:spTgt spid="457758"/>
                                        </p:tgtEl>
                                        <p:attrNameLst>
                                          <p:attrName>style.visibility</p:attrName>
                                        </p:attrNameLst>
                                      </p:cBhvr>
                                      <p:to>
                                        <p:strVal val="visible"/>
                                      </p:to>
                                    </p:set>
                                    <p:animEffect transition="in" filter="fade">
                                      <p:cBhvr>
                                        <p:cTn id="272" dur="2000"/>
                                        <p:tgtEl>
                                          <p:spTgt spid="457758"/>
                                        </p:tgtEl>
                                      </p:cBhvr>
                                    </p:animEffect>
                                  </p:childTnLst>
                                </p:cTn>
                              </p:par>
                            </p:childTnLst>
                          </p:cTn>
                        </p:par>
                      </p:childTnLst>
                    </p:cTn>
                  </p:par>
                  <p:par>
                    <p:cTn id="273" fill="hold">
                      <p:stCondLst>
                        <p:cond delay="indefinite"/>
                      </p:stCondLst>
                      <p:childTnLst>
                        <p:par>
                          <p:cTn id="274" fill="hold">
                            <p:stCondLst>
                              <p:cond delay="0"/>
                            </p:stCondLst>
                            <p:childTnLst>
                              <p:par>
                                <p:cTn id="275" presetID="39" presetClass="entr" presetSubtype="0" accel="100000" fill="hold" grpId="0" nodeType="clickEffect">
                                  <p:stCondLst>
                                    <p:cond delay="0"/>
                                  </p:stCondLst>
                                  <p:childTnLst>
                                    <p:set>
                                      <p:cBhvr>
                                        <p:cTn id="276" dur="1" fill="hold">
                                          <p:stCondLst>
                                            <p:cond delay="0"/>
                                          </p:stCondLst>
                                        </p:cTn>
                                        <p:tgtEl>
                                          <p:spTgt spid="457759"/>
                                        </p:tgtEl>
                                        <p:attrNameLst>
                                          <p:attrName>style.visibility</p:attrName>
                                        </p:attrNameLst>
                                      </p:cBhvr>
                                      <p:to>
                                        <p:strVal val="visible"/>
                                      </p:to>
                                    </p:set>
                                    <p:anim calcmode="lin" valueType="num">
                                      <p:cBhvr>
                                        <p:cTn id="277" dur="500" fill="hold"/>
                                        <p:tgtEl>
                                          <p:spTgt spid="457759"/>
                                        </p:tgtEl>
                                        <p:attrNameLst>
                                          <p:attrName>ppt_h</p:attrName>
                                        </p:attrNameLst>
                                      </p:cBhvr>
                                      <p:tavLst>
                                        <p:tav tm="0">
                                          <p:val>
                                            <p:strVal val="#ppt_h/20"/>
                                          </p:val>
                                        </p:tav>
                                        <p:tav tm="50000">
                                          <p:val>
                                            <p:strVal val="#ppt_h/20"/>
                                          </p:val>
                                        </p:tav>
                                        <p:tav tm="100000">
                                          <p:val>
                                            <p:strVal val="#ppt_h"/>
                                          </p:val>
                                        </p:tav>
                                      </p:tavLst>
                                    </p:anim>
                                    <p:anim calcmode="lin" valueType="num">
                                      <p:cBhvr>
                                        <p:cTn id="278" dur="500" fill="hold"/>
                                        <p:tgtEl>
                                          <p:spTgt spid="457759"/>
                                        </p:tgtEl>
                                        <p:attrNameLst>
                                          <p:attrName>ppt_w</p:attrName>
                                        </p:attrNameLst>
                                      </p:cBhvr>
                                      <p:tavLst>
                                        <p:tav tm="0">
                                          <p:val>
                                            <p:strVal val="#ppt_w+.3"/>
                                          </p:val>
                                        </p:tav>
                                        <p:tav tm="50000">
                                          <p:val>
                                            <p:strVal val="#ppt_w+.3"/>
                                          </p:val>
                                        </p:tav>
                                        <p:tav tm="100000">
                                          <p:val>
                                            <p:strVal val="#ppt_w"/>
                                          </p:val>
                                        </p:tav>
                                      </p:tavLst>
                                    </p:anim>
                                    <p:anim calcmode="lin" valueType="num">
                                      <p:cBhvr>
                                        <p:cTn id="279" dur="500" fill="hold"/>
                                        <p:tgtEl>
                                          <p:spTgt spid="457759"/>
                                        </p:tgtEl>
                                        <p:attrNameLst>
                                          <p:attrName>ppt_x</p:attrName>
                                        </p:attrNameLst>
                                      </p:cBhvr>
                                      <p:tavLst>
                                        <p:tav tm="0">
                                          <p:val>
                                            <p:strVal val="#ppt_x-.3"/>
                                          </p:val>
                                        </p:tav>
                                        <p:tav tm="50000">
                                          <p:val>
                                            <p:strVal val="#ppt_x"/>
                                          </p:val>
                                        </p:tav>
                                        <p:tav tm="100000">
                                          <p:val>
                                            <p:strVal val="#ppt_x"/>
                                          </p:val>
                                        </p:tav>
                                      </p:tavLst>
                                    </p:anim>
                                    <p:anim calcmode="lin" valueType="num">
                                      <p:cBhvr>
                                        <p:cTn id="280" dur="500" fill="hold"/>
                                        <p:tgtEl>
                                          <p:spTgt spid="457759"/>
                                        </p:tgtEl>
                                        <p:attrNameLst>
                                          <p:attrName>ppt_y</p:attrName>
                                        </p:attrNameLst>
                                      </p:cBhvr>
                                      <p:tavLst>
                                        <p:tav tm="0">
                                          <p:val>
                                            <p:strVal val="#ppt_y"/>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53" presetClass="entr" presetSubtype="0" fill="hold" grpId="1" nodeType="clickEffect">
                                  <p:stCondLst>
                                    <p:cond delay="0"/>
                                  </p:stCondLst>
                                  <p:childTnLst>
                                    <p:set>
                                      <p:cBhvr>
                                        <p:cTn id="284" dur="1" fill="hold">
                                          <p:stCondLst>
                                            <p:cond delay="0"/>
                                          </p:stCondLst>
                                        </p:cTn>
                                        <p:tgtEl>
                                          <p:spTgt spid="457770"/>
                                        </p:tgtEl>
                                        <p:attrNameLst>
                                          <p:attrName>style.visibility</p:attrName>
                                        </p:attrNameLst>
                                      </p:cBhvr>
                                      <p:to>
                                        <p:strVal val="visible"/>
                                      </p:to>
                                    </p:set>
                                    <p:anim calcmode="lin" valueType="num">
                                      <p:cBhvr>
                                        <p:cTn id="285" dur="500" fill="hold"/>
                                        <p:tgtEl>
                                          <p:spTgt spid="457770"/>
                                        </p:tgtEl>
                                        <p:attrNameLst>
                                          <p:attrName>ppt_w</p:attrName>
                                        </p:attrNameLst>
                                      </p:cBhvr>
                                      <p:tavLst>
                                        <p:tav tm="0">
                                          <p:val>
                                            <p:fltVal val="0"/>
                                          </p:val>
                                        </p:tav>
                                        <p:tav tm="100000">
                                          <p:val>
                                            <p:strVal val="#ppt_w"/>
                                          </p:val>
                                        </p:tav>
                                      </p:tavLst>
                                    </p:anim>
                                    <p:anim calcmode="lin" valueType="num">
                                      <p:cBhvr>
                                        <p:cTn id="286" dur="500" fill="hold"/>
                                        <p:tgtEl>
                                          <p:spTgt spid="457770"/>
                                        </p:tgtEl>
                                        <p:attrNameLst>
                                          <p:attrName>ppt_h</p:attrName>
                                        </p:attrNameLst>
                                      </p:cBhvr>
                                      <p:tavLst>
                                        <p:tav tm="0">
                                          <p:val>
                                            <p:fltVal val="0"/>
                                          </p:val>
                                        </p:tav>
                                        <p:tav tm="100000">
                                          <p:val>
                                            <p:strVal val="#ppt_h"/>
                                          </p:val>
                                        </p:tav>
                                      </p:tavLst>
                                    </p:anim>
                                    <p:animEffect transition="in" filter="fade">
                                      <p:cBhvr>
                                        <p:cTn id="287" dur="500"/>
                                        <p:tgtEl>
                                          <p:spTgt spid="457770"/>
                                        </p:tgtEl>
                                      </p:cBhvr>
                                    </p:animEffect>
                                  </p:childTnLst>
                                </p:cTn>
                              </p:par>
                              <p:par>
                                <p:cTn id="288" presetID="0" presetClass="path" presetSubtype="0" accel="50000" decel="50000" fill="hold" grpId="0" nodeType="withEffect">
                                  <p:stCondLst>
                                    <p:cond delay="0"/>
                                  </p:stCondLst>
                                  <p:childTnLst>
                                    <p:animMotion origin="layout" path="M 1.38889E-6 -2.59259E-6 L -0.02708 -0.50833 " pathEditMode="relative" rAng="0" ptsTypes="AA">
                                      <p:cBhvr>
                                        <p:cTn id="289" dur="2000" fill="hold"/>
                                        <p:tgtEl>
                                          <p:spTgt spid="457770"/>
                                        </p:tgtEl>
                                        <p:attrNameLst>
                                          <p:attrName>ppt_x</p:attrName>
                                          <p:attrName>ppt_y</p:attrName>
                                        </p:attrNameLst>
                                      </p:cBhvr>
                                      <p:rCtr x="-14" y="-254"/>
                                    </p:animMotion>
                                  </p:childTnLst>
                                </p:cTn>
                              </p:par>
                              <p:par>
                                <p:cTn id="290" presetID="10" presetClass="exit" presetSubtype="0" fill="hold" grpId="1" nodeType="withEffect">
                                  <p:stCondLst>
                                    <p:cond delay="0"/>
                                  </p:stCondLst>
                                  <p:childTnLst>
                                    <p:animEffect transition="out" filter="fade">
                                      <p:cBhvr>
                                        <p:cTn id="291" dur="2000"/>
                                        <p:tgtEl>
                                          <p:spTgt spid="457762"/>
                                        </p:tgtEl>
                                      </p:cBhvr>
                                    </p:animEffect>
                                    <p:set>
                                      <p:cBhvr>
                                        <p:cTn id="292" dur="1" fill="hold">
                                          <p:stCondLst>
                                            <p:cond delay="1999"/>
                                          </p:stCondLst>
                                        </p:cTn>
                                        <p:tgtEl>
                                          <p:spTgt spid="457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animBg="1"/>
      <p:bldP spid="457734" grpId="0"/>
      <p:bldP spid="457734" grpId="1"/>
      <p:bldP spid="457734" grpId="2"/>
      <p:bldP spid="457735" grpId="0"/>
      <p:bldP spid="457735" grpId="1"/>
      <p:bldP spid="457735" grpId="2"/>
      <p:bldP spid="457736" grpId="0" animBg="1"/>
      <p:bldP spid="457736" grpId="1" animBg="1"/>
      <p:bldP spid="457736" grpId="2" animBg="1"/>
      <p:bldP spid="457737" grpId="0" animBg="1"/>
      <p:bldP spid="457737" grpId="1" animBg="1"/>
      <p:bldP spid="457737" grpId="2" animBg="1"/>
      <p:bldP spid="457738" grpId="0"/>
      <p:bldP spid="457738" grpId="1"/>
      <p:bldP spid="457738" grpId="2"/>
      <p:bldP spid="457739" grpId="0"/>
      <p:bldP spid="457739" grpId="1"/>
      <p:bldP spid="457739" grpId="2"/>
      <p:bldP spid="457740" grpId="0"/>
      <p:bldP spid="457740" grpId="1"/>
      <p:bldP spid="457740" grpId="2"/>
      <p:bldP spid="457741" grpId="0"/>
      <p:bldP spid="457741" grpId="1"/>
      <p:bldP spid="457742" grpId="0" animBg="1"/>
      <p:bldP spid="457742" grpId="1" animBg="1"/>
      <p:bldP spid="457742" grpId="2" animBg="1"/>
      <p:bldP spid="457743" grpId="0" animBg="1"/>
      <p:bldP spid="457743" grpId="1" animBg="1"/>
      <p:bldP spid="457743" grpId="2" animBg="1"/>
      <p:bldP spid="457744" grpId="0"/>
      <p:bldP spid="457744" grpId="1"/>
      <p:bldP spid="457744" grpId="2"/>
      <p:bldP spid="457745" grpId="0"/>
      <p:bldP spid="457745" grpId="1"/>
      <p:bldP spid="457745" grpId="2"/>
      <p:bldP spid="457746" grpId="0"/>
      <p:bldP spid="457746" grpId="1"/>
      <p:bldP spid="457746" grpId="2"/>
      <p:bldP spid="457747" grpId="0"/>
      <p:bldP spid="457747" grpId="1"/>
      <p:bldP spid="457747" grpId="2"/>
      <p:bldP spid="457748" grpId="0"/>
      <p:bldP spid="457749" grpId="0"/>
      <p:bldP spid="457749" grpId="1"/>
      <p:bldP spid="457750" grpId="0"/>
      <p:bldP spid="457754" grpId="0"/>
      <p:bldP spid="457755" grpId="0"/>
      <p:bldP spid="457756" grpId="0" animBg="1"/>
      <p:bldP spid="457757" grpId="0" animBg="1"/>
      <p:bldP spid="457758" grpId="0"/>
      <p:bldP spid="457759" grpId="0"/>
      <p:bldP spid="457760" grpId="0" animBg="1"/>
      <p:bldP spid="457760" grpId="1" animBg="1"/>
      <p:bldP spid="457761" grpId="0" animBg="1"/>
      <p:bldP spid="457761" grpId="1" animBg="1"/>
      <p:bldP spid="457762" grpId="0"/>
      <p:bldP spid="457762" grpId="1"/>
      <p:bldP spid="457766" grpId="0"/>
      <p:bldP spid="457767" grpId="0"/>
      <p:bldP spid="457768" grpId="0" animBg="1"/>
      <p:bldP spid="457769" grpId="0" animBg="1"/>
      <p:bldP spid="457770" grpId="0"/>
      <p:bldP spid="457770"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48483" name="Rectangle 7"/>
          <p:cNvSpPr>
            <a:spLocks noGrp="1" noChangeArrowheads="1"/>
          </p:cNvSpPr>
          <p:nvPr>
            <p:ph type="title"/>
          </p:nvPr>
        </p:nvSpPr>
        <p:spPr>
          <a:noFill/>
        </p:spPr>
        <p:txBody>
          <a:bodyPr/>
          <a:lstStyle/>
          <a:p>
            <a:pPr eaLnBrk="1" hangingPunct="1"/>
            <a:r>
              <a:rPr lang="en-US" sz="2800" i="1" smtClean="0"/>
              <a:t>Limiting Reactant Problems - continued</a:t>
            </a:r>
          </a:p>
        </p:txBody>
      </p:sp>
      <p:sp>
        <p:nvSpPr>
          <p:cNvPr id="462856" name="Oval 8">
            <a:hlinkClick r:id="rId3" action="ppaction://hlinksldjump"/>
          </p:cNvPr>
          <p:cNvSpPr>
            <a:spLocks noChangeArrowheads="1"/>
          </p:cNvSpPr>
          <p:nvPr/>
        </p:nvSpPr>
        <p:spPr bwMode="auto">
          <a:xfrm>
            <a:off x="300038" y="232251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85"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48486" name="Text Box 10"/>
          <p:cNvSpPr txBox="1">
            <a:spLocks noChangeArrowheads="1"/>
          </p:cNvSpPr>
          <p:nvPr/>
        </p:nvSpPr>
        <p:spPr bwMode="auto">
          <a:xfrm>
            <a:off x="946150" y="1887538"/>
            <a:ext cx="7954963" cy="304800"/>
          </a:xfrm>
          <a:prstGeom prst="rect">
            <a:avLst/>
          </a:prstGeom>
          <a:noFill/>
          <a:ln w="9525">
            <a:noFill/>
            <a:miter lim="800000"/>
            <a:headEnd/>
            <a:tailEnd/>
          </a:ln>
        </p:spPr>
        <p:txBody>
          <a:bodyPr wrap="none">
            <a:spAutoFit/>
          </a:bodyPr>
          <a:lstStyle/>
          <a:p>
            <a:r>
              <a:rPr lang="en-US"/>
              <a:t>A.  Find the number of liters of water produced (</a:t>
            </a:r>
            <a:r>
              <a:rPr lang="en-US">
                <a:hlinkClick r:id="rId4" action="ppaction://hlinksldjump" tooltip="Water is not a gas at STP (zero degrees Celcius and 1 atm)"/>
              </a:rPr>
              <a:t>at STP</a:t>
            </a:r>
            <a:r>
              <a:rPr lang="en-US"/>
              <a:t>), assuming the reaction goes to completion.</a:t>
            </a:r>
          </a:p>
        </p:txBody>
      </p:sp>
      <p:grpSp>
        <p:nvGrpSpPr>
          <p:cNvPr id="2" name="Group 56"/>
          <p:cNvGrpSpPr>
            <a:grpSpLocks/>
          </p:cNvGrpSpPr>
          <p:nvPr/>
        </p:nvGrpSpPr>
        <p:grpSpPr bwMode="auto">
          <a:xfrm>
            <a:off x="4175125" y="1325563"/>
            <a:ext cx="3663950" cy="304800"/>
            <a:chOff x="2630" y="835"/>
            <a:chExt cx="2308" cy="192"/>
          </a:xfrm>
        </p:grpSpPr>
        <p:sp>
          <p:nvSpPr>
            <p:cNvPr id="148501" name="Text Box 44"/>
            <p:cNvSpPr txBox="1">
              <a:spLocks noChangeArrowheads="1"/>
            </p:cNvSpPr>
            <p:nvPr/>
          </p:nvSpPr>
          <p:spPr bwMode="auto">
            <a:xfrm>
              <a:off x="2630" y="835"/>
              <a:ext cx="178" cy="192"/>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48502" name="Text Box 45"/>
            <p:cNvSpPr txBox="1">
              <a:spLocks noChangeArrowheads="1"/>
            </p:cNvSpPr>
            <p:nvPr/>
          </p:nvSpPr>
          <p:spPr bwMode="auto">
            <a:xfrm>
              <a:off x="4118" y="835"/>
              <a:ext cx="178" cy="192"/>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48503" name="Text Box 46"/>
            <p:cNvSpPr txBox="1">
              <a:spLocks noChangeArrowheads="1"/>
            </p:cNvSpPr>
            <p:nvPr/>
          </p:nvSpPr>
          <p:spPr bwMode="auto">
            <a:xfrm>
              <a:off x="4760" y="835"/>
              <a:ext cx="178" cy="192"/>
            </a:xfrm>
            <a:prstGeom prst="rect">
              <a:avLst/>
            </a:prstGeom>
            <a:noFill/>
            <a:ln w="9525">
              <a:noFill/>
              <a:miter lim="800000"/>
              <a:headEnd/>
              <a:tailEnd/>
            </a:ln>
          </p:spPr>
          <p:txBody>
            <a:bodyPr wrap="none">
              <a:spAutoFit/>
            </a:bodyPr>
            <a:lstStyle/>
            <a:p>
              <a:r>
                <a:rPr lang="en-US">
                  <a:solidFill>
                    <a:schemeClr val="accent2"/>
                  </a:solidFill>
                </a:rPr>
                <a:t>4</a:t>
              </a:r>
            </a:p>
          </p:txBody>
        </p:sp>
      </p:grpSp>
      <p:sp>
        <p:nvSpPr>
          <p:cNvPr id="148488" name="Text Box 47"/>
          <p:cNvSpPr txBox="1">
            <a:spLocks noChangeArrowheads="1"/>
          </p:cNvSpPr>
          <p:nvPr/>
        </p:nvSpPr>
        <p:spPr bwMode="auto">
          <a:xfrm>
            <a:off x="946150" y="2306638"/>
            <a:ext cx="8043863" cy="304800"/>
          </a:xfrm>
          <a:prstGeom prst="rect">
            <a:avLst/>
          </a:prstGeom>
          <a:noFill/>
          <a:ln w="9525">
            <a:noFill/>
            <a:miter lim="800000"/>
            <a:headEnd/>
            <a:tailEnd/>
          </a:ln>
        </p:spPr>
        <p:txBody>
          <a:bodyPr wrap="none">
            <a:spAutoFit/>
          </a:bodyPr>
          <a:lstStyle/>
          <a:p>
            <a:r>
              <a:rPr lang="en-US"/>
              <a:t>B.  Find the number of liters of nitrogen produced at STP, assuming the reaction goes to completion.</a:t>
            </a:r>
          </a:p>
        </p:txBody>
      </p:sp>
      <p:sp>
        <p:nvSpPr>
          <p:cNvPr id="148489" name="Text Box 48"/>
          <p:cNvSpPr txBox="1">
            <a:spLocks noChangeArrowheads="1"/>
          </p:cNvSpPr>
          <p:nvPr/>
        </p:nvSpPr>
        <p:spPr bwMode="auto">
          <a:xfrm>
            <a:off x="946150" y="2792413"/>
            <a:ext cx="6340475" cy="304800"/>
          </a:xfrm>
          <a:prstGeom prst="rect">
            <a:avLst/>
          </a:prstGeom>
          <a:noFill/>
          <a:ln w="9525">
            <a:noFill/>
            <a:miter lim="800000"/>
            <a:headEnd/>
            <a:tailEnd/>
          </a:ln>
        </p:spPr>
        <p:txBody>
          <a:bodyPr wrap="none">
            <a:spAutoFit/>
          </a:bodyPr>
          <a:lstStyle/>
          <a:p>
            <a:r>
              <a:rPr lang="en-US"/>
              <a:t>C.  Find the mass of excess reactant left over at the conclusion of the reaction.</a:t>
            </a:r>
          </a:p>
        </p:txBody>
      </p:sp>
      <p:sp>
        <p:nvSpPr>
          <p:cNvPr id="462897" name="Oval 49">
            <a:hlinkClick r:id="rId5" action="ppaction://hlinksldjump"/>
          </p:cNvPr>
          <p:cNvSpPr>
            <a:spLocks noChangeArrowheads="1"/>
          </p:cNvSpPr>
          <p:nvPr/>
        </p:nvSpPr>
        <p:spPr bwMode="auto">
          <a:xfrm>
            <a:off x="309563" y="27987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62898" name="Oval 50">
            <a:hlinkClick r:id="rId6" action="ppaction://hlinksldjump"/>
          </p:cNvPr>
          <p:cNvSpPr>
            <a:spLocks noChangeArrowheads="1"/>
          </p:cNvSpPr>
          <p:nvPr/>
        </p:nvSpPr>
        <p:spPr bwMode="auto">
          <a:xfrm>
            <a:off x="309563" y="18557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2" name="Text Box 51"/>
          <p:cNvSpPr txBox="1">
            <a:spLocks noChangeArrowheads="1"/>
          </p:cNvSpPr>
          <p:nvPr/>
        </p:nvSpPr>
        <p:spPr bwMode="auto">
          <a:xfrm>
            <a:off x="288925" y="364013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462900" name="Oval 52">
            <a:hlinkClick r:id="rId7" action="ppaction://hlinksldjump"/>
          </p:cNvPr>
          <p:cNvSpPr>
            <a:spLocks noChangeArrowheads="1"/>
          </p:cNvSpPr>
          <p:nvPr/>
        </p:nvSpPr>
        <p:spPr bwMode="auto">
          <a:xfrm>
            <a:off x="300038" y="46370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4" name="Text Box 53"/>
          <p:cNvSpPr txBox="1">
            <a:spLocks noChangeArrowheads="1"/>
          </p:cNvSpPr>
          <p:nvPr/>
        </p:nvSpPr>
        <p:spPr bwMode="auto">
          <a:xfrm>
            <a:off x="946150" y="4202113"/>
            <a:ext cx="4586288" cy="304800"/>
          </a:xfrm>
          <a:prstGeom prst="rect">
            <a:avLst/>
          </a:prstGeom>
          <a:noFill/>
          <a:ln w="9525">
            <a:noFill/>
            <a:miter lim="800000"/>
            <a:headEnd/>
            <a:tailEnd/>
          </a:ln>
        </p:spPr>
        <p:txBody>
          <a:bodyPr wrap="none">
            <a:spAutoFit/>
          </a:bodyPr>
          <a:lstStyle/>
          <a:p>
            <a:r>
              <a:rPr lang="en-US"/>
              <a:t>A.  Find the number of moles of sodium oxide produced.</a:t>
            </a:r>
          </a:p>
        </p:txBody>
      </p:sp>
      <p:sp>
        <p:nvSpPr>
          <p:cNvPr id="148495" name="Text Box 54"/>
          <p:cNvSpPr txBox="1">
            <a:spLocks noChangeArrowheads="1"/>
          </p:cNvSpPr>
          <p:nvPr/>
        </p:nvSpPr>
        <p:spPr bwMode="auto">
          <a:xfrm>
            <a:off x="946150" y="4621213"/>
            <a:ext cx="6330950" cy="304800"/>
          </a:xfrm>
          <a:prstGeom prst="rect">
            <a:avLst/>
          </a:prstGeom>
          <a:noFill/>
          <a:ln w="9525">
            <a:noFill/>
            <a:miter lim="800000"/>
            <a:headEnd/>
            <a:tailEnd/>
          </a:ln>
        </p:spPr>
        <p:txBody>
          <a:bodyPr wrap="none">
            <a:spAutoFit/>
          </a:bodyPr>
          <a:lstStyle/>
          <a:p>
            <a:r>
              <a:rPr lang="en-US"/>
              <a:t>B.  Find the mass of excess reactant left over at the conclusion of the reaction.</a:t>
            </a:r>
          </a:p>
        </p:txBody>
      </p:sp>
      <p:sp>
        <p:nvSpPr>
          <p:cNvPr id="462903" name="Oval 55">
            <a:hlinkClick r:id="rId8" action="ppaction://hlinksldjump"/>
          </p:cNvPr>
          <p:cNvSpPr>
            <a:spLocks noChangeArrowheads="1"/>
          </p:cNvSpPr>
          <p:nvPr/>
        </p:nvSpPr>
        <p:spPr bwMode="auto">
          <a:xfrm>
            <a:off x="309563" y="4170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7" name="Text Box 58"/>
          <p:cNvSpPr txBox="1">
            <a:spLocks noChangeArrowheads="1"/>
          </p:cNvSpPr>
          <p:nvPr/>
        </p:nvSpPr>
        <p:spPr bwMode="auto">
          <a:xfrm>
            <a:off x="365125" y="6364288"/>
            <a:ext cx="8429625" cy="396875"/>
          </a:xfrm>
          <a:prstGeom prst="rect">
            <a:avLst/>
          </a:prstGeom>
          <a:noFill/>
          <a:ln w="9525">
            <a:noFill/>
            <a:miter lim="800000"/>
            <a:headEnd/>
            <a:tailEnd/>
          </a:ln>
        </p:spPr>
        <p:txBody>
          <a:bodyPr wrap="none">
            <a:spAutoFit/>
          </a:bodyPr>
          <a:lstStyle/>
          <a:p>
            <a:r>
              <a:rPr lang="en-US" sz="1000"/>
              <a:t>Answers:         5A.  </a:t>
            </a:r>
            <a:r>
              <a:rPr lang="en-US" sz="1000">
                <a:solidFill>
                  <a:srgbClr val="333333"/>
                </a:solidFill>
              </a:rPr>
              <a:t>560 L H</a:t>
            </a:r>
            <a:r>
              <a:rPr lang="en-US" sz="1000" baseline="-25000">
                <a:solidFill>
                  <a:srgbClr val="333333"/>
                </a:solidFill>
              </a:rPr>
              <a:t>2</a:t>
            </a:r>
            <a:r>
              <a:rPr lang="en-US" sz="1000">
                <a:solidFill>
                  <a:srgbClr val="333333"/>
                </a:solidFill>
              </a:rPr>
              <a:t>O (@STP - gas)</a:t>
            </a:r>
            <a:r>
              <a:rPr lang="en-US" sz="1000"/>
              <a:t>          5B.  420 L N</a:t>
            </a:r>
            <a:r>
              <a:rPr lang="en-US" sz="1000" baseline="-25000"/>
              <a:t>2</a:t>
            </a:r>
            <a:r>
              <a:rPr lang="en-US" sz="1000"/>
              <a:t>          5C.  325 g N</a:t>
            </a:r>
            <a:r>
              <a:rPr lang="en-US" sz="1000" baseline="-25000"/>
              <a:t>2</a:t>
            </a:r>
            <a:r>
              <a:rPr lang="en-US" sz="1000"/>
              <a:t>O</a:t>
            </a:r>
            <a:r>
              <a:rPr lang="en-US" sz="1000" baseline="-25000"/>
              <a:t>4</a:t>
            </a:r>
            <a:r>
              <a:rPr lang="en-US" sz="1000"/>
              <a:t> </a:t>
            </a:r>
            <a:r>
              <a:rPr lang="en-US" sz="1000" i="1"/>
              <a:t>excess</a:t>
            </a:r>
            <a:r>
              <a:rPr lang="en-US" sz="1000"/>
              <a:t>          6A.  2.17 mol Na</a:t>
            </a:r>
            <a:r>
              <a:rPr lang="en-US" sz="1000" baseline="-25000"/>
              <a:t>2</a:t>
            </a:r>
            <a:r>
              <a:rPr lang="en-US" sz="1000"/>
              <a:t>O          6B. 25.2 g O</a:t>
            </a:r>
            <a:r>
              <a:rPr lang="en-US" sz="1000" baseline="-25000"/>
              <a:t>2</a:t>
            </a:r>
            <a:r>
              <a:rPr lang="en-US" sz="1000"/>
              <a:t> </a:t>
            </a:r>
            <a:r>
              <a:rPr lang="en-US" sz="1000" i="1"/>
              <a:t>excess</a:t>
            </a:r>
          </a:p>
          <a:p>
            <a:r>
              <a:rPr lang="en-US" sz="1000"/>
              <a:t>                                      or  0.45 L H</a:t>
            </a:r>
            <a:r>
              <a:rPr lang="en-US" sz="1000" baseline="-25000"/>
              <a:t>2</a:t>
            </a:r>
            <a:r>
              <a:rPr lang="en-US" sz="1000"/>
              <a:t>O  </a:t>
            </a:r>
          </a:p>
        </p:txBody>
      </p:sp>
      <p:grpSp>
        <p:nvGrpSpPr>
          <p:cNvPr id="3" name="Group 63"/>
          <p:cNvGrpSpPr>
            <a:grpSpLocks/>
          </p:cNvGrpSpPr>
          <p:nvPr/>
        </p:nvGrpSpPr>
        <p:grpSpPr bwMode="auto">
          <a:xfrm>
            <a:off x="4184650" y="3630613"/>
            <a:ext cx="2416175" cy="304800"/>
            <a:chOff x="2636" y="2287"/>
            <a:chExt cx="1522" cy="192"/>
          </a:xfrm>
        </p:grpSpPr>
        <p:sp>
          <p:nvSpPr>
            <p:cNvPr id="148499" name="Text Box 60"/>
            <p:cNvSpPr txBox="1">
              <a:spLocks noChangeArrowheads="1"/>
            </p:cNvSpPr>
            <p:nvPr/>
          </p:nvSpPr>
          <p:spPr bwMode="auto">
            <a:xfrm>
              <a:off x="2636" y="2287"/>
              <a:ext cx="178" cy="192"/>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8500" name="Text Box 61"/>
            <p:cNvSpPr txBox="1">
              <a:spLocks noChangeArrowheads="1"/>
            </p:cNvSpPr>
            <p:nvPr/>
          </p:nvSpPr>
          <p:spPr bwMode="auto">
            <a:xfrm>
              <a:off x="3980" y="2287"/>
              <a:ext cx="178" cy="192"/>
            </a:xfrm>
            <a:prstGeom prst="rect">
              <a:avLst/>
            </a:prstGeom>
            <a:noFill/>
            <a:ln w="9525">
              <a:noFill/>
              <a:miter lim="800000"/>
              <a:headEnd/>
              <a:tailEnd/>
            </a:ln>
          </p:spPr>
          <p:txBody>
            <a:bodyPr wrap="none">
              <a:spAutoFit/>
            </a:bodyPr>
            <a:lstStyle/>
            <a:p>
              <a:r>
                <a:rPr lang="en-US">
                  <a:solidFill>
                    <a:schemeClr val="accent2"/>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62856"/>
                                        </p:tgtEl>
                                        <p:attrNameLst>
                                          <p:attrName>style.visibility</p:attrName>
                                        </p:attrNameLst>
                                      </p:cBhvr>
                                      <p:to>
                                        <p:strVal val="visible"/>
                                      </p:to>
                                    </p:set>
                                    <p:anim calcmode="lin" valueType="num">
                                      <p:cBhvr>
                                        <p:cTn id="12" dur="500" fill="hold"/>
                                        <p:tgtEl>
                                          <p:spTgt spid="462856"/>
                                        </p:tgtEl>
                                        <p:attrNameLst>
                                          <p:attrName>ppt_w</p:attrName>
                                        </p:attrNameLst>
                                      </p:cBhvr>
                                      <p:tavLst>
                                        <p:tav tm="0">
                                          <p:val>
                                            <p:fltVal val="0"/>
                                          </p:val>
                                        </p:tav>
                                        <p:tav tm="100000">
                                          <p:val>
                                            <p:strVal val="#ppt_w"/>
                                          </p:val>
                                        </p:tav>
                                      </p:tavLst>
                                    </p:anim>
                                    <p:anim calcmode="lin" valueType="num">
                                      <p:cBhvr>
                                        <p:cTn id="13" dur="500" fill="hold"/>
                                        <p:tgtEl>
                                          <p:spTgt spid="462856"/>
                                        </p:tgtEl>
                                        <p:attrNameLst>
                                          <p:attrName>ppt_h</p:attrName>
                                        </p:attrNameLst>
                                      </p:cBhvr>
                                      <p:tavLst>
                                        <p:tav tm="0">
                                          <p:val>
                                            <p:fltVal val="0"/>
                                          </p:val>
                                        </p:tav>
                                        <p:tav tm="100000">
                                          <p:val>
                                            <p:strVal val="#ppt_h"/>
                                          </p:val>
                                        </p:tav>
                                      </p:tavLst>
                                    </p:anim>
                                    <p:animEffect transition="in" filter="fade">
                                      <p:cBhvr>
                                        <p:cTn id="14" dur="500"/>
                                        <p:tgtEl>
                                          <p:spTgt spid="46285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62897"/>
                                        </p:tgtEl>
                                        <p:attrNameLst>
                                          <p:attrName>style.visibility</p:attrName>
                                        </p:attrNameLst>
                                      </p:cBhvr>
                                      <p:to>
                                        <p:strVal val="visible"/>
                                      </p:to>
                                    </p:set>
                                    <p:anim calcmode="lin" valueType="num">
                                      <p:cBhvr>
                                        <p:cTn id="17" dur="500" fill="hold"/>
                                        <p:tgtEl>
                                          <p:spTgt spid="462897"/>
                                        </p:tgtEl>
                                        <p:attrNameLst>
                                          <p:attrName>ppt_w</p:attrName>
                                        </p:attrNameLst>
                                      </p:cBhvr>
                                      <p:tavLst>
                                        <p:tav tm="0">
                                          <p:val>
                                            <p:fltVal val="0"/>
                                          </p:val>
                                        </p:tav>
                                        <p:tav tm="100000">
                                          <p:val>
                                            <p:strVal val="#ppt_w"/>
                                          </p:val>
                                        </p:tav>
                                      </p:tavLst>
                                    </p:anim>
                                    <p:anim calcmode="lin" valueType="num">
                                      <p:cBhvr>
                                        <p:cTn id="18" dur="500" fill="hold"/>
                                        <p:tgtEl>
                                          <p:spTgt spid="462897"/>
                                        </p:tgtEl>
                                        <p:attrNameLst>
                                          <p:attrName>ppt_h</p:attrName>
                                        </p:attrNameLst>
                                      </p:cBhvr>
                                      <p:tavLst>
                                        <p:tav tm="0">
                                          <p:val>
                                            <p:fltVal val="0"/>
                                          </p:val>
                                        </p:tav>
                                        <p:tav tm="100000">
                                          <p:val>
                                            <p:strVal val="#ppt_h"/>
                                          </p:val>
                                        </p:tav>
                                      </p:tavLst>
                                    </p:anim>
                                    <p:animEffect transition="in" filter="fade">
                                      <p:cBhvr>
                                        <p:cTn id="19" dur="500"/>
                                        <p:tgtEl>
                                          <p:spTgt spid="46289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62898"/>
                                        </p:tgtEl>
                                        <p:attrNameLst>
                                          <p:attrName>style.visibility</p:attrName>
                                        </p:attrNameLst>
                                      </p:cBhvr>
                                      <p:to>
                                        <p:strVal val="visible"/>
                                      </p:to>
                                    </p:set>
                                    <p:anim calcmode="lin" valueType="num">
                                      <p:cBhvr>
                                        <p:cTn id="22" dur="500" fill="hold"/>
                                        <p:tgtEl>
                                          <p:spTgt spid="462898"/>
                                        </p:tgtEl>
                                        <p:attrNameLst>
                                          <p:attrName>ppt_w</p:attrName>
                                        </p:attrNameLst>
                                      </p:cBhvr>
                                      <p:tavLst>
                                        <p:tav tm="0">
                                          <p:val>
                                            <p:fltVal val="0"/>
                                          </p:val>
                                        </p:tav>
                                        <p:tav tm="100000">
                                          <p:val>
                                            <p:strVal val="#ppt_w"/>
                                          </p:val>
                                        </p:tav>
                                      </p:tavLst>
                                    </p:anim>
                                    <p:anim calcmode="lin" valueType="num">
                                      <p:cBhvr>
                                        <p:cTn id="23" dur="500" fill="hold"/>
                                        <p:tgtEl>
                                          <p:spTgt spid="462898"/>
                                        </p:tgtEl>
                                        <p:attrNameLst>
                                          <p:attrName>ppt_h</p:attrName>
                                        </p:attrNameLst>
                                      </p:cBhvr>
                                      <p:tavLst>
                                        <p:tav tm="0">
                                          <p:val>
                                            <p:fltVal val="0"/>
                                          </p:val>
                                        </p:tav>
                                        <p:tav tm="100000">
                                          <p:val>
                                            <p:strVal val="#ppt_h"/>
                                          </p:val>
                                        </p:tav>
                                      </p:tavLst>
                                    </p:anim>
                                    <p:animEffect transition="in" filter="fade">
                                      <p:cBhvr>
                                        <p:cTn id="24" dur="500"/>
                                        <p:tgtEl>
                                          <p:spTgt spid="46289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62900"/>
                                        </p:tgtEl>
                                        <p:attrNameLst>
                                          <p:attrName>style.visibility</p:attrName>
                                        </p:attrNameLst>
                                      </p:cBhvr>
                                      <p:to>
                                        <p:strVal val="visible"/>
                                      </p:to>
                                    </p:set>
                                    <p:anim calcmode="lin" valueType="num">
                                      <p:cBhvr>
                                        <p:cTn id="34" dur="500" fill="hold"/>
                                        <p:tgtEl>
                                          <p:spTgt spid="462900"/>
                                        </p:tgtEl>
                                        <p:attrNameLst>
                                          <p:attrName>ppt_w</p:attrName>
                                        </p:attrNameLst>
                                      </p:cBhvr>
                                      <p:tavLst>
                                        <p:tav tm="0">
                                          <p:val>
                                            <p:fltVal val="0"/>
                                          </p:val>
                                        </p:tav>
                                        <p:tav tm="100000">
                                          <p:val>
                                            <p:strVal val="#ppt_w"/>
                                          </p:val>
                                        </p:tav>
                                      </p:tavLst>
                                    </p:anim>
                                    <p:anim calcmode="lin" valueType="num">
                                      <p:cBhvr>
                                        <p:cTn id="35" dur="500" fill="hold"/>
                                        <p:tgtEl>
                                          <p:spTgt spid="462900"/>
                                        </p:tgtEl>
                                        <p:attrNameLst>
                                          <p:attrName>ppt_h</p:attrName>
                                        </p:attrNameLst>
                                      </p:cBhvr>
                                      <p:tavLst>
                                        <p:tav tm="0">
                                          <p:val>
                                            <p:fltVal val="0"/>
                                          </p:val>
                                        </p:tav>
                                        <p:tav tm="100000">
                                          <p:val>
                                            <p:strVal val="#ppt_h"/>
                                          </p:val>
                                        </p:tav>
                                      </p:tavLst>
                                    </p:anim>
                                    <p:animEffect transition="in" filter="fade">
                                      <p:cBhvr>
                                        <p:cTn id="36" dur="500"/>
                                        <p:tgtEl>
                                          <p:spTgt spid="46290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62903"/>
                                        </p:tgtEl>
                                        <p:attrNameLst>
                                          <p:attrName>style.visibility</p:attrName>
                                        </p:attrNameLst>
                                      </p:cBhvr>
                                      <p:to>
                                        <p:strVal val="visible"/>
                                      </p:to>
                                    </p:set>
                                    <p:anim calcmode="lin" valueType="num">
                                      <p:cBhvr>
                                        <p:cTn id="39" dur="500" fill="hold"/>
                                        <p:tgtEl>
                                          <p:spTgt spid="462903"/>
                                        </p:tgtEl>
                                        <p:attrNameLst>
                                          <p:attrName>ppt_w</p:attrName>
                                        </p:attrNameLst>
                                      </p:cBhvr>
                                      <p:tavLst>
                                        <p:tav tm="0">
                                          <p:val>
                                            <p:fltVal val="0"/>
                                          </p:val>
                                        </p:tav>
                                        <p:tav tm="100000">
                                          <p:val>
                                            <p:strVal val="#ppt_w"/>
                                          </p:val>
                                        </p:tav>
                                      </p:tavLst>
                                    </p:anim>
                                    <p:anim calcmode="lin" valueType="num">
                                      <p:cBhvr>
                                        <p:cTn id="40" dur="500" fill="hold"/>
                                        <p:tgtEl>
                                          <p:spTgt spid="462903"/>
                                        </p:tgtEl>
                                        <p:attrNameLst>
                                          <p:attrName>ppt_h</p:attrName>
                                        </p:attrNameLst>
                                      </p:cBhvr>
                                      <p:tavLst>
                                        <p:tav tm="0">
                                          <p:val>
                                            <p:fltVal val="0"/>
                                          </p:val>
                                        </p:tav>
                                        <p:tav tm="100000">
                                          <p:val>
                                            <p:strVal val="#ppt_h"/>
                                          </p:val>
                                        </p:tav>
                                      </p:tavLst>
                                    </p:anim>
                                    <p:animEffect transition="in" filter="fade">
                                      <p:cBhvr>
                                        <p:cTn id="41" dur="500"/>
                                        <p:tgtEl>
                                          <p:spTgt spid="462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animBg="1"/>
      <p:bldP spid="462897" grpId="0" animBg="1"/>
      <p:bldP spid="462898" grpId="0" animBg="1"/>
      <p:bldP spid="462900" grpId="0" animBg="1"/>
      <p:bldP spid="46290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98" name="Text Box 46"/>
          <p:cNvSpPr txBox="1">
            <a:spLocks noChangeArrowheads="1"/>
          </p:cNvSpPr>
          <p:nvPr/>
        </p:nvSpPr>
        <p:spPr bwMode="auto">
          <a:xfrm>
            <a:off x="6515100" y="5910263"/>
            <a:ext cx="1131888" cy="336550"/>
          </a:xfrm>
          <a:prstGeom prst="rect">
            <a:avLst/>
          </a:prstGeom>
          <a:noFill/>
          <a:ln w="9525">
            <a:noFill/>
            <a:miter lim="800000"/>
            <a:headEnd/>
            <a:tailEnd/>
          </a:ln>
        </p:spPr>
        <p:txBody>
          <a:bodyPr wrap="none">
            <a:spAutoFit/>
          </a:bodyPr>
          <a:lstStyle/>
          <a:p>
            <a:r>
              <a:rPr lang="en-US" sz="1600"/>
              <a:t>560 L H</a:t>
            </a:r>
            <a:r>
              <a:rPr lang="en-US" sz="1600" baseline="-25000"/>
              <a:t>2</a:t>
            </a:r>
            <a:r>
              <a:rPr lang="en-US" sz="1600"/>
              <a:t>O</a:t>
            </a:r>
          </a:p>
        </p:txBody>
      </p:sp>
      <p:sp>
        <p:nvSpPr>
          <p:cNvPr id="458770" name="Text Box 18"/>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49508" name="Text Box 6"/>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149509"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49510" name="Line 7"/>
          <p:cNvSpPr>
            <a:spLocks noChangeShapeType="1"/>
          </p:cNvSpPr>
          <p:nvPr/>
        </p:nvSpPr>
        <p:spPr bwMode="auto">
          <a:xfrm>
            <a:off x="4067175" y="2514600"/>
            <a:ext cx="857250" cy="0"/>
          </a:xfrm>
          <a:prstGeom prst="line">
            <a:avLst/>
          </a:prstGeom>
          <a:noFill/>
          <a:ln w="22225">
            <a:solidFill>
              <a:schemeClr val="tx1"/>
            </a:solidFill>
            <a:round/>
            <a:headEnd/>
            <a:tailEnd type="triangle" w="med" len="med"/>
          </a:ln>
        </p:spPr>
        <p:txBody>
          <a:bodyPr/>
          <a:lstStyle/>
          <a:p>
            <a:endParaRPr lang="en-US"/>
          </a:p>
        </p:txBody>
      </p:sp>
      <p:sp>
        <p:nvSpPr>
          <p:cNvPr id="149511" name="Rectangle 8"/>
          <p:cNvSpPr>
            <a:spLocks noGrp="1" noChangeArrowheads="1"/>
          </p:cNvSpPr>
          <p:nvPr>
            <p:ph type="title"/>
          </p:nvPr>
        </p:nvSpPr>
        <p:spPr>
          <a:noFill/>
        </p:spPr>
        <p:txBody>
          <a:bodyPr/>
          <a:lstStyle/>
          <a:p>
            <a:pPr eaLnBrk="1" hangingPunct="1"/>
            <a:r>
              <a:rPr lang="en-US" sz="2800" i="1" smtClean="0"/>
              <a:t>Limiting Reactant Problems</a:t>
            </a:r>
          </a:p>
        </p:txBody>
      </p:sp>
      <p:sp>
        <p:nvSpPr>
          <p:cNvPr id="458761" name="Oval 9">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9513" name="Line 10"/>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49514" name="Text Box 11"/>
          <p:cNvSpPr txBox="1">
            <a:spLocks noChangeArrowheads="1"/>
          </p:cNvSpPr>
          <p:nvPr/>
        </p:nvSpPr>
        <p:spPr bwMode="auto">
          <a:xfrm>
            <a:off x="946150" y="1887538"/>
            <a:ext cx="7837488" cy="304800"/>
          </a:xfrm>
          <a:prstGeom prst="rect">
            <a:avLst/>
          </a:prstGeom>
          <a:noFill/>
          <a:ln w="9525">
            <a:noFill/>
            <a:miter lim="800000"/>
            <a:headEnd/>
            <a:tailEnd/>
          </a:ln>
        </p:spPr>
        <p:txBody>
          <a:bodyPr wrap="none">
            <a:spAutoFit/>
          </a:bodyPr>
          <a:lstStyle/>
          <a:p>
            <a:r>
              <a:rPr lang="en-US"/>
              <a:t>A.  Find the number of liters of water produced at STP, assuming the reaction goes to completion.</a:t>
            </a:r>
          </a:p>
        </p:txBody>
      </p:sp>
      <p:sp>
        <p:nvSpPr>
          <p:cNvPr id="458764" name="Text Box 12"/>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58765" name="Text Box 13"/>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58766" name="Line 14"/>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58767" name="Line 15"/>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58768" name="Text Box 16"/>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58769" name="Text Box 17"/>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58771" name="Text Box 19"/>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58772" name="Line 20"/>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58773" name="Line 21"/>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58774" name="Text Box 22"/>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8775" name="Text Box 23"/>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8776" name="Text Box 24"/>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58777" name="Text Box 25"/>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58778" name="Text Box 26"/>
          <p:cNvSpPr txBox="1">
            <a:spLocks noChangeArrowheads="1"/>
          </p:cNvSpPr>
          <p:nvPr/>
        </p:nvSpPr>
        <p:spPr bwMode="auto">
          <a:xfrm>
            <a:off x="1568450" y="5916613"/>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2" name="Group 27"/>
          <p:cNvGrpSpPr>
            <a:grpSpLocks/>
          </p:cNvGrpSpPr>
          <p:nvPr/>
        </p:nvGrpSpPr>
        <p:grpSpPr bwMode="auto">
          <a:xfrm>
            <a:off x="3963988" y="5673725"/>
            <a:ext cx="1119187" cy="808038"/>
            <a:chOff x="4174" y="2818"/>
            <a:chExt cx="756" cy="509"/>
          </a:xfrm>
        </p:grpSpPr>
        <p:sp>
          <p:nvSpPr>
            <p:cNvPr id="149586" name="AutoShape 2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7" name="Line 2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782" name="Text Box 30"/>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58783" name="Text Box 31"/>
          <p:cNvSpPr txBox="1">
            <a:spLocks noChangeArrowheads="1"/>
          </p:cNvSpPr>
          <p:nvPr/>
        </p:nvSpPr>
        <p:spPr bwMode="auto">
          <a:xfrm>
            <a:off x="3987800" y="5740400"/>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58784" name="Line 32"/>
          <p:cNvSpPr>
            <a:spLocks noChangeShapeType="1"/>
          </p:cNvSpPr>
          <p:nvPr/>
        </p:nvSpPr>
        <p:spPr bwMode="auto">
          <a:xfrm flipV="1">
            <a:off x="3081338" y="6048375"/>
            <a:ext cx="776287" cy="98425"/>
          </a:xfrm>
          <a:prstGeom prst="line">
            <a:avLst/>
          </a:prstGeom>
          <a:noFill/>
          <a:ln w="9525">
            <a:solidFill>
              <a:srgbClr val="FF0000"/>
            </a:solidFill>
            <a:round/>
            <a:headEnd/>
            <a:tailEnd/>
          </a:ln>
        </p:spPr>
        <p:txBody>
          <a:bodyPr/>
          <a:lstStyle/>
          <a:p>
            <a:endParaRPr lang="en-US"/>
          </a:p>
        </p:txBody>
      </p:sp>
      <p:sp>
        <p:nvSpPr>
          <p:cNvPr id="458785" name="Line 33"/>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58786" name="Text Box 34"/>
          <p:cNvSpPr txBox="1">
            <a:spLocks noChangeArrowheads="1"/>
          </p:cNvSpPr>
          <p:nvPr/>
        </p:nvSpPr>
        <p:spPr bwMode="auto">
          <a:xfrm>
            <a:off x="6292850" y="5905500"/>
            <a:ext cx="303213" cy="336550"/>
          </a:xfrm>
          <a:prstGeom prst="rect">
            <a:avLst/>
          </a:prstGeom>
          <a:noFill/>
          <a:ln w="9525">
            <a:noFill/>
            <a:miter lim="800000"/>
            <a:headEnd/>
            <a:tailEnd/>
          </a:ln>
        </p:spPr>
        <p:txBody>
          <a:bodyPr wrap="none">
            <a:spAutoFit/>
          </a:bodyPr>
          <a:lstStyle/>
          <a:p>
            <a:r>
              <a:rPr lang="en-US" sz="1600"/>
              <a:t>=</a:t>
            </a:r>
          </a:p>
        </p:txBody>
      </p:sp>
      <p:sp>
        <p:nvSpPr>
          <p:cNvPr id="458787" name="Text Box 35"/>
          <p:cNvSpPr txBox="1">
            <a:spLocks noChangeArrowheads="1"/>
          </p:cNvSpPr>
          <p:nvPr/>
        </p:nvSpPr>
        <p:spPr bwMode="auto">
          <a:xfrm>
            <a:off x="6515100" y="5910263"/>
            <a:ext cx="1131888" cy="336550"/>
          </a:xfrm>
          <a:prstGeom prst="rect">
            <a:avLst/>
          </a:prstGeom>
          <a:noFill/>
          <a:ln w="9525">
            <a:noFill/>
            <a:miter lim="800000"/>
            <a:headEnd/>
            <a:tailEnd/>
          </a:ln>
        </p:spPr>
        <p:txBody>
          <a:bodyPr wrap="none">
            <a:spAutoFit/>
          </a:bodyPr>
          <a:lstStyle/>
          <a:p>
            <a:r>
              <a:rPr lang="en-US" sz="1600"/>
              <a:t>560 L H</a:t>
            </a:r>
            <a:r>
              <a:rPr lang="en-US" sz="1600" baseline="-25000"/>
              <a:t>2</a:t>
            </a:r>
            <a:r>
              <a:rPr lang="en-US" sz="1600"/>
              <a:t>O</a:t>
            </a:r>
          </a:p>
        </p:txBody>
      </p:sp>
      <p:sp>
        <p:nvSpPr>
          <p:cNvPr id="458788" name="Freeform 36"/>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8789" name="Text Box 37"/>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8790" name="Text Box 38"/>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9"/>
          <p:cNvGrpSpPr>
            <a:grpSpLocks/>
          </p:cNvGrpSpPr>
          <p:nvPr/>
        </p:nvGrpSpPr>
        <p:grpSpPr bwMode="auto">
          <a:xfrm>
            <a:off x="5110163" y="5673725"/>
            <a:ext cx="1147762" cy="808038"/>
            <a:chOff x="4174" y="2818"/>
            <a:chExt cx="756" cy="509"/>
          </a:xfrm>
        </p:grpSpPr>
        <p:sp>
          <p:nvSpPr>
            <p:cNvPr id="149584" name="AutoShape 40"/>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5" name="Line 41"/>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794" name="Text Box 42"/>
          <p:cNvSpPr txBox="1">
            <a:spLocks noChangeArrowheads="1"/>
          </p:cNvSpPr>
          <p:nvPr/>
        </p:nvSpPr>
        <p:spPr bwMode="auto">
          <a:xfrm>
            <a:off x="5108575" y="6097588"/>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8795" name="Text Box 43"/>
          <p:cNvSpPr txBox="1">
            <a:spLocks noChangeArrowheads="1"/>
          </p:cNvSpPr>
          <p:nvPr/>
        </p:nvSpPr>
        <p:spPr bwMode="auto">
          <a:xfrm>
            <a:off x="5095875" y="5740400"/>
            <a:ext cx="1189038" cy="336550"/>
          </a:xfrm>
          <a:prstGeom prst="rect">
            <a:avLst/>
          </a:prstGeom>
          <a:noFill/>
          <a:ln w="9525">
            <a:noFill/>
            <a:miter lim="800000"/>
            <a:headEnd/>
            <a:tailEnd/>
          </a:ln>
        </p:spPr>
        <p:txBody>
          <a:bodyPr wrap="none">
            <a:spAutoFit/>
          </a:bodyPr>
          <a:lstStyle/>
          <a:p>
            <a:r>
              <a:rPr lang="en-US" sz="1600"/>
              <a:t>22.4 L H</a:t>
            </a:r>
            <a:r>
              <a:rPr lang="en-US" sz="1600" baseline="-25000"/>
              <a:t>2</a:t>
            </a:r>
            <a:r>
              <a:rPr lang="en-US" sz="1600"/>
              <a:t>O</a:t>
            </a:r>
          </a:p>
        </p:txBody>
      </p:sp>
      <p:sp>
        <p:nvSpPr>
          <p:cNvPr id="458796" name="Line 44"/>
          <p:cNvSpPr>
            <a:spLocks noChangeShapeType="1"/>
          </p:cNvSpPr>
          <p:nvPr/>
        </p:nvSpPr>
        <p:spPr bwMode="auto">
          <a:xfrm flipV="1">
            <a:off x="5395913" y="6226175"/>
            <a:ext cx="739775" cy="130175"/>
          </a:xfrm>
          <a:prstGeom prst="line">
            <a:avLst/>
          </a:prstGeom>
          <a:noFill/>
          <a:ln w="9525">
            <a:solidFill>
              <a:srgbClr val="FF0000"/>
            </a:solidFill>
            <a:round/>
            <a:headEnd/>
            <a:tailEnd/>
          </a:ln>
        </p:spPr>
        <p:txBody>
          <a:bodyPr/>
          <a:lstStyle/>
          <a:p>
            <a:endParaRPr lang="en-US"/>
          </a:p>
        </p:txBody>
      </p:sp>
      <p:sp>
        <p:nvSpPr>
          <p:cNvPr id="458797" name="Line 45"/>
          <p:cNvSpPr>
            <a:spLocks noChangeShapeType="1"/>
          </p:cNvSpPr>
          <p:nvPr/>
        </p:nvSpPr>
        <p:spPr bwMode="auto">
          <a:xfrm flipV="1">
            <a:off x="4281488" y="5873750"/>
            <a:ext cx="720725" cy="120650"/>
          </a:xfrm>
          <a:prstGeom prst="line">
            <a:avLst/>
          </a:prstGeom>
          <a:noFill/>
          <a:ln w="9525">
            <a:solidFill>
              <a:srgbClr val="FF0000"/>
            </a:solidFill>
            <a:round/>
            <a:headEnd/>
            <a:tailEnd/>
          </a:ln>
        </p:spPr>
        <p:txBody>
          <a:bodyPr/>
          <a:lstStyle/>
          <a:p>
            <a:endParaRPr lang="en-US"/>
          </a:p>
        </p:txBody>
      </p:sp>
      <p:sp>
        <p:nvSpPr>
          <p:cNvPr id="149544" name="Text Box 47"/>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49545" name="Text Box 48"/>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49546" name="Text Box 49"/>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458802" name="Text Box 50"/>
          <p:cNvSpPr txBox="1">
            <a:spLocks noChangeArrowheads="1"/>
          </p:cNvSpPr>
          <p:nvPr/>
        </p:nvSpPr>
        <p:spPr bwMode="auto">
          <a:xfrm>
            <a:off x="4668838" y="4622800"/>
            <a:ext cx="2206625" cy="517525"/>
          </a:xfrm>
          <a:prstGeom prst="rect">
            <a:avLst/>
          </a:prstGeom>
          <a:noFill/>
          <a:ln w="9525">
            <a:noFill/>
            <a:miter lim="800000"/>
            <a:headEnd/>
            <a:tailEnd/>
          </a:ln>
        </p:spPr>
        <p:txBody>
          <a:bodyPr wrap="none">
            <a:spAutoFit/>
          </a:bodyPr>
          <a:lstStyle/>
          <a:p>
            <a:pPr algn="ctr"/>
            <a:r>
              <a:rPr lang="en-US">
                <a:solidFill>
                  <a:srgbClr val="006600"/>
                </a:solidFill>
              </a:rPr>
              <a:t>Water is a SOLID at STP </a:t>
            </a:r>
          </a:p>
          <a:p>
            <a:pPr algn="ctr"/>
            <a:r>
              <a:rPr lang="en-US">
                <a:solidFill>
                  <a:srgbClr val="006600"/>
                </a:solidFill>
              </a:rPr>
              <a:t>… this isn’t possible!</a:t>
            </a:r>
          </a:p>
        </p:txBody>
      </p:sp>
      <p:sp>
        <p:nvSpPr>
          <p:cNvPr id="458803" name="AutoShape 51"/>
          <p:cNvSpPr>
            <a:spLocks noChangeArrowheads="1"/>
          </p:cNvSpPr>
          <p:nvPr/>
        </p:nvSpPr>
        <p:spPr bwMode="auto">
          <a:xfrm>
            <a:off x="5583238"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
        <p:nvSpPr>
          <p:cNvPr id="458804" name="Text Box 52"/>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58805" name="Text Box 53"/>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58806" name="Text Box 54"/>
          <p:cNvSpPr txBox="1">
            <a:spLocks noChangeArrowheads="1"/>
          </p:cNvSpPr>
          <p:nvPr/>
        </p:nvSpPr>
        <p:spPr bwMode="auto">
          <a:xfrm>
            <a:off x="730250" y="6078538"/>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4" name="Group 55"/>
          <p:cNvGrpSpPr>
            <a:grpSpLocks/>
          </p:cNvGrpSpPr>
          <p:nvPr/>
        </p:nvGrpSpPr>
        <p:grpSpPr bwMode="auto">
          <a:xfrm>
            <a:off x="3125788" y="5835650"/>
            <a:ext cx="1119187" cy="808038"/>
            <a:chOff x="4174" y="2818"/>
            <a:chExt cx="756" cy="509"/>
          </a:xfrm>
        </p:grpSpPr>
        <p:sp>
          <p:nvSpPr>
            <p:cNvPr id="149582" name="AutoShape 5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3" name="Line 5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10" name="Text Box 58"/>
          <p:cNvSpPr txBox="1">
            <a:spLocks noChangeArrowheads="1"/>
          </p:cNvSpPr>
          <p:nvPr/>
        </p:nvSpPr>
        <p:spPr bwMode="auto">
          <a:xfrm>
            <a:off x="3105150" y="6259513"/>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58811" name="Text Box 59"/>
          <p:cNvSpPr txBox="1">
            <a:spLocks noChangeArrowheads="1"/>
          </p:cNvSpPr>
          <p:nvPr/>
        </p:nvSpPr>
        <p:spPr bwMode="auto">
          <a:xfrm>
            <a:off x="3149600" y="5902325"/>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58812" name="Line 60"/>
          <p:cNvSpPr>
            <a:spLocks noChangeShapeType="1"/>
          </p:cNvSpPr>
          <p:nvPr/>
        </p:nvSpPr>
        <p:spPr bwMode="auto">
          <a:xfrm flipV="1">
            <a:off x="2243138" y="6210300"/>
            <a:ext cx="776287" cy="98425"/>
          </a:xfrm>
          <a:prstGeom prst="line">
            <a:avLst/>
          </a:prstGeom>
          <a:noFill/>
          <a:ln w="9525">
            <a:solidFill>
              <a:srgbClr val="FF0000"/>
            </a:solidFill>
            <a:round/>
            <a:headEnd/>
            <a:tailEnd/>
          </a:ln>
        </p:spPr>
        <p:txBody>
          <a:bodyPr/>
          <a:lstStyle/>
          <a:p>
            <a:endParaRPr lang="en-US"/>
          </a:p>
        </p:txBody>
      </p:sp>
      <p:sp>
        <p:nvSpPr>
          <p:cNvPr id="458813" name="Line 61"/>
          <p:cNvSpPr>
            <a:spLocks noChangeShapeType="1"/>
          </p:cNvSpPr>
          <p:nvPr/>
        </p:nvSpPr>
        <p:spPr bwMode="auto">
          <a:xfrm flipV="1">
            <a:off x="3392488" y="6391275"/>
            <a:ext cx="752475" cy="127000"/>
          </a:xfrm>
          <a:prstGeom prst="line">
            <a:avLst/>
          </a:prstGeom>
          <a:noFill/>
          <a:ln w="9525">
            <a:solidFill>
              <a:srgbClr val="FF0000"/>
            </a:solidFill>
            <a:round/>
            <a:headEnd/>
            <a:tailEnd/>
          </a:ln>
        </p:spPr>
        <p:txBody>
          <a:bodyPr/>
          <a:lstStyle/>
          <a:p>
            <a:endParaRPr lang="en-US"/>
          </a:p>
        </p:txBody>
      </p:sp>
      <p:sp>
        <p:nvSpPr>
          <p:cNvPr id="458814" name="Text Box 62"/>
          <p:cNvSpPr txBox="1">
            <a:spLocks noChangeArrowheads="1"/>
          </p:cNvSpPr>
          <p:nvPr/>
        </p:nvSpPr>
        <p:spPr bwMode="auto">
          <a:xfrm>
            <a:off x="7693025" y="6067425"/>
            <a:ext cx="303213" cy="336550"/>
          </a:xfrm>
          <a:prstGeom prst="rect">
            <a:avLst/>
          </a:prstGeom>
          <a:noFill/>
          <a:ln w="9525">
            <a:noFill/>
            <a:miter lim="800000"/>
            <a:headEnd/>
            <a:tailEnd/>
          </a:ln>
        </p:spPr>
        <p:txBody>
          <a:bodyPr wrap="none">
            <a:spAutoFit/>
          </a:bodyPr>
          <a:lstStyle/>
          <a:p>
            <a:r>
              <a:rPr lang="en-US" sz="1600"/>
              <a:t>=</a:t>
            </a:r>
          </a:p>
        </p:txBody>
      </p:sp>
      <p:grpSp>
        <p:nvGrpSpPr>
          <p:cNvPr id="5" name="Group 63"/>
          <p:cNvGrpSpPr>
            <a:grpSpLocks/>
          </p:cNvGrpSpPr>
          <p:nvPr/>
        </p:nvGrpSpPr>
        <p:grpSpPr bwMode="auto">
          <a:xfrm>
            <a:off x="4271963" y="5835650"/>
            <a:ext cx="1050925" cy="808038"/>
            <a:chOff x="4174" y="2818"/>
            <a:chExt cx="756" cy="509"/>
          </a:xfrm>
        </p:grpSpPr>
        <p:sp>
          <p:nvSpPr>
            <p:cNvPr id="149580" name="AutoShape 64"/>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1" name="Line 65"/>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18" name="Text Box 66"/>
          <p:cNvSpPr txBox="1">
            <a:spLocks noChangeArrowheads="1"/>
          </p:cNvSpPr>
          <p:nvPr/>
        </p:nvSpPr>
        <p:spPr bwMode="auto">
          <a:xfrm>
            <a:off x="4232275" y="6259513"/>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8819" name="Text Box 67"/>
          <p:cNvSpPr txBox="1">
            <a:spLocks noChangeArrowheads="1"/>
          </p:cNvSpPr>
          <p:nvPr/>
        </p:nvSpPr>
        <p:spPr bwMode="auto">
          <a:xfrm>
            <a:off x="4286250" y="5902325"/>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58820" name="Line 68"/>
          <p:cNvSpPr>
            <a:spLocks noChangeShapeType="1"/>
          </p:cNvSpPr>
          <p:nvPr/>
        </p:nvSpPr>
        <p:spPr bwMode="auto">
          <a:xfrm flipV="1">
            <a:off x="4519613" y="6388100"/>
            <a:ext cx="739775" cy="130175"/>
          </a:xfrm>
          <a:prstGeom prst="line">
            <a:avLst/>
          </a:prstGeom>
          <a:noFill/>
          <a:ln w="9525">
            <a:solidFill>
              <a:srgbClr val="FF0000"/>
            </a:solidFill>
            <a:round/>
            <a:headEnd/>
            <a:tailEnd/>
          </a:ln>
        </p:spPr>
        <p:txBody>
          <a:bodyPr/>
          <a:lstStyle/>
          <a:p>
            <a:endParaRPr lang="en-US"/>
          </a:p>
        </p:txBody>
      </p:sp>
      <p:sp>
        <p:nvSpPr>
          <p:cNvPr id="458821" name="Line 69"/>
          <p:cNvSpPr>
            <a:spLocks noChangeShapeType="1"/>
          </p:cNvSpPr>
          <p:nvPr/>
        </p:nvSpPr>
        <p:spPr bwMode="auto">
          <a:xfrm flipV="1">
            <a:off x="3443288" y="6035675"/>
            <a:ext cx="720725" cy="120650"/>
          </a:xfrm>
          <a:prstGeom prst="line">
            <a:avLst/>
          </a:prstGeom>
          <a:noFill/>
          <a:ln w="9525">
            <a:solidFill>
              <a:srgbClr val="FF0000"/>
            </a:solidFill>
            <a:round/>
            <a:headEnd/>
            <a:tailEnd/>
          </a:ln>
        </p:spPr>
        <p:txBody>
          <a:bodyPr/>
          <a:lstStyle/>
          <a:p>
            <a:endParaRPr lang="en-US"/>
          </a:p>
        </p:txBody>
      </p:sp>
      <p:grpSp>
        <p:nvGrpSpPr>
          <p:cNvPr id="6" name="Group 70"/>
          <p:cNvGrpSpPr>
            <a:grpSpLocks/>
          </p:cNvGrpSpPr>
          <p:nvPr/>
        </p:nvGrpSpPr>
        <p:grpSpPr bwMode="auto">
          <a:xfrm>
            <a:off x="5345113" y="5835650"/>
            <a:ext cx="1058862" cy="808038"/>
            <a:chOff x="4174" y="2818"/>
            <a:chExt cx="756" cy="509"/>
          </a:xfrm>
        </p:grpSpPr>
        <p:sp>
          <p:nvSpPr>
            <p:cNvPr id="149578" name="AutoShape 71"/>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79" name="Line 72"/>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25" name="Text Box 73"/>
          <p:cNvSpPr txBox="1">
            <a:spLocks noChangeArrowheads="1"/>
          </p:cNvSpPr>
          <p:nvPr/>
        </p:nvSpPr>
        <p:spPr bwMode="auto">
          <a:xfrm>
            <a:off x="5314950" y="6259513"/>
            <a:ext cx="1076325" cy="336550"/>
          </a:xfrm>
          <a:prstGeom prst="rect">
            <a:avLst/>
          </a:prstGeom>
          <a:noFill/>
          <a:ln w="9525">
            <a:noFill/>
            <a:miter lim="800000"/>
            <a:headEnd/>
            <a:tailEnd/>
          </a:ln>
        </p:spPr>
        <p:txBody>
          <a:bodyPr wrap="none">
            <a:spAutoFit/>
          </a:bodyPr>
          <a:lstStyle/>
          <a:p>
            <a:r>
              <a:rPr lang="en-US" sz="1600"/>
              <a:t>1.0 g H</a:t>
            </a:r>
            <a:r>
              <a:rPr lang="en-US" sz="1600" baseline="-25000"/>
              <a:t>2</a:t>
            </a:r>
            <a:r>
              <a:rPr lang="en-US" sz="1600"/>
              <a:t>O</a:t>
            </a:r>
            <a:endParaRPr lang="en-US" sz="1600" baseline="-25000"/>
          </a:p>
        </p:txBody>
      </p:sp>
      <p:sp>
        <p:nvSpPr>
          <p:cNvPr id="458826" name="Text Box 74"/>
          <p:cNvSpPr txBox="1">
            <a:spLocks noChangeArrowheads="1"/>
          </p:cNvSpPr>
          <p:nvPr/>
        </p:nvSpPr>
        <p:spPr bwMode="auto">
          <a:xfrm>
            <a:off x="5321300" y="5902325"/>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p>
        </p:txBody>
      </p:sp>
      <p:sp>
        <p:nvSpPr>
          <p:cNvPr id="458827" name="Line 75"/>
          <p:cNvSpPr>
            <a:spLocks noChangeShapeType="1"/>
          </p:cNvSpPr>
          <p:nvPr/>
        </p:nvSpPr>
        <p:spPr bwMode="auto">
          <a:xfrm flipV="1">
            <a:off x="5716588" y="6407150"/>
            <a:ext cx="541337" cy="92075"/>
          </a:xfrm>
          <a:prstGeom prst="line">
            <a:avLst/>
          </a:prstGeom>
          <a:noFill/>
          <a:ln w="9525">
            <a:solidFill>
              <a:srgbClr val="FF0000"/>
            </a:solidFill>
            <a:round/>
            <a:headEnd/>
            <a:tailEnd/>
          </a:ln>
        </p:spPr>
        <p:txBody>
          <a:bodyPr/>
          <a:lstStyle/>
          <a:p>
            <a:endParaRPr lang="en-US"/>
          </a:p>
        </p:txBody>
      </p:sp>
      <p:sp>
        <p:nvSpPr>
          <p:cNvPr id="458828" name="Line 76"/>
          <p:cNvSpPr>
            <a:spLocks noChangeShapeType="1"/>
          </p:cNvSpPr>
          <p:nvPr/>
        </p:nvSpPr>
        <p:spPr bwMode="auto">
          <a:xfrm flipV="1">
            <a:off x="5595938" y="6035675"/>
            <a:ext cx="720725" cy="120650"/>
          </a:xfrm>
          <a:prstGeom prst="line">
            <a:avLst/>
          </a:prstGeom>
          <a:noFill/>
          <a:ln w="9525">
            <a:solidFill>
              <a:srgbClr val="FF0000"/>
            </a:solidFill>
            <a:round/>
            <a:headEnd/>
            <a:tailEnd/>
          </a:ln>
        </p:spPr>
        <p:txBody>
          <a:bodyPr/>
          <a:lstStyle/>
          <a:p>
            <a:endParaRPr lang="en-US"/>
          </a:p>
        </p:txBody>
      </p:sp>
      <p:grpSp>
        <p:nvGrpSpPr>
          <p:cNvPr id="7" name="Group 77"/>
          <p:cNvGrpSpPr>
            <a:grpSpLocks/>
          </p:cNvGrpSpPr>
          <p:nvPr/>
        </p:nvGrpSpPr>
        <p:grpSpPr bwMode="auto">
          <a:xfrm>
            <a:off x="6430963" y="5835650"/>
            <a:ext cx="1295400" cy="808038"/>
            <a:chOff x="4174" y="2818"/>
            <a:chExt cx="756" cy="509"/>
          </a:xfrm>
        </p:grpSpPr>
        <p:sp>
          <p:nvSpPr>
            <p:cNvPr id="149576" name="AutoShape 7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77" name="Line 7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32" name="Text Box 80"/>
          <p:cNvSpPr txBox="1">
            <a:spLocks noChangeArrowheads="1"/>
          </p:cNvSpPr>
          <p:nvPr/>
        </p:nvSpPr>
        <p:spPr bwMode="auto">
          <a:xfrm>
            <a:off x="6362700" y="6259513"/>
            <a:ext cx="1414463"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458833" name="Text Box 81"/>
          <p:cNvSpPr txBox="1">
            <a:spLocks noChangeArrowheads="1"/>
          </p:cNvSpPr>
          <p:nvPr/>
        </p:nvSpPr>
        <p:spPr bwMode="auto">
          <a:xfrm>
            <a:off x="6616700" y="59023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p>
        </p:txBody>
      </p:sp>
      <p:sp>
        <p:nvSpPr>
          <p:cNvPr id="458834" name="Line 82"/>
          <p:cNvSpPr>
            <a:spLocks noChangeShapeType="1"/>
          </p:cNvSpPr>
          <p:nvPr/>
        </p:nvSpPr>
        <p:spPr bwMode="auto">
          <a:xfrm flipV="1">
            <a:off x="6977063" y="6391275"/>
            <a:ext cx="682625" cy="119063"/>
          </a:xfrm>
          <a:prstGeom prst="line">
            <a:avLst/>
          </a:prstGeom>
          <a:noFill/>
          <a:ln w="9525">
            <a:solidFill>
              <a:srgbClr val="FF0000"/>
            </a:solidFill>
            <a:round/>
            <a:headEnd/>
            <a:tailEnd/>
          </a:ln>
        </p:spPr>
        <p:txBody>
          <a:bodyPr/>
          <a:lstStyle/>
          <a:p>
            <a:endParaRPr lang="en-US"/>
          </a:p>
        </p:txBody>
      </p:sp>
      <p:sp>
        <p:nvSpPr>
          <p:cNvPr id="458835" name="Line 83"/>
          <p:cNvSpPr>
            <a:spLocks noChangeShapeType="1"/>
          </p:cNvSpPr>
          <p:nvPr/>
        </p:nvSpPr>
        <p:spPr bwMode="auto">
          <a:xfrm flipV="1">
            <a:off x="4667250" y="6022975"/>
            <a:ext cx="541338" cy="92075"/>
          </a:xfrm>
          <a:prstGeom prst="line">
            <a:avLst/>
          </a:prstGeom>
          <a:noFill/>
          <a:ln w="9525">
            <a:solidFill>
              <a:srgbClr val="FF0000"/>
            </a:solidFill>
            <a:round/>
            <a:headEnd/>
            <a:tailEnd/>
          </a:ln>
        </p:spPr>
        <p:txBody>
          <a:bodyPr/>
          <a:lstStyle/>
          <a:p>
            <a:endParaRPr lang="en-US"/>
          </a:p>
        </p:txBody>
      </p:sp>
      <p:sp>
        <p:nvSpPr>
          <p:cNvPr id="458836" name="Text Box 84"/>
          <p:cNvSpPr txBox="1">
            <a:spLocks noChangeArrowheads="1"/>
          </p:cNvSpPr>
          <p:nvPr/>
        </p:nvSpPr>
        <p:spPr bwMode="auto">
          <a:xfrm>
            <a:off x="5192713" y="4622800"/>
            <a:ext cx="1504950" cy="517525"/>
          </a:xfrm>
          <a:prstGeom prst="rect">
            <a:avLst/>
          </a:prstGeom>
          <a:noFill/>
          <a:ln w="9525">
            <a:noFill/>
            <a:miter lim="800000"/>
            <a:headEnd/>
            <a:tailEnd/>
          </a:ln>
        </p:spPr>
        <p:txBody>
          <a:bodyPr wrap="none">
            <a:spAutoFit/>
          </a:bodyPr>
          <a:lstStyle/>
          <a:p>
            <a:pPr algn="ctr"/>
            <a:r>
              <a:rPr lang="en-US">
                <a:solidFill>
                  <a:srgbClr val="006600"/>
                </a:solidFill>
              </a:rPr>
              <a:t>Density of water </a:t>
            </a:r>
          </a:p>
          <a:p>
            <a:pPr algn="ctr"/>
            <a:r>
              <a:rPr lang="en-US">
                <a:solidFill>
                  <a:srgbClr val="006600"/>
                </a:solidFill>
              </a:rPr>
              <a:t>is 1.0 g/mL</a:t>
            </a:r>
          </a:p>
        </p:txBody>
      </p:sp>
      <p:sp>
        <p:nvSpPr>
          <p:cNvPr id="458837" name="AutoShape 85"/>
          <p:cNvSpPr>
            <a:spLocks noChangeArrowheads="1"/>
          </p:cNvSpPr>
          <p:nvPr/>
        </p:nvSpPr>
        <p:spPr bwMode="auto">
          <a:xfrm>
            <a:off x="5764213"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
        <p:nvSpPr>
          <p:cNvPr id="458838" name="Text Box 86"/>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8761"/>
                                        </p:tgtEl>
                                        <p:attrNameLst>
                                          <p:attrName>style.visibility</p:attrName>
                                        </p:attrNameLst>
                                      </p:cBhvr>
                                      <p:to>
                                        <p:strVal val="visible"/>
                                      </p:to>
                                    </p:set>
                                    <p:anim calcmode="lin" valueType="num">
                                      <p:cBhvr>
                                        <p:cTn id="7" dur="500" fill="hold"/>
                                        <p:tgtEl>
                                          <p:spTgt spid="458761"/>
                                        </p:tgtEl>
                                        <p:attrNameLst>
                                          <p:attrName>ppt_w</p:attrName>
                                        </p:attrNameLst>
                                      </p:cBhvr>
                                      <p:tavLst>
                                        <p:tav tm="0">
                                          <p:val>
                                            <p:fltVal val="0"/>
                                          </p:val>
                                        </p:tav>
                                        <p:tav tm="100000">
                                          <p:val>
                                            <p:strVal val="#ppt_w"/>
                                          </p:val>
                                        </p:tav>
                                      </p:tavLst>
                                    </p:anim>
                                    <p:anim calcmode="lin" valueType="num">
                                      <p:cBhvr>
                                        <p:cTn id="8" dur="500" fill="hold"/>
                                        <p:tgtEl>
                                          <p:spTgt spid="458761"/>
                                        </p:tgtEl>
                                        <p:attrNameLst>
                                          <p:attrName>ppt_h</p:attrName>
                                        </p:attrNameLst>
                                      </p:cBhvr>
                                      <p:tavLst>
                                        <p:tav tm="0">
                                          <p:val>
                                            <p:fltVal val="0"/>
                                          </p:val>
                                        </p:tav>
                                        <p:tav tm="100000">
                                          <p:val>
                                            <p:strVal val="#ppt_h"/>
                                          </p:val>
                                        </p:tav>
                                      </p:tavLst>
                                    </p:anim>
                                    <p:animEffect transition="in" filter="fade">
                                      <p:cBhvr>
                                        <p:cTn id="9" dur="500"/>
                                        <p:tgtEl>
                                          <p:spTgt spid="45876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8790"/>
                                        </p:tgtEl>
                                        <p:attrNameLst>
                                          <p:attrName>style.visibility</p:attrName>
                                        </p:attrNameLst>
                                      </p:cBhvr>
                                      <p:to>
                                        <p:strVal val="visible"/>
                                      </p:to>
                                    </p:set>
                                    <p:animEffect transition="in" filter="fade">
                                      <p:cBhvr>
                                        <p:cTn id="14" dur="1000"/>
                                        <p:tgtEl>
                                          <p:spTgt spid="458790"/>
                                        </p:tgtEl>
                                      </p:cBhvr>
                                    </p:animEffect>
                                    <p:anim calcmode="lin" valueType="num">
                                      <p:cBhvr>
                                        <p:cTn id="15" dur="1000" fill="hold"/>
                                        <p:tgtEl>
                                          <p:spTgt spid="458790"/>
                                        </p:tgtEl>
                                        <p:attrNameLst>
                                          <p:attrName>ppt_x</p:attrName>
                                        </p:attrNameLst>
                                      </p:cBhvr>
                                      <p:tavLst>
                                        <p:tav tm="0">
                                          <p:val>
                                            <p:strVal val="#ppt_x"/>
                                          </p:val>
                                        </p:tav>
                                        <p:tav tm="100000">
                                          <p:val>
                                            <p:strVal val="#ppt_x"/>
                                          </p:val>
                                        </p:tav>
                                      </p:tavLst>
                                    </p:anim>
                                    <p:anim calcmode="lin" valueType="num">
                                      <p:cBhvr>
                                        <p:cTn id="16" dur="1000" fill="hold"/>
                                        <p:tgtEl>
                                          <p:spTgt spid="4587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8764"/>
                                        </p:tgtEl>
                                        <p:attrNameLst>
                                          <p:attrName>style.visibility</p:attrName>
                                        </p:attrNameLst>
                                      </p:cBhvr>
                                      <p:to>
                                        <p:strVal val="visible"/>
                                      </p:to>
                                    </p:set>
                                    <p:anim calcmode="lin" valueType="num">
                                      <p:cBhvr>
                                        <p:cTn id="21" dur="500" fill="hold"/>
                                        <p:tgtEl>
                                          <p:spTgt spid="458764"/>
                                        </p:tgtEl>
                                        <p:attrNameLst>
                                          <p:attrName>ppt_w</p:attrName>
                                        </p:attrNameLst>
                                      </p:cBhvr>
                                      <p:tavLst>
                                        <p:tav tm="0">
                                          <p:val>
                                            <p:fltVal val="0"/>
                                          </p:val>
                                        </p:tav>
                                        <p:tav tm="100000">
                                          <p:val>
                                            <p:strVal val="#ppt_w"/>
                                          </p:val>
                                        </p:tav>
                                      </p:tavLst>
                                    </p:anim>
                                    <p:anim calcmode="lin" valueType="num">
                                      <p:cBhvr>
                                        <p:cTn id="22" dur="500" fill="hold"/>
                                        <p:tgtEl>
                                          <p:spTgt spid="458764"/>
                                        </p:tgtEl>
                                        <p:attrNameLst>
                                          <p:attrName>ppt_h</p:attrName>
                                        </p:attrNameLst>
                                      </p:cBhvr>
                                      <p:tavLst>
                                        <p:tav tm="0">
                                          <p:val>
                                            <p:fltVal val="0"/>
                                          </p:val>
                                        </p:tav>
                                        <p:tav tm="100000">
                                          <p:val>
                                            <p:strVal val="#ppt_h"/>
                                          </p:val>
                                        </p:tav>
                                      </p:tavLst>
                                    </p:anim>
                                    <p:animEffect transition="in" filter="fade">
                                      <p:cBhvr>
                                        <p:cTn id="23" dur="500"/>
                                        <p:tgtEl>
                                          <p:spTgt spid="45876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8765"/>
                                        </p:tgtEl>
                                        <p:attrNameLst>
                                          <p:attrName>style.visibility</p:attrName>
                                        </p:attrNameLst>
                                      </p:cBhvr>
                                      <p:to>
                                        <p:strVal val="visible"/>
                                      </p:to>
                                    </p:set>
                                    <p:anim calcmode="lin" valueType="num">
                                      <p:cBhvr>
                                        <p:cTn id="28" dur="500" fill="hold"/>
                                        <p:tgtEl>
                                          <p:spTgt spid="458765"/>
                                        </p:tgtEl>
                                        <p:attrNameLst>
                                          <p:attrName>ppt_w</p:attrName>
                                        </p:attrNameLst>
                                      </p:cBhvr>
                                      <p:tavLst>
                                        <p:tav tm="0">
                                          <p:val>
                                            <p:fltVal val="0"/>
                                          </p:val>
                                        </p:tav>
                                        <p:tav tm="100000">
                                          <p:val>
                                            <p:strVal val="#ppt_w"/>
                                          </p:val>
                                        </p:tav>
                                      </p:tavLst>
                                    </p:anim>
                                    <p:anim calcmode="lin" valueType="num">
                                      <p:cBhvr>
                                        <p:cTn id="29" dur="500" fill="hold"/>
                                        <p:tgtEl>
                                          <p:spTgt spid="458765"/>
                                        </p:tgtEl>
                                        <p:attrNameLst>
                                          <p:attrName>ppt_h</p:attrName>
                                        </p:attrNameLst>
                                      </p:cBhvr>
                                      <p:tavLst>
                                        <p:tav tm="0">
                                          <p:val>
                                            <p:fltVal val="0"/>
                                          </p:val>
                                        </p:tav>
                                        <p:tav tm="100000">
                                          <p:val>
                                            <p:strVal val="#ppt_h"/>
                                          </p:val>
                                        </p:tav>
                                      </p:tavLst>
                                    </p:anim>
                                    <p:animEffect transition="in" filter="fade">
                                      <p:cBhvr>
                                        <p:cTn id="30" dur="500"/>
                                        <p:tgtEl>
                                          <p:spTgt spid="45876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8766"/>
                                        </p:tgtEl>
                                        <p:attrNameLst>
                                          <p:attrName>style.visibility</p:attrName>
                                        </p:attrNameLst>
                                      </p:cBhvr>
                                      <p:to>
                                        <p:strVal val="visible"/>
                                      </p:to>
                                    </p:set>
                                    <p:animEffect transition="in" filter="wipe(up)">
                                      <p:cBhvr>
                                        <p:cTn id="35" dur="500"/>
                                        <p:tgtEl>
                                          <p:spTgt spid="458766"/>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8768"/>
                                        </p:tgtEl>
                                        <p:attrNameLst>
                                          <p:attrName>style.visibility</p:attrName>
                                        </p:attrNameLst>
                                      </p:cBhvr>
                                      <p:to>
                                        <p:strVal val="visible"/>
                                      </p:to>
                                    </p:set>
                                    <p:animEffect transition="in" filter="fade">
                                      <p:cBhvr>
                                        <p:cTn id="38" dur="1000"/>
                                        <p:tgtEl>
                                          <p:spTgt spid="458768"/>
                                        </p:tgtEl>
                                      </p:cBhvr>
                                    </p:animEffect>
                                    <p:anim calcmode="lin" valueType="num">
                                      <p:cBhvr>
                                        <p:cTn id="39" dur="1000" fill="hold"/>
                                        <p:tgtEl>
                                          <p:spTgt spid="458768"/>
                                        </p:tgtEl>
                                        <p:attrNameLst>
                                          <p:attrName>ppt_x</p:attrName>
                                        </p:attrNameLst>
                                      </p:cBhvr>
                                      <p:tavLst>
                                        <p:tav tm="0">
                                          <p:val>
                                            <p:strVal val="#ppt_x-.1"/>
                                          </p:val>
                                        </p:tav>
                                        <p:tav tm="100000">
                                          <p:val>
                                            <p:strVal val="#ppt_x"/>
                                          </p:val>
                                        </p:tav>
                                      </p:tavLst>
                                    </p:anim>
                                    <p:anim calcmode="lin" valueType="num">
                                      <p:cBhvr>
                                        <p:cTn id="40" dur="1000" fill="hold"/>
                                        <p:tgtEl>
                                          <p:spTgt spid="4587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8770"/>
                                        </p:tgtEl>
                                        <p:attrNameLst>
                                          <p:attrName>style.visibility</p:attrName>
                                        </p:attrNameLst>
                                      </p:cBhvr>
                                      <p:to>
                                        <p:strVal val="visible"/>
                                      </p:to>
                                    </p:set>
                                    <p:animEffect transition="in" filter="dissolve">
                                      <p:cBhvr>
                                        <p:cTn id="45" dur="500"/>
                                        <p:tgtEl>
                                          <p:spTgt spid="4587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8767"/>
                                        </p:tgtEl>
                                        <p:attrNameLst>
                                          <p:attrName>style.visibility</p:attrName>
                                        </p:attrNameLst>
                                      </p:cBhvr>
                                      <p:to>
                                        <p:strVal val="visible"/>
                                      </p:to>
                                    </p:set>
                                    <p:animEffect transition="in" filter="wipe(up)">
                                      <p:cBhvr>
                                        <p:cTn id="50" dur="500"/>
                                        <p:tgtEl>
                                          <p:spTgt spid="458767"/>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8769"/>
                                        </p:tgtEl>
                                        <p:attrNameLst>
                                          <p:attrName>style.visibility</p:attrName>
                                        </p:attrNameLst>
                                      </p:cBhvr>
                                      <p:to>
                                        <p:strVal val="visible"/>
                                      </p:to>
                                    </p:set>
                                    <p:animEffect transition="in" filter="fade">
                                      <p:cBhvr>
                                        <p:cTn id="53" dur="1000"/>
                                        <p:tgtEl>
                                          <p:spTgt spid="458769"/>
                                        </p:tgtEl>
                                      </p:cBhvr>
                                    </p:animEffect>
                                    <p:anim calcmode="lin" valueType="num">
                                      <p:cBhvr>
                                        <p:cTn id="54" dur="1000" fill="hold"/>
                                        <p:tgtEl>
                                          <p:spTgt spid="458769"/>
                                        </p:tgtEl>
                                        <p:attrNameLst>
                                          <p:attrName>ppt_x</p:attrName>
                                        </p:attrNameLst>
                                      </p:cBhvr>
                                      <p:tavLst>
                                        <p:tav tm="0">
                                          <p:val>
                                            <p:strVal val="#ppt_x-.1"/>
                                          </p:val>
                                        </p:tav>
                                        <p:tav tm="100000">
                                          <p:val>
                                            <p:strVal val="#ppt_x"/>
                                          </p:val>
                                        </p:tav>
                                      </p:tavLst>
                                    </p:anim>
                                    <p:anim calcmode="lin" valueType="num">
                                      <p:cBhvr>
                                        <p:cTn id="55" dur="1000" fill="hold"/>
                                        <p:tgtEl>
                                          <p:spTgt spid="45876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8771"/>
                                        </p:tgtEl>
                                        <p:attrNameLst>
                                          <p:attrName>style.visibility</p:attrName>
                                        </p:attrNameLst>
                                      </p:cBhvr>
                                      <p:to>
                                        <p:strVal val="visible"/>
                                      </p:to>
                                    </p:set>
                                    <p:animEffect transition="in" filter="dissolve">
                                      <p:cBhvr>
                                        <p:cTn id="60" dur="500"/>
                                        <p:tgtEl>
                                          <p:spTgt spid="45877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8772"/>
                                        </p:tgtEl>
                                        <p:attrNameLst>
                                          <p:attrName>style.visibility</p:attrName>
                                        </p:attrNameLst>
                                      </p:cBhvr>
                                      <p:to>
                                        <p:strVal val="visible"/>
                                      </p:to>
                                    </p:set>
                                    <p:animEffect transition="in" filter="dissolve">
                                      <p:cBhvr>
                                        <p:cTn id="65" dur="500"/>
                                        <p:tgtEl>
                                          <p:spTgt spid="4587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8774"/>
                                        </p:tgtEl>
                                        <p:attrNameLst>
                                          <p:attrName>style.visibility</p:attrName>
                                        </p:attrNameLst>
                                      </p:cBhvr>
                                      <p:to>
                                        <p:strVal val="visible"/>
                                      </p:to>
                                    </p:set>
                                    <p:animEffect transition="in" filter="fade">
                                      <p:cBhvr>
                                        <p:cTn id="70" dur="2000"/>
                                        <p:tgtEl>
                                          <p:spTgt spid="45877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8776"/>
                                        </p:tgtEl>
                                        <p:attrNameLst>
                                          <p:attrName>style.visibility</p:attrName>
                                        </p:attrNameLst>
                                      </p:cBhvr>
                                      <p:to>
                                        <p:strVal val="visible"/>
                                      </p:to>
                                    </p:set>
                                    <p:animEffect transition="in" filter="fade">
                                      <p:cBhvr>
                                        <p:cTn id="75" dur="1000"/>
                                        <p:tgtEl>
                                          <p:spTgt spid="458776"/>
                                        </p:tgtEl>
                                      </p:cBhvr>
                                    </p:animEffect>
                                    <p:anim calcmode="lin" valueType="num">
                                      <p:cBhvr>
                                        <p:cTn id="76" dur="1000" fill="hold"/>
                                        <p:tgtEl>
                                          <p:spTgt spid="458776"/>
                                        </p:tgtEl>
                                        <p:attrNameLst>
                                          <p:attrName>ppt_x</p:attrName>
                                        </p:attrNameLst>
                                      </p:cBhvr>
                                      <p:tavLst>
                                        <p:tav tm="0">
                                          <p:val>
                                            <p:strVal val="#ppt_x"/>
                                          </p:val>
                                        </p:tav>
                                        <p:tav tm="100000">
                                          <p:val>
                                            <p:strVal val="#ppt_x"/>
                                          </p:val>
                                        </p:tav>
                                      </p:tavLst>
                                    </p:anim>
                                    <p:anim calcmode="lin" valueType="num">
                                      <p:cBhvr>
                                        <p:cTn id="77" dur="1000" fill="hold"/>
                                        <p:tgtEl>
                                          <p:spTgt spid="45877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8773"/>
                                        </p:tgtEl>
                                        <p:attrNameLst>
                                          <p:attrName>style.visibility</p:attrName>
                                        </p:attrNameLst>
                                      </p:cBhvr>
                                      <p:to>
                                        <p:strVal val="visible"/>
                                      </p:to>
                                    </p:set>
                                    <p:animEffect transition="in" filter="dissolve">
                                      <p:cBhvr>
                                        <p:cTn id="82" dur="500"/>
                                        <p:tgtEl>
                                          <p:spTgt spid="45877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8775"/>
                                        </p:tgtEl>
                                        <p:attrNameLst>
                                          <p:attrName>style.visibility</p:attrName>
                                        </p:attrNameLst>
                                      </p:cBhvr>
                                      <p:to>
                                        <p:strVal val="visible"/>
                                      </p:to>
                                    </p:set>
                                    <p:anim calcmode="lin" valueType="num">
                                      <p:cBhvr>
                                        <p:cTn id="87" dur="500" fill="hold"/>
                                        <p:tgtEl>
                                          <p:spTgt spid="458775"/>
                                        </p:tgtEl>
                                        <p:attrNameLst>
                                          <p:attrName>ppt_w</p:attrName>
                                        </p:attrNameLst>
                                      </p:cBhvr>
                                      <p:tavLst>
                                        <p:tav tm="0">
                                          <p:val>
                                            <p:fltVal val="0"/>
                                          </p:val>
                                        </p:tav>
                                        <p:tav tm="100000">
                                          <p:val>
                                            <p:strVal val="#ppt_w"/>
                                          </p:val>
                                        </p:tav>
                                      </p:tavLst>
                                    </p:anim>
                                    <p:anim calcmode="lin" valueType="num">
                                      <p:cBhvr>
                                        <p:cTn id="88" dur="500" fill="hold"/>
                                        <p:tgtEl>
                                          <p:spTgt spid="458775"/>
                                        </p:tgtEl>
                                        <p:attrNameLst>
                                          <p:attrName>ppt_h</p:attrName>
                                        </p:attrNameLst>
                                      </p:cBhvr>
                                      <p:tavLst>
                                        <p:tav tm="0">
                                          <p:val>
                                            <p:fltVal val="0"/>
                                          </p:val>
                                        </p:tav>
                                        <p:tav tm="100000">
                                          <p:val>
                                            <p:strVal val="#ppt_h"/>
                                          </p:val>
                                        </p:tav>
                                      </p:tavLst>
                                    </p:anim>
                                    <p:animEffect transition="in" filter="fade">
                                      <p:cBhvr>
                                        <p:cTn id="89" dur="500"/>
                                        <p:tgtEl>
                                          <p:spTgt spid="458775"/>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8777"/>
                                        </p:tgtEl>
                                        <p:attrNameLst>
                                          <p:attrName>style.visibility</p:attrName>
                                        </p:attrNameLst>
                                      </p:cBhvr>
                                      <p:to>
                                        <p:strVal val="visible"/>
                                      </p:to>
                                    </p:set>
                                    <p:animEffect transition="in" filter="fade">
                                      <p:cBhvr>
                                        <p:cTn id="94" dur="1000"/>
                                        <p:tgtEl>
                                          <p:spTgt spid="458777"/>
                                        </p:tgtEl>
                                      </p:cBhvr>
                                    </p:animEffect>
                                    <p:anim calcmode="lin" valueType="num">
                                      <p:cBhvr>
                                        <p:cTn id="95" dur="1000" fill="hold"/>
                                        <p:tgtEl>
                                          <p:spTgt spid="458777"/>
                                        </p:tgtEl>
                                        <p:attrNameLst>
                                          <p:attrName>ppt_x</p:attrName>
                                        </p:attrNameLst>
                                      </p:cBhvr>
                                      <p:tavLst>
                                        <p:tav tm="0">
                                          <p:val>
                                            <p:strVal val="#ppt_x"/>
                                          </p:val>
                                        </p:tav>
                                        <p:tav tm="100000">
                                          <p:val>
                                            <p:strVal val="#ppt_x"/>
                                          </p:val>
                                        </p:tav>
                                      </p:tavLst>
                                    </p:anim>
                                    <p:anim calcmode="lin" valueType="num">
                                      <p:cBhvr>
                                        <p:cTn id="96" dur="1000" fill="hold"/>
                                        <p:tgtEl>
                                          <p:spTgt spid="45877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8789"/>
                                        </p:tgtEl>
                                        <p:attrNameLst>
                                          <p:attrName>style.visibility</p:attrName>
                                        </p:attrNameLst>
                                      </p:cBhvr>
                                      <p:to>
                                        <p:strVal val="visible"/>
                                      </p:to>
                                    </p:set>
                                    <p:animEffect transition="in" filter="checkerboard(across)">
                                      <p:cBhvr>
                                        <p:cTn id="101" dur="500"/>
                                        <p:tgtEl>
                                          <p:spTgt spid="45878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8788"/>
                                        </p:tgtEl>
                                        <p:attrNameLst>
                                          <p:attrName>style.visibility</p:attrName>
                                        </p:attrNameLst>
                                      </p:cBhvr>
                                      <p:to>
                                        <p:strVal val="visible"/>
                                      </p:to>
                                    </p:set>
                                    <p:animEffect transition="in" filter="wipe(down)">
                                      <p:cBhvr>
                                        <p:cTn id="104" dur="500"/>
                                        <p:tgtEl>
                                          <p:spTgt spid="458788"/>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58764"/>
                                        </p:tgtEl>
                                        <p:attrNameLst>
                                          <p:attrName>style.opacity</p:attrName>
                                        </p:attrNameLst>
                                      </p:cBhvr>
                                      <p:to>
                                        <p:strVal val="0.5"/>
                                      </p:to>
                                    </p:set>
                                    <p:animEffect filter="image" prLst="opacity: 0.5">
                                      <p:cBhvr rctx="IE">
                                        <p:cTn id="109" dur="indefinite"/>
                                        <p:tgtEl>
                                          <p:spTgt spid="458764"/>
                                        </p:tgtEl>
                                      </p:cBhvr>
                                    </p:animEffect>
                                  </p:childTnLst>
                                </p:cTn>
                              </p:par>
                              <p:par>
                                <p:cTn id="110" presetID="9" presetClass="emph" presetSubtype="0" grpId="1" nodeType="withEffect">
                                  <p:stCondLst>
                                    <p:cond delay="0"/>
                                  </p:stCondLst>
                                  <p:childTnLst>
                                    <p:set>
                                      <p:cBhvr rctx="PPT">
                                        <p:cTn id="111" dur="indefinite"/>
                                        <p:tgtEl>
                                          <p:spTgt spid="458765"/>
                                        </p:tgtEl>
                                        <p:attrNameLst>
                                          <p:attrName>style.opacity</p:attrName>
                                        </p:attrNameLst>
                                      </p:cBhvr>
                                      <p:to>
                                        <p:strVal val="0.5"/>
                                      </p:to>
                                    </p:set>
                                    <p:animEffect filter="image" prLst="opacity: 0.5">
                                      <p:cBhvr rctx="IE">
                                        <p:cTn id="112" dur="indefinite"/>
                                        <p:tgtEl>
                                          <p:spTgt spid="458765"/>
                                        </p:tgtEl>
                                      </p:cBhvr>
                                    </p:animEffect>
                                  </p:childTnLst>
                                </p:cTn>
                              </p:par>
                              <p:par>
                                <p:cTn id="113" presetID="9" presetClass="emph" presetSubtype="0" grpId="1" nodeType="withEffect">
                                  <p:stCondLst>
                                    <p:cond delay="0"/>
                                  </p:stCondLst>
                                  <p:childTnLst>
                                    <p:set>
                                      <p:cBhvr rctx="PPT">
                                        <p:cTn id="114" dur="indefinite"/>
                                        <p:tgtEl>
                                          <p:spTgt spid="458766"/>
                                        </p:tgtEl>
                                        <p:attrNameLst>
                                          <p:attrName>style.opacity</p:attrName>
                                        </p:attrNameLst>
                                      </p:cBhvr>
                                      <p:to>
                                        <p:strVal val="0.5"/>
                                      </p:to>
                                    </p:set>
                                    <p:animEffect filter="image" prLst="opacity: 0.5">
                                      <p:cBhvr rctx="IE">
                                        <p:cTn id="115" dur="indefinite"/>
                                        <p:tgtEl>
                                          <p:spTgt spid="458766"/>
                                        </p:tgtEl>
                                      </p:cBhvr>
                                    </p:animEffect>
                                  </p:childTnLst>
                                </p:cTn>
                              </p:par>
                              <p:par>
                                <p:cTn id="116" presetID="9" presetClass="emph" presetSubtype="0" grpId="1" nodeType="withEffect">
                                  <p:stCondLst>
                                    <p:cond delay="0"/>
                                  </p:stCondLst>
                                  <p:childTnLst>
                                    <p:set>
                                      <p:cBhvr rctx="PPT">
                                        <p:cTn id="117" dur="indefinite"/>
                                        <p:tgtEl>
                                          <p:spTgt spid="458767"/>
                                        </p:tgtEl>
                                        <p:attrNameLst>
                                          <p:attrName>style.opacity</p:attrName>
                                        </p:attrNameLst>
                                      </p:cBhvr>
                                      <p:to>
                                        <p:strVal val="0.5"/>
                                      </p:to>
                                    </p:set>
                                    <p:animEffect filter="image" prLst="opacity: 0.5">
                                      <p:cBhvr rctx="IE">
                                        <p:cTn id="118" dur="indefinite"/>
                                        <p:tgtEl>
                                          <p:spTgt spid="458767"/>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58768"/>
                                        </p:tgtEl>
                                        <p:attrNameLst>
                                          <p:attrName>style.opacity</p:attrName>
                                        </p:attrNameLst>
                                      </p:cBhvr>
                                      <p:to>
                                        <p:strVal val="0.5"/>
                                      </p:to>
                                    </p:set>
                                    <p:animEffect filter="image" prLst="opacity: 0.5">
                                      <p:cBhvr rctx="IE">
                                        <p:cTn id="121" dur="indefinite"/>
                                        <p:tgtEl>
                                          <p:spTgt spid="458768"/>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58769"/>
                                        </p:tgtEl>
                                        <p:attrNameLst>
                                          <p:attrName>style.opacity</p:attrName>
                                        </p:attrNameLst>
                                      </p:cBhvr>
                                      <p:to>
                                        <p:strVal val="0.5"/>
                                      </p:to>
                                    </p:set>
                                    <p:animEffect filter="image" prLst="opacity: 0.5">
                                      <p:cBhvr rctx="IE">
                                        <p:cTn id="124" dur="indefinite"/>
                                        <p:tgtEl>
                                          <p:spTgt spid="458769"/>
                                        </p:tgtEl>
                                      </p:cBhvr>
                                    </p:animEffect>
                                  </p:childTnLst>
                                </p:cTn>
                              </p:par>
                              <p:par>
                                <p:cTn id="125" presetID="9" presetClass="emph" presetSubtype="0" grpId="1" nodeType="withEffect">
                                  <p:stCondLst>
                                    <p:cond delay="0"/>
                                  </p:stCondLst>
                                  <p:childTnLst>
                                    <p:set>
                                      <p:cBhvr rctx="PPT">
                                        <p:cTn id="126" dur="indefinite"/>
                                        <p:tgtEl>
                                          <p:spTgt spid="458771"/>
                                        </p:tgtEl>
                                        <p:attrNameLst>
                                          <p:attrName>style.opacity</p:attrName>
                                        </p:attrNameLst>
                                      </p:cBhvr>
                                      <p:to>
                                        <p:strVal val="0.5"/>
                                      </p:to>
                                    </p:set>
                                    <p:animEffect filter="image" prLst="opacity: 0.5">
                                      <p:cBhvr rctx="IE">
                                        <p:cTn id="127" dur="indefinite"/>
                                        <p:tgtEl>
                                          <p:spTgt spid="458771"/>
                                        </p:tgtEl>
                                      </p:cBhvr>
                                    </p:animEffect>
                                  </p:childTnLst>
                                </p:cTn>
                              </p:par>
                              <p:par>
                                <p:cTn id="128" presetID="9" presetClass="emph" presetSubtype="0" grpId="1" nodeType="withEffect">
                                  <p:stCondLst>
                                    <p:cond delay="0"/>
                                  </p:stCondLst>
                                  <p:childTnLst>
                                    <p:set>
                                      <p:cBhvr rctx="PPT">
                                        <p:cTn id="129" dur="indefinite"/>
                                        <p:tgtEl>
                                          <p:spTgt spid="458772"/>
                                        </p:tgtEl>
                                        <p:attrNameLst>
                                          <p:attrName>style.opacity</p:attrName>
                                        </p:attrNameLst>
                                      </p:cBhvr>
                                      <p:to>
                                        <p:strVal val="0.5"/>
                                      </p:to>
                                    </p:set>
                                    <p:animEffect filter="image" prLst="opacity: 0.5">
                                      <p:cBhvr rctx="IE">
                                        <p:cTn id="130" dur="indefinite"/>
                                        <p:tgtEl>
                                          <p:spTgt spid="458772"/>
                                        </p:tgtEl>
                                      </p:cBhvr>
                                    </p:animEffect>
                                  </p:childTnLst>
                                </p:cTn>
                              </p:par>
                              <p:par>
                                <p:cTn id="131" presetID="9" presetClass="emph" presetSubtype="0" grpId="1" nodeType="withEffect">
                                  <p:stCondLst>
                                    <p:cond delay="0"/>
                                  </p:stCondLst>
                                  <p:childTnLst>
                                    <p:set>
                                      <p:cBhvr rctx="PPT">
                                        <p:cTn id="132" dur="indefinite"/>
                                        <p:tgtEl>
                                          <p:spTgt spid="458773"/>
                                        </p:tgtEl>
                                        <p:attrNameLst>
                                          <p:attrName>style.opacity</p:attrName>
                                        </p:attrNameLst>
                                      </p:cBhvr>
                                      <p:to>
                                        <p:strVal val="0.5"/>
                                      </p:to>
                                    </p:set>
                                    <p:animEffect filter="image" prLst="opacity: 0.5">
                                      <p:cBhvr rctx="IE">
                                        <p:cTn id="133" dur="indefinite"/>
                                        <p:tgtEl>
                                          <p:spTgt spid="458773"/>
                                        </p:tgtEl>
                                      </p:cBhvr>
                                    </p:animEffect>
                                  </p:childTnLst>
                                </p:cTn>
                              </p:par>
                              <p:par>
                                <p:cTn id="134" presetID="9" presetClass="emph" presetSubtype="0" grpId="1" nodeType="withEffect">
                                  <p:stCondLst>
                                    <p:cond delay="0"/>
                                  </p:stCondLst>
                                  <p:childTnLst>
                                    <p:set>
                                      <p:cBhvr rctx="PPT">
                                        <p:cTn id="135" dur="indefinite"/>
                                        <p:tgtEl>
                                          <p:spTgt spid="458774"/>
                                        </p:tgtEl>
                                        <p:attrNameLst>
                                          <p:attrName>style.opacity</p:attrName>
                                        </p:attrNameLst>
                                      </p:cBhvr>
                                      <p:to>
                                        <p:strVal val="0.5"/>
                                      </p:to>
                                    </p:set>
                                    <p:animEffect filter="image" prLst="opacity: 0.5">
                                      <p:cBhvr rctx="IE">
                                        <p:cTn id="136" dur="indefinite"/>
                                        <p:tgtEl>
                                          <p:spTgt spid="458774"/>
                                        </p:tgtEl>
                                      </p:cBhvr>
                                    </p:animEffect>
                                  </p:childTnLst>
                                </p:cTn>
                              </p:par>
                              <p:par>
                                <p:cTn id="137" presetID="9" presetClass="emph" presetSubtype="0" grpId="1" nodeType="withEffect">
                                  <p:stCondLst>
                                    <p:cond delay="0"/>
                                  </p:stCondLst>
                                  <p:childTnLst>
                                    <p:set>
                                      <p:cBhvr rctx="PPT">
                                        <p:cTn id="138" dur="indefinite"/>
                                        <p:tgtEl>
                                          <p:spTgt spid="458775"/>
                                        </p:tgtEl>
                                        <p:attrNameLst>
                                          <p:attrName>style.opacity</p:attrName>
                                        </p:attrNameLst>
                                      </p:cBhvr>
                                      <p:to>
                                        <p:strVal val="0.5"/>
                                      </p:to>
                                    </p:set>
                                    <p:animEffect filter="image" prLst="opacity: 0.5">
                                      <p:cBhvr rctx="IE">
                                        <p:cTn id="139" dur="indefinite"/>
                                        <p:tgtEl>
                                          <p:spTgt spid="458775"/>
                                        </p:tgtEl>
                                      </p:cBhvr>
                                    </p:animEffect>
                                  </p:childTnLst>
                                </p:cTn>
                              </p:par>
                              <p:par>
                                <p:cTn id="140" presetID="9" presetClass="emph" presetSubtype="0" grpId="1" nodeType="withEffect">
                                  <p:stCondLst>
                                    <p:cond delay="0"/>
                                  </p:stCondLst>
                                  <p:childTnLst>
                                    <p:set>
                                      <p:cBhvr rctx="PPT">
                                        <p:cTn id="141" dur="indefinite"/>
                                        <p:tgtEl>
                                          <p:spTgt spid="458776"/>
                                        </p:tgtEl>
                                        <p:attrNameLst>
                                          <p:attrName>style.opacity</p:attrName>
                                        </p:attrNameLst>
                                      </p:cBhvr>
                                      <p:to>
                                        <p:strVal val="0.5"/>
                                      </p:to>
                                    </p:set>
                                    <p:animEffect filter="image" prLst="opacity: 0.5">
                                      <p:cBhvr rctx="IE">
                                        <p:cTn id="142" dur="indefinite"/>
                                        <p:tgtEl>
                                          <p:spTgt spid="458776"/>
                                        </p:tgtEl>
                                      </p:cBhvr>
                                    </p:animEffect>
                                  </p:childTnLst>
                                </p:cTn>
                              </p:par>
                              <p:par>
                                <p:cTn id="143" presetID="9" presetClass="emph" presetSubtype="0" grpId="1" nodeType="withEffect">
                                  <p:stCondLst>
                                    <p:cond delay="0"/>
                                  </p:stCondLst>
                                  <p:childTnLst>
                                    <p:set>
                                      <p:cBhvr rctx="PPT">
                                        <p:cTn id="144" dur="indefinite"/>
                                        <p:tgtEl>
                                          <p:spTgt spid="458777"/>
                                        </p:tgtEl>
                                        <p:attrNameLst>
                                          <p:attrName>style.opacity</p:attrName>
                                        </p:attrNameLst>
                                      </p:cBhvr>
                                      <p:to>
                                        <p:strVal val="0.5"/>
                                      </p:to>
                                    </p:set>
                                    <p:animEffect filter="image" prLst="opacity: 0.5">
                                      <p:cBhvr rctx="IE">
                                        <p:cTn id="145" dur="indefinite"/>
                                        <p:tgtEl>
                                          <p:spTgt spid="458777"/>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58788"/>
                                        </p:tgtEl>
                                      </p:cBhvr>
                                    </p:animEffect>
                                    <p:set>
                                      <p:cBhvr>
                                        <p:cTn id="148" dur="1" fill="hold">
                                          <p:stCondLst>
                                            <p:cond delay="499"/>
                                          </p:stCondLst>
                                        </p:cTn>
                                        <p:tgtEl>
                                          <p:spTgt spid="458788"/>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58789"/>
                                        </p:tgtEl>
                                      </p:cBhvr>
                                    </p:animEffect>
                                    <p:set>
                                      <p:cBhvr>
                                        <p:cTn id="151" dur="1" fill="hold">
                                          <p:stCondLst>
                                            <p:cond delay="499"/>
                                          </p:stCondLst>
                                        </p:cTn>
                                        <p:tgtEl>
                                          <p:spTgt spid="45878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58764"/>
                                        </p:tgtEl>
                                      </p:cBhvr>
                                    </p:animEffect>
                                    <p:set>
                                      <p:cBhvr>
                                        <p:cTn id="156" dur="1" fill="hold">
                                          <p:stCondLst>
                                            <p:cond delay="499"/>
                                          </p:stCondLst>
                                        </p:cTn>
                                        <p:tgtEl>
                                          <p:spTgt spid="458764"/>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58765"/>
                                        </p:tgtEl>
                                      </p:cBhvr>
                                    </p:animEffect>
                                    <p:set>
                                      <p:cBhvr>
                                        <p:cTn id="159" dur="1" fill="hold">
                                          <p:stCondLst>
                                            <p:cond delay="499"/>
                                          </p:stCondLst>
                                        </p:cTn>
                                        <p:tgtEl>
                                          <p:spTgt spid="458765"/>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58766"/>
                                        </p:tgtEl>
                                      </p:cBhvr>
                                    </p:animEffect>
                                    <p:set>
                                      <p:cBhvr>
                                        <p:cTn id="162" dur="1" fill="hold">
                                          <p:stCondLst>
                                            <p:cond delay="499"/>
                                          </p:stCondLst>
                                        </p:cTn>
                                        <p:tgtEl>
                                          <p:spTgt spid="458766"/>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58767"/>
                                        </p:tgtEl>
                                      </p:cBhvr>
                                    </p:animEffect>
                                    <p:set>
                                      <p:cBhvr>
                                        <p:cTn id="165" dur="1" fill="hold">
                                          <p:stCondLst>
                                            <p:cond delay="499"/>
                                          </p:stCondLst>
                                        </p:cTn>
                                        <p:tgtEl>
                                          <p:spTgt spid="458767"/>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58768"/>
                                        </p:tgtEl>
                                      </p:cBhvr>
                                    </p:animEffect>
                                    <p:set>
                                      <p:cBhvr>
                                        <p:cTn id="168" dur="1" fill="hold">
                                          <p:stCondLst>
                                            <p:cond delay="499"/>
                                          </p:stCondLst>
                                        </p:cTn>
                                        <p:tgtEl>
                                          <p:spTgt spid="458768"/>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58769"/>
                                        </p:tgtEl>
                                      </p:cBhvr>
                                    </p:animEffect>
                                    <p:set>
                                      <p:cBhvr>
                                        <p:cTn id="171" dur="1" fill="hold">
                                          <p:stCondLst>
                                            <p:cond delay="499"/>
                                          </p:stCondLst>
                                        </p:cTn>
                                        <p:tgtEl>
                                          <p:spTgt spid="458769"/>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58772"/>
                                        </p:tgtEl>
                                      </p:cBhvr>
                                    </p:animEffect>
                                    <p:set>
                                      <p:cBhvr>
                                        <p:cTn id="174" dur="1" fill="hold">
                                          <p:stCondLst>
                                            <p:cond delay="499"/>
                                          </p:stCondLst>
                                        </p:cTn>
                                        <p:tgtEl>
                                          <p:spTgt spid="458772"/>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58773"/>
                                        </p:tgtEl>
                                      </p:cBhvr>
                                    </p:animEffect>
                                    <p:set>
                                      <p:cBhvr>
                                        <p:cTn id="177" dur="1" fill="hold">
                                          <p:stCondLst>
                                            <p:cond delay="499"/>
                                          </p:stCondLst>
                                        </p:cTn>
                                        <p:tgtEl>
                                          <p:spTgt spid="458773"/>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58774"/>
                                        </p:tgtEl>
                                      </p:cBhvr>
                                    </p:animEffect>
                                    <p:set>
                                      <p:cBhvr>
                                        <p:cTn id="180" dur="1" fill="hold">
                                          <p:stCondLst>
                                            <p:cond delay="499"/>
                                          </p:stCondLst>
                                        </p:cTn>
                                        <p:tgtEl>
                                          <p:spTgt spid="458774"/>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58775"/>
                                        </p:tgtEl>
                                      </p:cBhvr>
                                    </p:animEffect>
                                    <p:set>
                                      <p:cBhvr>
                                        <p:cTn id="183" dur="1" fill="hold">
                                          <p:stCondLst>
                                            <p:cond delay="499"/>
                                          </p:stCondLst>
                                        </p:cTn>
                                        <p:tgtEl>
                                          <p:spTgt spid="458775"/>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58776"/>
                                        </p:tgtEl>
                                      </p:cBhvr>
                                    </p:animEffect>
                                    <p:set>
                                      <p:cBhvr>
                                        <p:cTn id="186" dur="1" fill="hold">
                                          <p:stCondLst>
                                            <p:cond delay="499"/>
                                          </p:stCondLst>
                                        </p:cTn>
                                        <p:tgtEl>
                                          <p:spTgt spid="458776"/>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58777"/>
                                        </p:tgtEl>
                                      </p:cBhvr>
                                    </p:animEffect>
                                    <p:set>
                                      <p:cBhvr>
                                        <p:cTn id="189" dur="1" fill="hold">
                                          <p:stCondLst>
                                            <p:cond delay="499"/>
                                          </p:stCondLst>
                                        </p:cTn>
                                        <p:tgtEl>
                                          <p:spTgt spid="458777"/>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58771"/>
                                        </p:tgtEl>
                                      </p:cBhvr>
                                    </p:animEffect>
                                    <p:set>
                                      <p:cBhvr>
                                        <p:cTn id="192" dur="1" fill="hold">
                                          <p:stCondLst>
                                            <p:cond delay="499"/>
                                          </p:stCondLst>
                                        </p:cTn>
                                        <p:tgtEl>
                                          <p:spTgt spid="458771"/>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58770"/>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58778"/>
                                        </p:tgtEl>
                                        <p:attrNameLst>
                                          <p:attrName>style.visibility</p:attrName>
                                        </p:attrNameLst>
                                      </p:cBhvr>
                                      <p:to>
                                        <p:strVal val="visible"/>
                                      </p:to>
                                    </p:set>
                                    <p:animEffect transition="in" filter="fade">
                                      <p:cBhvr>
                                        <p:cTn id="201" dur="1000"/>
                                        <p:tgtEl>
                                          <p:spTgt spid="458778"/>
                                        </p:tgtEl>
                                      </p:cBhvr>
                                    </p:animEffect>
                                    <p:anim calcmode="lin" valueType="num">
                                      <p:cBhvr>
                                        <p:cTn id="202" dur="1000" fill="hold"/>
                                        <p:tgtEl>
                                          <p:spTgt spid="458778"/>
                                        </p:tgtEl>
                                        <p:attrNameLst>
                                          <p:attrName>ppt_x</p:attrName>
                                        </p:attrNameLst>
                                      </p:cBhvr>
                                      <p:tavLst>
                                        <p:tav tm="0">
                                          <p:val>
                                            <p:strVal val="#ppt_x-.1"/>
                                          </p:val>
                                        </p:tav>
                                        <p:tav tm="100000">
                                          <p:val>
                                            <p:strVal val="#ppt_x"/>
                                          </p:val>
                                        </p:tav>
                                      </p:tavLst>
                                    </p:anim>
                                    <p:anim calcmode="lin" valueType="num">
                                      <p:cBhvr>
                                        <p:cTn id="203" dur="1000" fill="hold"/>
                                        <p:tgtEl>
                                          <p:spTgt spid="458778"/>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58782"/>
                                        </p:tgtEl>
                                        <p:attrNameLst>
                                          <p:attrName>style.visibility</p:attrName>
                                        </p:attrNameLst>
                                      </p:cBhvr>
                                      <p:to>
                                        <p:strVal val="visible"/>
                                      </p:to>
                                    </p:set>
                                    <p:animEffect transition="in" filter="dissolve">
                                      <p:cBhvr>
                                        <p:cTn id="213" dur="500"/>
                                        <p:tgtEl>
                                          <p:spTgt spid="458782"/>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58783"/>
                                        </p:tgtEl>
                                        <p:attrNameLst>
                                          <p:attrName>style.visibility</p:attrName>
                                        </p:attrNameLst>
                                      </p:cBhvr>
                                      <p:to>
                                        <p:strVal val="visible"/>
                                      </p:to>
                                    </p:set>
                                    <p:animEffect transition="in" filter="dissolve">
                                      <p:cBhvr>
                                        <p:cTn id="218" dur="500"/>
                                        <p:tgtEl>
                                          <p:spTgt spid="458783"/>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58784"/>
                                        </p:tgtEl>
                                        <p:attrNameLst>
                                          <p:attrName>style.visibility</p:attrName>
                                        </p:attrNameLst>
                                      </p:cBhvr>
                                      <p:to>
                                        <p:strVal val="visible"/>
                                      </p:to>
                                    </p:set>
                                    <p:animEffect transition="in" filter="wipe(down)">
                                      <p:cBhvr>
                                        <p:cTn id="223" dur="500"/>
                                        <p:tgtEl>
                                          <p:spTgt spid="458784"/>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58785"/>
                                        </p:tgtEl>
                                        <p:attrNameLst>
                                          <p:attrName>style.visibility</p:attrName>
                                        </p:attrNameLst>
                                      </p:cBhvr>
                                      <p:to>
                                        <p:strVal val="visible"/>
                                      </p:to>
                                    </p:set>
                                    <p:animEffect transition="in" filter="wipe(down)">
                                      <p:cBhvr>
                                        <p:cTn id="227" dur="500"/>
                                        <p:tgtEl>
                                          <p:spTgt spid="45878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58794"/>
                                        </p:tgtEl>
                                        <p:attrNameLst>
                                          <p:attrName>style.visibility</p:attrName>
                                        </p:attrNameLst>
                                      </p:cBhvr>
                                      <p:to>
                                        <p:strVal val="visible"/>
                                      </p:to>
                                    </p:set>
                                    <p:animEffect transition="in" filter="dissolve">
                                      <p:cBhvr>
                                        <p:cTn id="237" dur="500"/>
                                        <p:tgtEl>
                                          <p:spTgt spid="458794"/>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58795"/>
                                        </p:tgtEl>
                                        <p:attrNameLst>
                                          <p:attrName>style.visibility</p:attrName>
                                        </p:attrNameLst>
                                      </p:cBhvr>
                                      <p:to>
                                        <p:strVal val="visible"/>
                                      </p:to>
                                    </p:set>
                                    <p:animEffect transition="in" filter="dissolve">
                                      <p:cBhvr>
                                        <p:cTn id="242" dur="500"/>
                                        <p:tgtEl>
                                          <p:spTgt spid="458795"/>
                                        </p:tgtEl>
                                      </p:cBhvr>
                                    </p:animEffect>
                                  </p:childTnLst>
                                </p:cTn>
                              </p:par>
                            </p:childTnLst>
                          </p:cTn>
                        </p:par>
                      </p:childTnLst>
                    </p:cTn>
                  </p:par>
                  <p:par>
                    <p:cTn id="243" fill="hold">
                      <p:stCondLst>
                        <p:cond delay="indefinite"/>
                      </p:stCondLst>
                      <p:childTnLst>
                        <p:par>
                          <p:cTn id="244" fill="hold">
                            <p:stCondLst>
                              <p:cond delay="0"/>
                            </p:stCondLst>
                            <p:childTnLst>
                              <p:par>
                                <p:cTn id="245" presetID="53" presetClass="entr" presetSubtype="0" fill="hold" grpId="0" nodeType="clickEffect">
                                  <p:stCondLst>
                                    <p:cond delay="0"/>
                                  </p:stCondLst>
                                  <p:childTnLst>
                                    <p:set>
                                      <p:cBhvr>
                                        <p:cTn id="246" dur="1" fill="hold">
                                          <p:stCondLst>
                                            <p:cond delay="0"/>
                                          </p:stCondLst>
                                        </p:cTn>
                                        <p:tgtEl>
                                          <p:spTgt spid="458802"/>
                                        </p:tgtEl>
                                        <p:attrNameLst>
                                          <p:attrName>style.visibility</p:attrName>
                                        </p:attrNameLst>
                                      </p:cBhvr>
                                      <p:to>
                                        <p:strVal val="visible"/>
                                      </p:to>
                                    </p:set>
                                    <p:anim calcmode="lin" valueType="num">
                                      <p:cBhvr>
                                        <p:cTn id="247" dur="500" fill="hold"/>
                                        <p:tgtEl>
                                          <p:spTgt spid="458802"/>
                                        </p:tgtEl>
                                        <p:attrNameLst>
                                          <p:attrName>ppt_w</p:attrName>
                                        </p:attrNameLst>
                                      </p:cBhvr>
                                      <p:tavLst>
                                        <p:tav tm="0">
                                          <p:val>
                                            <p:fltVal val="0"/>
                                          </p:val>
                                        </p:tav>
                                        <p:tav tm="100000">
                                          <p:val>
                                            <p:strVal val="#ppt_w"/>
                                          </p:val>
                                        </p:tav>
                                      </p:tavLst>
                                    </p:anim>
                                    <p:anim calcmode="lin" valueType="num">
                                      <p:cBhvr>
                                        <p:cTn id="248" dur="500" fill="hold"/>
                                        <p:tgtEl>
                                          <p:spTgt spid="458802"/>
                                        </p:tgtEl>
                                        <p:attrNameLst>
                                          <p:attrName>ppt_h</p:attrName>
                                        </p:attrNameLst>
                                      </p:cBhvr>
                                      <p:tavLst>
                                        <p:tav tm="0">
                                          <p:val>
                                            <p:fltVal val="0"/>
                                          </p:val>
                                        </p:tav>
                                        <p:tav tm="100000">
                                          <p:val>
                                            <p:strVal val="#ppt_h"/>
                                          </p:val>
                                        </p:tav>
                                      </p:tavLst>
                                    </p:anim>
                                    <p:animEffect transition="in" filter="fade">
                                      <p:cBhvr>
                                        <p:cTn id="249" dur="500"/>
                                        <p:tgtEl>
                                          <p:spTgt spid="458802"/>
                                        </p:tgtEl>
                                      </p:cBhvr>
                                    </p:animEffect>
                                  </p:childTnLst>
                                </p:cTn>
                              </p:par>
                            </p:childTnLst>
                          </p:cTn>
                        </p:par>
                        <p:par>
                          <p:cTn id="250" fill="hold">
                            <p:stCondLst>
                              <p:cond delay="500"/>
                            </p:stCondLst>
                            <p:childTnLst>
                              <p:par>
                                <p:cTn id="251" presetID="22" presetClass="entr" presetSubtype="1" fill="hold" grpId="0" nodeType="afterEffect">
                                  <p:stCondLst>
                                    <p:cond delay="0"/>
                                  </p:stCondLst>
                                  <p:childTnLst>
                                    <p:set>
                                      <p:cBhvr>
                                        <p:cTn id="252" dur="1" fill="hold">
                                          <p:stCondLst>
                                            <p:cond delay="0"/>
                                          </p:stCondLst>
                                        </p:cTn>
                                        <p:tgtEl>
                                          <p:spTgt spid="458803"/>
                                        </p:tgtEl>
                                        <p:attrNameLst>
                                          <p:attrName>style.visibility</p:attrName>
                                        </p:attrNameLst>
                                      </p:cBhvr>
                                      <p:to>
                                        <p:strVal val="visible"/>
                                      </p:to>
                                    </p:set>
                                    <p:animEffect transition="in" filter="wipe(up)">
                                      <p:cBhvr>
                                        <p:cTn id="253" dur="500"/>
                                        <p:tgtEl>
                                          <p:spTgt spid="458803"/>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mph" presetSubtype="0" grpId="1" nodeType="clickEffect">
                                  <p:stCondLst>
                                    <p:cond delay="0"/>
                                  </p:stCondLst>
                                  <p:childTnLst>
                                    <p:set>
                                      <p:cBhvr rctx="PPT">
                                        <p:cTn id="257" dur="indefinite"/>
                                        <p:tgtEl>
                                          <p:spTgt spid="458802"/>
                                        </p:tgtEl>
                                        <p:attrNameLst>
                                          <p:attrName>style.opacity</p:attrName>
                                        </p:attrNameLst>
                                      </p:cBhvr>
                                      <p:to>
                                        <p:strVal val="0.5"/>
                                      </p:to>
                                    </p:set>
                                    <p:animEffect filter="image" prLst="opacity: 0.5">
                                      <p:cBhvr rctx="IE">
                                        <p:cTn id="258" dur="indefinite"/>
                                        <p:tgtEl>
                                          <p:spTgt spid="458802"/>
                                        </p:tgtEl>
                                      </p:cBhvr>
                                    </p:animEffect>
                                  </p:childTnLst>
                                </p:cTn>
                              </p:par>
                              <p:par>
                                <p:cTn id="259" presetID="9" presetClass="emph" presetSubtype="0" grpId="1" nodeType="withEffect">
                                  <p:stCondLst>
                                    <p:cond delay="0"/>
                                  </p:stCondLst>
                                  <p:childTnLst>
                                    <p:set>
                                      <p:cBhvr rctx="PPT">
                                        <p:cTn id="260" dur="indefinite"/>
                                        <p:tgtEl>
                                          <p:spTgt spid="458803"/>
                                        </p:tgtEl>
                                        <p:attrNameLst>
                                          <p:attrName>style.opacity</p:attrName>
                                        </p:attrNameLst>
                                      </p:cBhvr>
                                      <p:to>
                                        <p:strVal val="0.5"/>
                                      </p:to>
                                    </p:set>
                                    <p:animEffect filter="image" prLst="opacity: 0.5">
                                      <p:cBhvr rctx="IE">
                                        <p:cTn id="261" dur="indefinite"/>
                                        <p:tgtEl>
                                          <p:spTgt spid="458803"/>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458797"/>
                                        </p:tgtEl>
                                        <p:attrNameLst>
                                          <p:attrName>style.visibility</p:attrName>
                                        </p:attrNameLst>
                                      </p:cBhvr>
                                      <p:to>
                                        <p:strVal val="visible"/>
                                      </p:to>
                                    </p:set>
                                    <p:animEffect transition="in" filter="wipe(down)">
                                      <p:cBhvr>
                                        <p:cTn id="266" dur="500"/>
                                        <p:tgtEl>
                                          <p:spTgt spid="458797"/>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458796"/>
                                        </p:tgtEl>
                                        <p:attrNameLst>
                                          <p:attrName>style.visibility</p:attrName>
                                        </p:attrNameLst>
                                      </p:cBhvr>
                                      <p:to>
                                        <p:strVal val="visible"/>
                                      </p:to>
                                    </p:set>
                                    <p:animEffect transition="in" filter="wipe(down)">
                                      <p:cBhvr>
                                        <p:cTn id="270" dur="500"/>
                                        <p:tgtEl>
                                          <p:spTgt spid="458796"/>
                                        </p:tgtEl>
                                      </p:cBhvr>
                                    </p:animEffect>
                                  </p:childTnLst>
                                </p:cTn>
                              </p:par>
                            </p:childTnLst>
                          </p:cTn>
                        </p:par>
                        <p:par>
                          <p:cTn id="271" fill="hold">
                            <p:stCondLst>
                              <p:cond delay="1000"/>
                            </p:stCondLst>
                            <p:childTnLst>
                              <p:par>
                                <p:cTn id="272" presetID="10" presetClass="entr" presetSubtype="0" fill="hold" grpId="0" nodeType="afterEffect">
                                  <p:stCondLst>
                                    <p:cond delay="0"/>
                                  </p:stCondLst>
                                  <p:childTnLst>
                                    <p:set>
                                      <p:cBhvr>
                                        <p:cTn id="273" dur="1" fill="hold">
                                          <p:stCondLst>
                                            <p:cond delay="0"/>
                                          </p:stCondLst>
                                        </p:cTn>
                                        <p:tgtEl>
                                          <p:spTgt spid="458786"/>
                                        </p:tgtEl>
                                        <p:attrNameLst>
                                          <p:attrName>style.visibility</p:attrName>
                                        </p:attrNameLst>
                                      </p:cBhvr>
                                      <p:to>
                                        <p:strVal val="visible"/>
                                      </p:to>
                                    </p:set>
                                    <p:animEffect transition="in" filter="fade">
                                      <p:cBhvr>
                                        <p:cTn id="274" dur="2000"/>
                                        <p:tgtEl>
                                          <p:spTgt spid="458786"/>
                                        </p:tgtEl>
                                      </p:cBhvr>
                                    </p:animEffect>
                                  </p:childTnLst>
                                </p:cTn>
                              </p:par>
                            </p:childTnLst>
                          </p:cTn>
                        </p:par>
                      </p:childTnLst>
                    </p:cTn>
                  </p:par>
                  <p:par>
                    <p:cTn id="275" fill="hold">
                      <p:stCondLst>
                        <p:cond delay="indefinite"/>
                      </p:stCondLst>
                      <p:childTnLst>
                        <p:par>
                          <p:cTn id="276" fill="hold">
                            <p:stCondLst>
                              <p:cond delay="0"/>
                            </p:stCondLst>
                            <p:childTnLst>
                              <p:par>
                                <p:cTn id="277" presetID="39" presetClass="entr" presetSubtype="0" accel="100000" fill="hold" grpId="0" nodeType="clickEffect">
                                  <p:stCondLst>
                                    <p:cond delay="0"/>
                                  </p:stCondLst>
                                  <p:childTnLst>
                                    <p:set>
                                      <p:cBhvr>
                                        <p:cTn id="278" dur="1" fill="hold">
                                          <p:stCondLst>
                                            <p:cond delay="0"/>
                                          </p:stCondLst>
                                        </p:cTn>
                                        <p:tgtEl>
                                          <p:spTgt spid="458787"/>
                                        </p:tgtEl>
                                        <p:attrNameLst>
                                          <p:attrName>style.visibility</p:attrName>
                                        </p:attrNameLst>
                                      </p:cBhvr>
                                      <p:to>
                                        <p:strVal val="visible"/>
                                      </p:to>
                                    </p:set>
                                    <p:anim calcmode="lin" valueType="num">
                                      <p:cBhvr>
                                        <p:cTn id="279" dur="500" fill="hold"/>
                                        <p:tgtEl>
                                          <p:spTgt spid="458787"/>
                                        </p:tgtEl>
                                        <p:attrNameLst>
                                          <p:attrName>ppt_h</p:attrName>
                                        </p:attrNameLst>
                                      </p:cBhvr>
                                      <p:tavLst>
                                        <p:tav tm="0">
                                          <p:val>
                                            <p:strVal val="#ppt_h/20"/>
                                          </p:val>
                                        </p:tav>
                                        <p:tav tm="50000">
                                          <p:val>
                                            <p:strVal val="#ppt_h/20"/>
                                          </p:val>
                                        </p:tav>
                                        <p:tav tm="100000">
                                          <p:val>
                                            <p:strVal val="#ppt_h"/>
                                          </p:val>
                                        </p:tav>
                                      </p:tavLst>
                                    </p:anim>
                                    <p:anim calcmode="lin" valueType="num">
                                      <p:cBhvr>
                                        <p:cTn id="280" dur="500" fill="hold"/>
                                        <p:tgtEl>
                                          <p:spTgt spid="458787"/>
                                        </p:tgtEl>
                                        <p:attrNameLst>
                                          <p:attrName>ppt_w</p:attrName>
                                        </p:attrNameLst>
                                      </p:cBhvr>
                                      <p:tavLst>
                                        <p:tav tm="0">
                                          <p:val>
                                            <p:strVal val="#ppt_w+.3"/>
                                          </p:val>
                                        </p:tav>
                                        <p:tav tm="50000">
                                          <p:val>
                                            <p:strVal val="#ppt_w+.3"/>
                                          </p:val>
                                        </p:tav>
                                        <p:tav tm="100000">
                                          <p:val>
                                            <p:strVal val="#ppt_w"/>
                                          </p:val>
                                        </p:tav>
                                      </p:tavLst>
                                    </p:anim>
                                    <p:anim calcmode="lin" valueType="num">
                                      <p:cBhvr>
                                        <p:cTn id="281" dur="500" fill="hold"/>
                                        <p:tgtEl>
                                          <p:spTgt spid="458787"/>
                                        </p:tgtEl>
                                        <p:attrNameLst>
                                          <p:attrName>ppt_x</p:attrName>
                                        </p:attrNameLst>
                                      </p:cBhvr>
                                      <p:tavLst>
                                        <p:tav tm="0">
                                          <p:val>
                                            <p:strVal val="#ppt_x-.3"/>
                                          </p:val>
                                        </p:tav>
                                        <p:tav tm="50000">
                                          <p:val>
                                            <p:strVal val="#ppt_x"/>
                                          </p:val>
                                        </p:tav>
                                        <p:tav tm="100000">
                                          <p:val>
                                            <p:strVal val="#ppt_x"/>
                                          </p:val>
                                        </p:tav>
                                      </p:tavLst>
                                    </p:anim>
                                    <p:anim calcmode="lin" valueType="num">
                                      <p:cBhvr>
                                        <p:cTn id="282" dur="500" fill="hold"/>
                                        <p:tgtEl>
                                          <p:spTgt spid="458787"/>
                                        </p:tgtEl>
                                        <p:attrNameLst>
                                          <p:attrName>ppt_y</p:attrName>
                                        </p:attrNameLst>
                                      </p:cBhvr>
                                      <p:tavLst>
                                        <p:tav tm="0">
                                          <p:val>
                                            <p:strVal val="#ppt_y"/>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53" presetClass="entr" presetSubtype="0" fill="hold" grpId="1" nodeType="clickEffect">
                                  <p:stCondLst>
                                    <p:cond delay="0"/>
                                  </p:stCondLst>
                                  <p:childTnLst>
                                    <p:set>
                                      <p:cBhvr>
                                        <p:cTn id="286" dur="1" fill="hold">
                                          <p:stCondLst>
                                            <p:cond delay="0"/>
                                          </p:stCondLst>
                                        </p:cTn>
                                        <p:tgtEl>
                                          <p:spTgt spid="458798"/>
                                        </p:tgtEl>
                                        <p:attrNameLst>
                                          <p:attrName>style.visibility</p:attrName>
                                        </p:attrNameLst>
                                      </p:cBhvr>
                                      <p:to>
                                        <p:strVal val="visible"/>
                                      </p:to>
                                    </p:set>
                                    <p:anim calcmode="lin" valueType="num">
                                      <p:cBhvr>
                                        <p:cTn id="287" dur="500" fill="hold"/>
                                        <p:tgtEl>
                                          <p:spTgt spid="458798"/>
                                        </p:tgtEl>
                                        <p:attrNameLst>
                                          <p:attrName>ppt_w</p:attrName>
                                        </p:attrNameLst>
                                      </p:cBhvr>
                                      <p:tavLst>
                                        <p:tav tm="0">
                                          <p:val>
                                            <p:fltVal val="0"/>
                                          </p:val>
                                        </p:tav>
                                        <p:tav tm="100000">
                                          <p:val>
                                            <p:strVal val="#ppt_w"/>
                                          </p:val>
                                        </p:tav>
                                      </p:tavLst>
                                    </p:anim>
                                    <p:anim calcmode="lin" valueType="num">
                                      <p:cBhvr>
                                        <p:cTn id="288" dur="500" fill="hold"/>
                                        <p:tgtEl>
                                          <p:spTgt spid="458798"/>
                                        </p:tgtEl>
                                        <p:attrNameLst>
                                          <p:attrName>ppt_h</p:attrName>
                                        </p:attrNameLst>
                                      </p:cBhvr>
                                      <p:tavLst>
                                        <p:tav tm="0">
                                          <p:val>
                                            <p:fltVal val="0"/>
                                          </p:val>
                                        </p:tav>
                                        <p:tav tm="100000">
                                          <p:val>
                                            <p:strVal val="#ppt_h"/>
                                          </p:val>
                                        </p:tav>
                                      </p:tavLst>
                                    </p:anim>
                                    <p:animEffect transition="in" filter="fade">
                                      <p:cBhvr>
                                        <p:cTn id="289" dur="500"/>
                                        <p:tgtEl>
                                          <p:spTgt spid="458798"/>
                                        </p:tgtEl>
                                      </p:cBhvr>
                                    </p:animEffect>
                                  </p:childTnLst>
                                </p:cTn>
                              </p:par>
                              <p:par>
                                <p:cTn id="290" presetID="0" presetClass="path" presetSubtype="0" accel="50000" decel="50000" fill="hold" grpId="0" nodeType="withEffect">
                                  <p:stCondLst>
                                    <p:cond delay="0"/>
                                  </p:stCondLst>
                                  <p:childTnLst>
                                    <p:animMotion origin="layout" path="M 4.44444E-6 -2.59259E-6 L -0.0224 -0.47847 " pathEditMode="relative" rAng="0" ptsTypes="AA">
                                      <p:cBhvr>
                                        <p:cTn id="291" dur="2000" fill="hold"/>
                                        <p:tgtEl>
                                          <p:spTgt spid="458798"/>
                                        </p:tgtEl>
                                        <p:attrNameLst>
                                          <p:attrName>ppt_x</p:attrName>
                                          <p:attrName>ppt_y</p:attrName>
                                        </p:attrNameLst>
                                      </p:cBhvr>
                                      <p:rCtr x="-11" y="-239"/>
                                    </p:animMotion>
                                  </p:childTnLst>
                                </p:cTn>
                              </p:par>
                              <p:par>
                                <p:cTn id="292" presetID="10" presetClass="exit" presetSubtype="0" fill="hold" grpId="1" nodeType="withEffect">
                                  <p:stCondLst>
                                    <p:cond delay="0"/>
                                  </p:stCondLst>
                                  <p:childTnLst>
                                    <p:animEffect transition="out" filter="fade">
                                      <p:cBhvr>
                                        <p:cTn id="293" dur="2000"/>
                                        <p:tgtEl>
                                          <p:spTgt spid="458790"/>
                                        </p:tgtEl>
                                      </p:cBhvr>
                                    </p:animEffect>
                                    <p:set>
                                      <p:cBhvr>
                                        <p:cTn id="294" dur="1" fill="hold">
                                          <p:stCondLst>
                                            <p:cond delay="1999"/>
                                          </p:stCondLst>
                                        </p:cTn>
                                        <p:tgtEl>
                                          <p:spTgt spid="458790"/>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37" presetClass="exit" presetSubtype="0" fill="hold" grpId="2" nodeType="clickEffect">
                                  <p:stCondLst>
                                    <p:cond delay="0"/>
                                  </p:stCondLst>
                                  <p:childTnLst>
                                    <p:animEffect transition="out" filter="fade">
                                      <p:cBhvr>
                                        <p:cTn id="298" dur="1000"/>
                                        <p:tgtEl>
                                          <p:spTgt spid="458802"/>
                                        </p:tgtEl>
                                      </p:cBhvr>
                                    </p:animEffect>
                                    <p:anim calcmode="lin" valueType="num">
                                      <p:cBhvr>
                                        <p:cTn id="299" dur="1000"/>
                                        <p:tgtEl>
                                          <p:spTgt spid="458802"/>
                                        </p:tgtEl>
                                        <p:attrNameLst>
                                          <p:attrName>ppt_x</p:attrName>
                                        </p:attrNameLst>
                                      </p:cBhvr>
                                      <p:tavLst>
                                        <p:tav tm="0">
                                          <p:val>
                                            <p:strVal val="ppt_x"/>
                                          </p:val>
                                        </p:tav>
                                        <p:tav tm="100000">
                                          <p:val>
                                            <p:strVal val="ppt_x"/>
                                          </p:val>
                                        </p:tav>
                                      </p:tavLst>
                                    </p:anim>
                                    <p:anim calcmode="lin" valueType="num">
                                      <p:cBhvr>
                                        <p:cTn id="300" dur="100" decel="100000"/>
                                        <p:tgtEl>
                                          <p:spTgt spid="458802"/>
                                        </p:tgtEl>
                                        <p:attrNameLst>
                                          <p:attrName>ppt_y</p:attrName>
                                        </p:attrNameLst>
                                      </p:cBhvr>
                                      <p:tavLst>
                                        <p:tav tm="0">
                                          <p:val>
                                            <p:strVal val="ppt_y"/>
                                          </p:val>
                                        </p:tav>
                                        <p:tav tm="100000">
                                          <p:val>
                                            <p:strVal val="ppt_y-.03"/>
                                          </p:val>
                                        </p:tav>
                                      </p:tavLst>
                                    </p:anim>
                                    <p:anim calcmode="lin" valueType="num">
                                      <p:cBhvr>
                                        <p:cTn id="301" dur="900" accel="100000">
                                          <p:stCondLst>
                                            <p:cond delay="100"/>
                                          </p:stCondLst>
                                        </p:cTn>
                                        <p:tgtEl>
                                          <p:spTgt spid="458802"/>
                                        </p:tgtEl>
                                        <p:attrNameLst>
                                          <p:attrName>ppt_y</p:attrName>
                                        </p:attrNameLst>
                                      </p:cBhvr>
                                      <p:tavLst>
                                        <p:tav tm="0">
                                          <p:val>
                                            <p:strVal val="ppt_y"/>
                                          </p:val>
                                        </p:tav>
                                        <p:tav tm="100000">
                                          <p:val>
                                            <p:strVal val="ppt_y+1"/>
                                          </p:val>
                                        </p:tav>
                                      </p:tavLst>
                                    </p:anim>
                                    <p:set>
                                      <p:cBhvr>
                                        <p:cTn id="302" dur="1" fill="hold">
                                          <p:stCondLst>
                                            <p:cond delay="999"/>
                                          </p:stCondLst>
                                        </p:cTn>
                                        <p:tgtEl>
                                          <p:spTgt spid="458802"/>
                                        </p:tgtEl>
                                        <p:attrNameLst>
                                          <p:attrName>style.visibility</p:attrName>
                                        </p:attrNameLst>
                                      </p:cBhvr>
                                      <p:to>
                                        <p:strVal val="hidden"/>
                                      </p:to>
                                    </p:set>
                                  </p:childTnLst>
                                </p:cTn>
                              </p:par>
                              <p:par>
                                <p:cTn id="303" presetID="37" presetClass="exit" presetSubtype="0" fill="hold" grpId="2" nodeType="withEffect">
                                  <p:stCondLst>
                                    <p:cond delay="0"/>
                                  </p:stCondLst>
                                  <p:childTnLst>
                                    <p:animEffect transition="out" filter="fade">
                                      <p:cBhvr>
                                        <p:cTn id="304" dur="1000"/>
                                        <p:tgtEl>
                                          <p:spTgt spid="458803"/>
                                        </p:tgtEl>
                                      </p:cBhvr>
                                    </p:animEffect>
                                    <p:anim calcmode="lin" valueType="num">
                                      <p:cBhvr>
                                        <p:cTn id="305" dur="1000"/>
                                        <p:tgtEl>
                                          <p:spTgt spid="458803"/>
                                        </p:tgtEl>
                                        <p:attrNameLst>
                                          <p:attrName>ppt_x</p:attrName>
                                        </p:attrNameLst>
                                      </p:cBhvr>
                                      <p:tavLst>
                                        <p:tav tm="0">
                                          <p:val>
                                            <p:strVal val="ppt_x"/>
                                          </p:val>
                                        </p:tav>
                                        <p:tav tm="100000">
                                          <p:val>
                                            <p:strVal val="ppt_x"/>
                                          </p:val>
                                        </p:tav>
                                      </p:tavLst>
                                    </p:anim>
                                    <p:anim calcmode="lin" valueType="num">
                                      <p:cBhvr>
                                        <p:cTn id="306" dur="100" decel="100000"/>
                                        <p:tgtEl>
                                          <p:spTgt spid="458803"/>
                                        </p:tgtEl>
                                        <p:attrNameLst>
                                          <p:attrName>ppt_y</p:attrName>
                                        </p:attrNameLst>
                                      </p:cBhvr>
                                      <p:tavLst>
                                        <p:tav tm="0">
                                          <p:val>
                                            <p:strVal val="ppt_y"/>
                                          </p:val>
                                        </p:tav>
                                        <p:tav tm="100000">
                                          <p:val>
                                            <p:strVal val="ppt_y-.03"/>
                                          </p:val>
                                        </p:tav>
                                      </p:tavLst>
                                    </p:anim>
                                    <p:anim calcmode="lin" valueType="num">
                                      <p:cBhvr>
                                        <p:cTn id="307" dur="900" accel="100000">
                                          <p:stCondLst>
                                            <p:cond delay="100"/>
                                          </p:stCondLst>
                                        </p:cTn>
                                        <p:tgtEl>
                                          <p:spTgt spid="458803"/>
                                        </p:tgtEl>
                                        <p:attrNameLst>
                                          <p:attrName>ppt_y</p:attrName>
                                        </p:attrNameLst>
                                      </p:cBhvr>
                                      <p:tavLst>
                                        <p:tav tm="0">
                                          <p:val>
                                            <p:strVal val="ppt_y"/>
                                          </p:val>
                                        </p:tav>
                                        <p:tav tm="100000">
                                          <p:val>
                                            <p:strVal val="ppt_y+1"/>
                                          </p:val>
                                        </p:tav>
                                      </p:tavLst>
                                    </p:anim>
                                    <p:set>
                                      <p:cBhvr>
                                        <p:cTn id="308" dur="1" fill="hold">
                                          <p:stCondLst>
                                            <p:cond delay="999"/>
                                          </p:stCondLst>
                                        </p:cTn>
                                        <p:tgtEl>
                                          <p:spTgt spid="458803"/>
                                        </p:tgtEl>
                                        <p:attrNameLst>
                                          <p:attrName>style.visibility</p:attrName>
                                        </p:attrNameLst>
                                      </p:cBhvr>
                                      <p:to>
                                        <p:strVal val="hidden"/>
                                      </p:to>
                                    </p:set>
                                  </p:childTnLst>
                                </p:cTn>
                              </p:par>
                              <p:par>
                                <p:cTn id="309" presetID="37" presetClass="exit" presetSubtype="0" fill="hold" grpId="2" nodeType="withEffect">
                                  <p:stCondLst>
                                    <p:cond delay="0"/>
                                  </p:stCondLst>
                                  <p:childTnLst>
                                    <p:animEffect transition="out" filter="fade">
                                      <p:cBhvr>
                                        <p:cTn id="310" dur="1000"/>
                                        <p:tgtEl>
                                          <p:spTgt spid="458798"/>
                                        </p:tgtEl>
                                      </p:cBhvr>
                                    </p:animEffect>
                                    <p:anim calcmode="lin" valueType="num">
                                      <p:cBhvr>
                                        <p:cTn id="311" dur="1000"/>
                                        <p:tgtEl>
                                          <p:spTgt spid="458798"/>
                                        </p:tgtEl>
                                        <p:attrNameLst>
                                          <p:attrName>ppt_x</p:attrName>
                                        </p:attrNameLst>
                                      </p:cBhvr>
                                      <p:tavLst>
                                        <p:tav tm="0">
                                          <p:val>
                                            <p:strVal val="ppt_x"/>
                                          </p:val>
                                        </p:tav>
                                        <p:tav tm="100000">
                                          <p:val>
                                            <p:strVal val="ppt_x"/>
                                          </p:val>
                                        </p:tav>
                                      </p:tavLst>
                                    </p:anim>
                                    <p:anim calcmode="lin" valueType="num">
                                      <p:cBhvr>
                                        <p:cTn id="312" dur="100" decel="100000"/>
                                        <p:tgtEl>
                                          <p:spTgt spid="458798"/>
                                        </p:tgtEl>
                                        <p:attrNameLst>
                                          <p:attrName>ppt_y</p:attrName>
                                        </p:attrNameLst>
                                      </p:cBhvr>
                                      <p:tavLst>
                                        <p:tav tm="0">
                                          <p:val>
                                            <p:strVal val="ppt_y"/>
                                          </p:val>
                                        </p:tav>
                                        <p:tav tm="100000">
                                          <p:val>
                                            <p:strVal val="ppt_y-.03"/>
                                          </p:val>
                                        </p:tav>
                                      </p:tavLst>
                                    </p:anim>
                                    <p:anim calcmode="lin" valueType="num">
                                      <p:cBhvr>
                                        <p:cTn id="313" dur="900" accel="100000">
                                          <p:stCondLst>
                                            <p:cond delay="100"/>
                                          </p:stCondLst>
                                        </p:cTn>
                                        <p:tgtEl>
                                          <p:spTgt spid="458798"/>
                                        </p:tgtEl>
                                        <p:attrNameLst>
                                          <p:attrName>ppt_y</p:attrName>
                                        </p:attrNameLst>
                                      </p:cBhvr>
                                      <p:tavLst>
                                        <p:tav tm="0">
                                          <p:val>
                                            <p:strVal val="ppt_y"/>
                                          </p:val>
                                        </p:tav>
                                        <p:tav tm="100000">
                                          <p:val>
                                            <p:strVal val="ppt_y+1"/>
                                          </p:val>
                                        </p:tav>
                                      </p:tavLst>
                                    </p:anim>
                                    <p:set>
                                      <p:cBhvr>
                                        <p:cTn id="314" dur="1" fill="hold">
                                          <p:stCondLst>
                                            <p:cond delay="999"/>
                                          </p:stCondLst>
                                        </p:cTn>
                                        <p:tgtEl>
                                          <p:spTgt spid="458798"/>
                                        </p:tgtEl>
                                        <p:attrNameLst>
                                          <p:attrName>style.visibility</p:attrName>
                                        </p:attrNameLst>
                                      </p:cBhvr>
                                      <p:to>
                                        <p:strVal val="hidden"/>
                                      </p:to>
                                    </p:set>
                                  </p:childTnLst>
                                </p:cTn>
                              </p:par>
                              <p:par>
                                <p:cTn id="315" presetID="37" presetClass="exit" presetSubtype="0" fill="hold" grpId="1" nodeType="withEffect">
                                  <p:stCondLst>
                                    <p:cond delay="0"/>
                                  </p:stCondLst>
                                  <p:iterate type="lt">
                                    <p:tmPct val="0"/>
                                  </p:iterate>
                                  <p:childTnLst>
                                    <p:animEffect transition="out" filter="fade">
                                      <p:cBhvr>
                                        <p:cTn id="316" dur="1000"/>
                                        <p:tgtEl>
                                          <p:spTgt spid="458778"/>
                                        </p:tgtEl>
                                      </p:cBhvr>
                                    </p:animEffect>
                                    <p:anim calcmode="lin" valueType="num">
                                      <p:cBhvr>
                                        <p:cTn id="317" dur="1000"/>
                                        <p:tgtEl>
                                          <p:spTgt spid="458778"/>
                                        </p:tgtEl>
                                        <p:attrNameLst>
                                          <p:attrName>ppt_x</p:attrName>
                                        </p:attrNameLst>
                                      </p:cBhvr>
                                      <p:tavLst>
                                        <p:tav tm="0">
                                          <p:val>
                                            <p:strVal val="ppt_x"/>
                                          </p:val>
                                        </p:tav>
                                        <p:tav tm="100000">
                                          <p:val>
                                            <p:strVal val="ppt_x"/>
                                          </p:val>
                                        </p:tav>
                                      </p:tavLst>
                                    </p:anim>
                                    <p:anim calcmode="lin" valueType="num">
                                      <p:cBhvr>
                                        <p:cTn id="318" dur="100" decel="100000"/>
                                        <p:tgtEl>
                                          <p:spTgt spid="458778"/>
                                        </p:tgtEl>
                                        <p:attrNameLst>
                                          <p:attrName>ppt_y</p:attrName>
                                        </p:attrNameLst>
                                      </p:cBhvr>
                                      <p:tavLst>
                                        <p:tav tm="0">
                                          <p:val>
                                            <p:strVal val="ppt_y"/>
                                          </p:val>
                                        </p:tav>
                                        <p:tav tm="100000">
                                          <p:val>
                                            <p:strVal val="ppt_y-.03"/>
                                          </p:val>
                                        </p:tav>
                                      </p:tavLst>
                                    </p:anim>
                                    <p:anim calcmode="lin" valueType="num">
                                      <p:cBhvr>
                                        <p:cTn id="319" dur="900" accel="100000">
                                          <p:stCondLst>
                                            <p:cond delay="100"/>
                                          </p:stCondLst>
                                        </p:cTn>
                                        <p:tgtEl>
                                          <p:spTgt spid="458778"/>
                                        </p:tgtEl>
                                        <p:attrNameLst>
                                          <p:attrName>ppt_y</p:attrName>
                                        </p:attrNameLst>
                                      </p:cBhvr>
                                      <p:tavLst>
                                        <p:tav tm="0">
                                          <p:val>
                                            <p:strVal val="ppt_y"/>
                                          </p:val>
                                        </p:tav>
                                        <p:tav tm="100000">
                                          <p:val>
                                            <p:strVal val="ppt_y+1"/>
                                          </p:val>
                                        </p:tav>
                                      </p:tavLst>
                                    </p:anim>
                                    <p:set>
                                      <p:cBhvr>
                                        <p:cTn id="320" dur="1" fill="hold">
                                          <p:stCondLst>
                                            <p:cond delay="999"/>
                                          </p:stCondLst>
                                        </p:cTn>
                                        <p:tgtEl>
                                          <p:spTgt spid="458778"/>
                                        </p:tgtEl>
                                        <p:attrNameLst>
                                          <p:attrName>style.visibility</p:attrName>
                                        </p:attrNameLst>
                                      </p:cBhvr>
                                      <p:to>
                                        <p:strVal val="hidden"/>
                                      </p:to>
                                    </p:set>
                                  </p:childTnLst>
                                </p:cTn>
                              </p:par>
                              <p:par>
                                <p:cTn id="321" presetID="37" presetClass="exit" presetSubtype="0" fill="hold" nodeType="withEffect">
                                  <p:stCondLst>
                                    <p:cond delay="0"/>
                                  </p:stCondLst>
                                  <p:childTnLst>
                                    <p:animEffect transition="out" filter="fade">
                                      <p:cBhvr>
                                        <p:cTn id="322" dur="1000"/>
                                        <p:tgtEl>
                                          <p:spTgt spid="2"/>
                                        </p:tgtEl>
                                      </p:cBhvr>
                                    </p:animEffect>
                                    <p:anim calcmode="lin" valueType="num">
                                      <p:cBhvr>
                                        <p:cTn id="323" dur="1000"/>
                                        <p:tgtEl>
                                          <p:spTgt spid="2"/>
                                        </p:tgtEl>
                                        <p:attrNameLst>
                                          <p:attrName>ppt_x</p:attrName>
                                        </p:attrNameLst>
                                      </p:cBhvr>
                                      <p:tavLst>
                                        <p:tav tm="0">
                                          <p:val>
                                            <p:strVal val="ppt_x"/>
                                          </p:val>
                                        </p:tav>
                                        <p:tav tm="100000">
                                          <p:val>
                                            <p:strVal val="ppt_x"/>
                                          </p:val>
                                        </p:tav>
                                      </p:tavLst>
                                    </p:anim>
                                    <p:anim calcmode="lin" valueType="num">
                                      <p:cBhvr>
                                        <p:cTn id="324" dur="100" decel="100000"/>
                                        <p:tgtEl>
                                          <p:spTgt spid="2"/>
                                        </p:tgtEl>
                                        <p:attrNameLst>
                                          <p:attrName>ppt_y</p:attrName>
                                        </p:attrNameLst>
                                      </p:cBhvr>
                                      <p:tavLst>
                                        <p:tav tm="0">
                                          <p:val>
                                            <p:strVal val="ppt_y"/>
                                          </p:val>
                                        </p:tav>
                                        <p:tav tm="100000">
                                          <p:val>
                                            <p:strVal val="ppt_y-.03"/>
                                          </p:val>
                                        </p:tav>
                                      </p:tavLst>
                                    </p:anim>
                                    <p:anim calcmode="lin" valueType="num">
                                      <p:cBhvr>
                                        <p:cTn id="325" dur="900" accel="100000">
                                          <p:stCondLst>
                                            <p:cond delay="100"/>
                                          </p:stCondLst>
                                        </p:cTn>
                                        <p:tgtEl>
                                          <p:spTgt spid="2"/>
                                        </p:tgtEl>
                                        <p:attrNameLst>
                                          <p:attrName>ppt_y</p:attrName>
                                        </p:attrNameLst>
                                      </p:cBhvr>
                                      <p:tavLst>
                                        <p:tav tm="0">
                                          <p:val>
                                            <p:strVal val="ppt_y"/>
                                          </p:val>
                                        </p:tav>
                                        <p:tav tm="100000">
                                          <p:val>
                                            <p:strVal val="ppt_y+1"/>
                                          </p:val>
                                        </p:tav>
                                      </p:tavLst>
                                    </p:anim>
                                    <p:set>
                                      <p:cBhvr>
                                        <p:cTn id="326" dur="1" fill="hold">
                                          <p:stCondLst>
                                            <p:cond delay="999"/>
                                          </p:stCondLst>
                                        </p:cTn>
                                        <p:tgtEl>
                                          <p:spTgt spid="2"/>
                                        </p:tgtEl>
                                        <p:attrNameLst>
                                          <p:attrName>style.visibility</p:attrName>
                                        </p:attrNameLst>
                                      </p:cBhvr>
                                      <p:to>
                                        <p:strVal val="hidden"/>
                                      </p:to>
                                    </p:set>
                                  </p:childTnLst>
                                </p:cTn>
                              </p:par>
                              <p:par>
                                <p:cTn id="327" presetID="37" presetClass="exit" presetSubtype="0" fill="hold" grpId="1" nodeType="withEffect">
                                  <p:stCondLst>
                                    <p:cond delay="0"/>
                                  </p:stCondLst>
                                  <p:childTnLst>
                                    <p:animEffect transition="out" filter="fade">
                                      <p:cBhvr>
                                        <p:cTn id="328" dur="1000"/>
                                        <p:tgtEl>
                                          <p:spTgt spid="458782"/>
                                        </p:tgtEl>
                                      </p:cBhvr>
                                    </p:animEffect>
                                    <p:anim calcmode="lin" valueType="num">
                                      <p:cBhvr>
                                        <p:cTn id="329" dur="1000"/>
                                        <p:tgtEl>
                                          <p:spTgt spid="458782"/>
                                        </p:tgtEl>
                                        <p:attrNameLst>
                                          <p:attrName>ppt_x</p:attrName>
                                        </p:attrNameLst>
                                      </p:cBhvr>
                                      <p:tavLst>
                                        <p:tav tm="0">
                                          <p:val>
                                            <p:strVal val="ppt_x"/>
                                          </p:val>
                                        </p:tav>
                                        <p:tav tm="100000">
                                          <p:val>
                                            <p:strVal val="ppt_x"/>
                                          </p:val>
                                        </p:tav>
                                      </p:tavLst>
                                    </p:anim>
                                    <p:anim calcmode="lin" valueType="num">
                                      <p:cBhvr>
                                        <p:cTn id="330" dur="100" decel="100000"/>
                                        <p:tgtEl>
                                          <p:spTgt spid="458782"/>
                                        </p:tgtEl>
                                        <p:attrNameLst>
                                          <p:attrName>ppt_y</p:attrName>
                                        </p:attrNameLst>
                                      </p:cBhvr>
                                      <p:tavLst>
                                        <p:tav tm="0">
                                          <p:val>
                                            <p:strVal val="ppt_y"/>
                                          </p:val>
                                        </p:tav>
                                        <p:tav tm="100000">
                                          <p:val>
                                            <p:strVal val="ppt_y-.03"/>
                                          </p:val>
                                        </p:tav>
                                      </p:tavLst>
                                    </p:anim>
                                    <p:anim calcmode="lin" valueType="num">
                                      <p:cBhvr>
                                        <p:cTn id="331" dur="900" accel="100000">
                                          <p:stCondLst>
                                            <p:cond delay="100"/>
                                          </p:stCondLst>
                                        </p:cTn>
                                        <p:tgtEl>
                                          <p:spTgt spid="458782"/>
                                        </p:tgtEl>
                                        <p:attrNameLst>
                                          <p:attrName>ppt_y</p:attrName>
                                        </p:attrNameLst>
                                      </p:cBhvr>
                                      <p:tavLst>
                                        <p:tav tm="0">
                                          <p:val>
                                            <p:strVal val="ppt_y"/>
                                          </p:val>
                                        </p:tav>
                                        <p:tav tm="100000">
                                          <p:val>
                                            <p:strVal val="ppt_y+1"/>
                                          </p:val>
                                        </p:tav>
                                      </p:tavLst>
                                    </p:anim>
                                    <p:set>
                                      <p:cBhvr>
                                        <p:cTn id="332" dur="1" fill="hold">
                                          <p:stCondLst>
                                            <p:cond delay="999"/>
                                          </p:stCondLst>
                                        </p:cTn>
                                        <p:tgtEl>
                                          <p:spTgt spid="458782"/>
                                        </p:tgtEl>
                                        <p:attrNameLst>
                                          <p:attrName>style.visibility</p:attrName>
                                        </p:attrNameLst>
                                      </p:cBhvr>
                                      <p:to>
                                        <p:strVal val="hidden"/>
                                      </p:to>
                                    </p:set>
                                  </p:childTnLst>
                                </p:cTn>
                              </p:par>
                              <p:par>
                                <p:cTn id="333" presetID="37" presetClass="exit" presetSubtype="0" fill="hold" grpId="1" nodeType="withEffect">
                                  <p:stCondLst>
                                    <p:cond delay="0"/>
                                  </p:stCondLst>
                                  <p:childTnLst>
                                    <p:animEffect transition="out" filter="fade">
                                      <p:cBhvr>
                                        <p:cTn id="334" dur="1000"/>
                                        <p:tgtEl>
                                          <p:spTgt spid="458783"/>
                                        </p:tgtEl>
                                      </p:cBhvr>
                                    </p:animEffect>
                                    <p:anim calcmode="lin" valueType="num">
                                      <p:cBhvr>
                                        <p:cTn id="335" dur="1000"/>
                                        <p:tgtEl>
                                          <p:spTgt spid="458783"/>
                                        </p:tgtEl>
                                        <p:attrNameLst>
                                          <p:attrName>ppt_x</p:attrName>
                                        </p:attrNameLst>
                                      </p:cBhvr>
                                      <p:tavLst>
                                        <p:tav tm="0">
                                          <p:val>
                                            <p:strVal val="ppt_x"/>
                                          </p:val>
                                        </p:tav>
                                        <p:tav tm="100000">
                                          <p:val>
                                            <p:strVal val="ppt_x"/>
                                          </p:val>
                                        </p:tav>
                                      </p:tavLst>
                                    </p:anim>
                                    <p:anim calcmode="lin" valueType="num">
                                      <p:cBhvr>
                                        <p:cTn id="336" dur="100" decel="100000"/>
                                        <p:tgtEl>
                                          <p:spTgt spid="458783"/>
                                        </p:tgtEl>
                                        <p:attrNameLst>
                                          <p:attrName>ppt_y</p:attrName>
                                        </p:attrNameLst>
                                      </p:cBhvr>
                                      <p:tavLst>
                                        <p:tav tm="0">
                                          <p:val>
                                            <p:strVal val="ppt_y"/>
                                          </p:val>
                                        </p:tav>
                                        <p:tav tm="100000">
                                          <p:val>
                                            <p:strVal val="ppt_y-.03"/>
                                          </p:val>
                                        </p:tav>
                                      </p:tavLst>
                                    </p:anim>
                                    <p:anim calcmode="lin" valueType="num">
                                      <p:cBhvr>
                                        <p:cTn id="337" dur="900" accel="100000">
                                          <p:stCondLst>
                                            <p:cond delay="100"/>
                                          </p:stCondLst>
                                        </p:cTn>
                                        <p:tgtEl>
                                          <p:spTgt spid="458783"/>
                                        </p:tgtEl>
                                        <p:attrNameLst>
                                          <p:attrName>ppt_y</p:attrName>
                                        </p:attrNameLst>
                                      </p:cBhvr>
                                      <p:tavLst>
                                        <p:tav tm="0">
                                          <p:val>
                                            <p:strVal val="ppt_y"/>
                                          </p:val>
                                        </p:tav>
                                        <p:tav tm="100000">
                                          <p:val>
                                            <p:strVal val="ppt_y+1"/>
                                          </p:val>
                                        </p:tav>
                                      </p:tavLst>
                                    </p:anim>
                                    <p:set>
                                      <p:cBhvr>
                                        <p:cTn id="338" dur="1" fill="hold">
                                          <p:stCondLst>
                                            <p:cond delay="999"/>
                                          </p:stCondLst>
                                        </p:cTn>
                                        <p:tgtEl>
                                          <p:spTgt spid="458783"/>
                                        </p:tgtEl>
                                        <p:attrNameLst>
                                          <p:attrName>style.visibility</p:attrName>
                                        </p:attrNameLst>
                                      </p:cBhvr>
                                      <p:to>
                                        <p:strVal val="hidden"/>
                                      </p:to>
                                    </p:set>
                                  </p:childTnLst>
                                </p:cTn>
                              </p:par>
                              <p:par>
                                <p:cTn id="339" presetID="37" presetClass="exit" presetSubtype="0" fill="hold" grpId="1" nodeType="withEffect">
                                  <p:stCondLst>
                                    <p:cond delay="0"/>
                                  </p:stCondLst>
                                  <p:childTnLst>
                                    <p:animEffect transition="out" filter="fade">
                                      <p:cBhvr>
                                        <p:cTn id="340" dur="1000"/>
                                        <p:tgtEl>
                                          <p:spTgt spid="458784"/>
                                        </p:tgtEl>
                                      </p:cBhvr>
                                    </p:animEffect>
                                    <p:anim calcmode="lin" valueType="num">
                                      <p:cBhvr>
                                        <p:cTn id="341" dur="1000"/>
                                        <p:tgtEl>
                                          <p:spTgt spid="458784"/>
                                        </p:tgtEl>
                                        <p:attrNameLst>
                                          <p:attrName>ppt_x</p:attrName>
                                        </p:attrNameLst>
                                      </p:cBhvr>
                                      <p:tavLst>
                                        <p:tav tm="0">
                                          <p:val>
                                            <p:strVal val="ppt_x"/>
                                          </p:val>
                                        </p:tav>
                                        <p:tav tm="100000">
                                          <p:val>
                                            <p:strVal val="ppt_x"/>
                                          </p:val>
                                        </p:tav>
                                      </p:tavLst>
                                    </p:anim>
                                    <p:anim calcmode="lin" valueType="num">
                                      <p:cBhvr>
                                        <p:cTn id="342" dur="100" decel="100000"/>
                                        <p:tgtEl>
                                          <p:spTgt spid="458784"/>
                                        </p:tgtEl>
                                        <p:attrNameLst>
                                          <p:attrName>ppt_y</p:attrName>
                                        </p:attrNameLst>
                                      </p:cBhvr>
                                      <p:tavLst>
                                        <p:tav tm="0">
                                          <p:val>
                                            <p:strVal val="ppt_y"/>
                                          </p:val>
                                        </p:tav>
                                        <p:tav tm="100000">
                                          <p:val>
                                            <p:strVal val="ppt_y-.03"/>
                                          </p:val>
                                        </p:tav>
                                      </p:tavLst>
                                    </p:anim>
                                    <p:anim calcmode="lin" valueType="num">
                                      <p:cBhvr>
                                        <p:cTn id="343" dur="900" accel="100000">
                                          <p:stCondLst>
                                            <p:cond delay="100"/>
                                          </p:stCondLst>
                                        </p:cTn>
                                        <p:tgtEl>
                                          <p:spTgt spid="458784"/>
                                        </p:tgtEl>
                                        <p:attrNameLst>
                                          <p:attrName>ppt_y</p:attrName>
                                        </p:attrNameLst>
                                      </p:cBhvr>
                                      <p:tavLst>
                                        <p:tav tm="0">
                                          <p:val>
                                            <p:strVal val="ppt_y"/>
                                          </p:val>
                                        </p:tav>
                                        <p:tav tm="100000">
                                          <p:val>
                                            <p:strVal val="ppt_y+1"/>
                                          </p:val>
                                        </p:tav>
                                      </p:tavLst>
                                    </p:anim>
                                    <p:set>
                                      <p:cBhvr>
                                        <p:cTn id="344" dur="1" fill="hold">
                                          <p:stCondLst>
                                            <p:cond delay="999"/>
                                          </p:stCondLst>
                                        </p:cTn>
                                        <p:tgtEl>
                                          <p:spTgt spid="458784"/>
                                        </p:tgtEl>
                                        <p:attrNameLst>
                                          <p:attrName>style.visibility</p:attrName>
                                        </p:attrNameLst>
                                      </p:cBhvr>
                                      <p:to>
                                        <p:strVal val="hidden"/>
                                      </p:to>
                                    </p:set>
                                  </p:childTnLst>
                                </p:cTn>
                              </p:par>
                              <p:par>
                                <p:cTn id="345" presetID="37" presetClass="exit" presetSubtype="0" fill="hold" grpId="1" nodeType="withEffect">
                                  <p:stCondLst>
                                    <p:cond delay="0"/>
                                  </p:stCondLst>
                                  <p:childTnLst>
                                    <p:animEffect transition="out" filter="fade">
                                      <p:cBhvr>
                                        <p:cTn id="346" dur="1000"/>
                                        <p:tgtEl>
                                          <p:spTgt spid="458785"/>
                                        </p:tgtEl>
                                      </p:cBhvr>
                                    </p:animEffect>
                                    <p:anim calcmode="lin" valueType="num">
                                      <p:cBhvr>
                                        <p:cTn id="347" dur="1000"/>
                                        <p:tgtEl>
                                          <p:spTgt spid="458785"/>
                                        </p:tgtEl>
                                        <p:attrNameLst>
                                          <p:attrName>ppt_x</p:attrName>
                                        </p:attrNameLst>
                                      </p:cBhvr>
                                      <p:tavLst>
                                        <p:tav tm="0">
                                          <p:val>
                                            <p:strVal val="ppt_x"/>
                                          </p:val>
                                        </p:tav>
                                        <p:tav tm="100000">
                                          <p:val>
                                            <p:strVal val="ppt_x"/>
                                          </p:val>
                                        </p:tav>
                                      </p:tavLst>
                                    </p:anim>
                                    <p:anim calcmode="lin" valueType="num">
                                      <p:cBhvr>
                                        <p:cTn id="348" dur="100" decel="100000"/>
                                        <p:tgtEl>
                                          <p:spTgt spid="458785"/>
                                        </p:tgtEl>
                                        <p:attrNameLst>
                                          <p:attrName>ppt_y</p:attrName>
                                        </p:attrNameLst>
                                      </p:cBhvr>
                                      <p:tavLst>
                                        <p:tav tm="0">
                                          <p:val>
                                            <p:strVal val="ppt_y"/>
                                          </p:val>
                                        </p:tav>
                                        <p:tav tm="100000">
                                          <p:val>
                                            <p:strVal val="ppt_y-.03"/>
                                          </p:val>
                                        </p:tav>
                                      </p:tavLst>
                                    </p:anim>
                                    <p:anim calcmode="lin" valueType="num">
                                      <p:cBhvr>
                                        <p:cTn id="349" dur="900" accel="100000">
                                          <p:stCondLst>
                                            <p:cond delay="100"/>
                                          </p:stCondLst>
                                        </p:cTn>
                                        <p:tgtEl>
                                          <p:spTgt spid="458785"/>
                                        </p:tgtEl>
                                        <p:attrNameLst>
                                          <p:attrName>ppt_y</p:attrName>
                                        </p:attrNameLst>
                                      </p:cBhvr>
                                      <p:tavLst>
                                        <p:tav tm="0">
                                          <p:val>
                                            <p:strVal val="ppt_y"/>
                                          </p:val>
                                        </p:tav>
                                        <p:tav tm="100000">
                                          <p:val>
                                            <p:strVal val="ppt_y+1"/>
                                          </p:val>
                                        </p:tav>
                                      </p:tavLst>
                                    </p:anim>
                                    <p:set>
                                      <p:cBhvr>
                                        <p:cTn id="350" dur="1" fill="hold">
                                          <p:stCondLst>
                                            <p:cond delay="999"/>
                                          </p:stCondLst>
                                        </p:cTn>
                                        <p:tgtEl>
                                          <p:spTgt spid="458785"/>
                                        </p:tgtEl>
                                        <p:attrNameLst>
                                          <p:attrName>style.visibility</p:attrName>
                                        </p:attrNameLst>
                                      </p:cBhvr>
                                      <p:to>
                                        <p:strVal val="hidden"/>
                                      </p:to>
                                    </p:set>
                                  </p:childTnLst>
                                </p:cTn>
                              </p:par>
                              <p:par>
                                <p:cTn id="351" presetID="37" presetClass="exit" presetSubtype="0" fill="hold" grpId="1" nodeType="withEffect">
                                  <p:stCondLst>
                                    <p:cond delay="0"/>
                                  </p:stCondLst>
                                  <p:childTnLst>
                                    <p:animEffect transition="out" filter="fade">
                                      <p:cBhvr>
                                        <p:cTn id="352" dur="1000"/>
                                        <p:tgtEl>
                                          <p:spTgt spid="458786"/>
                                        </p:tgtEl>
                                      </p:cBhvr>
                                    </p:animEffect>
                                    <p:anim calcmode="lin" valueType="num">
                                      <p:cBhvr>
                                        <p:cTn id="353" dur="1000"/>
                                        <p:tgtEl>
                                          <p:spTgt spid="458786"/>
                                        </p:tgtEl>
                                        <p:attrNameLst>
                                          <p:attrName>ppt_x</p:attrName>
                                        </p:attrNameLst>
                                      </p:cBhvr>
                                      <p:tavLst>
                                        <p:tav tm="0">
                                          <p:val>
                                            <p:strVal val="ppt_x"/>
                                          </p:val>
                                        </p:tav>
                                        <p:tav tm="100000">
                                          <p:val>
                                            <p:strVal val="ppt_x"/>
                                          </p:val>
                                        </p:tav>
                                      </p:tavLst>
                                    </p:anim>
                                    <p:anim calcmode="lin" valueType="num">
                                      <p:cBhvr>
                                        <p:cTn id="354" dur="100" decel="100000"/>
                                        <p:tgtEl>
                                          <p:spTgt spid="458786"/>
                                        </p:tgtEl>
                                        <p:attrNameLst>
                                          <p:attrName>ppt_y</p:attrName>
                                        </p:attrNameLst>
                                      </p:cBhvr>
                                      <p:tavLst>
                                        <p:tav tm="0">
                                          <p:val>
                                            <p:strVal val="ppt_y"/>
                                          </p:val>
                                        </p:tav>
                                        <p:tav tm="100000">
                                          <p:val>
                                            <p:strVal val="ppt_y-.03"/>
                                          </p:val>
                                        </p:tav>
                                      </p:tavLst>
                                    </p:anim>
                                    <p:anim calcmode="lin" valueType="num">
                                      <p:cBhvr>
                                        <p:cTn id="355" dur="900" accel="100000">
                                          <p:stCondLst>
                                            <p:cond delay="100"/>
                                          </p:stCondLst>
                                        </p:cTn>
                                        <p:tgtEl>
                                          <p:spTgt spid="458786"/>
                                        </p:tgtEl>
                                        <p:attrNameLst>
                                          <p:attrName>ppt_y</p:attrName>
                                        </p:attrNameLst>
                                      </p:cBhvr>
                                      <p:tavLst>
                                        <p:tav tm="0">
                                          <p:val>
                                            <p:strVal val="ppt_y"/>
                                          </p:val>
                                        </p:tav>
                                        <p:tav tm="100000">
                                          <p:val>
                                            <p:strVal val="ppt_y+1"/>
                                          </p:val>
                                        </p:tav>
                                      </p:tavLst>
                                    </p:anim>
                                    <p:set>
                                      <p:cBhvr>
                                        <p:cTn id="356" dur="1" fill="hold">
                                          <p:stCondLst>
                                            <p:cond delay="999"/>
                                          </p:stCondLst>
                                        </p:cTn>
                                        <p:tgtEl>
                                          <p:spTgt spid="458786"/>
                                        </p:tgtEl>
                                        <p:attrNameLst>
                                          <p:attrName>style.visibility</p:attrName>
                                        </p:attrNameLst>
                                      </p:cBhvr>
                                      <p:to>
                                        <p:strVal val="hidden"/>
                                      </p:to>
                                    </p:set>
                                  </p:childTnLst>
                                </p:cTn>
                              </p:par>
                              <p:par>
                                <p:cTn id="357" presetID="37" presetClass="exit" presetSubtype="0" fill="hold" grpId="1" nodeType="withEffect">
                                  <p:stCondLst>
                                    <p:cond delay="0"/>
                                  </p:stCondLst>
                                  <p:childTnLst>
                                    <p:animEffect transition="out" filter="fade">
                                      <p:cBhvr>
                                        <p:cTn id="358" dur="1000"/>
                                        <p:tgtEl>
                                          <p:spTgt spid="458787"/>
                                        </p:tgtEl>
                                      </p:cBhvr>
                                    </p:animEffect>
                                    <p:anim calcmode="lin" valueType="num">
                                      <p:cBhvr>
                                        <p:cTn id="359" dur="1000"/>
                                        <p:tgtEl>
                                          <p:spTgt spid="458787"/>
                                        </p:tgtEl>
                                        <p:attrNameLst>
                                          <p:attrName>ppt_x</p:attrName>
                                        </p:attrNameLst>
                                      </p:cBhvr>
                                      <p:tavLst>
                                        <p:tav tm="0">
                                          <p:val>
                                            <p:strVal val="ppt_x"/>
                                          </p:val>
                                        </p:tav>
                                        <p:tav tm="100000">
                                          <p:val>
                                            <p:strVal val="ppt_x"/>
                                          </p:val>
                                        </p:tav>
                                      </p:tavLst>
                                    </p:anim>
                                    <p:anim calcmode="lin" valueType="num">
                                      <p:cBhvr>
                                        <p:cTn id="360" dur="100" decel="100000"/>
                                        <p:tgtEl>
                                          <p:spTgt spid="458787"/>
                                        </p:tgtEl>
                                        <p:attrNameLst>
                                          <p:attrName>ppt_y</p:attrName>
                                        </p:attrNameLst>
                                      </p:cBhvr>
                                      <p:tavLst>
                                        <p:tav tm="0">
                                          <p:val>
                                            <p:strVal val="ppt_y"/>
                                          </p:val>
                                        </p:tav>
                                        <p:tav tm="100000">
                                          <p:val>
                                            <p:strVal val="ppt_y-.03"/>
                                          </p:val>
                                        </p:tav>
                                      </p:tavLst>
                                    </p:anim>
                                    <p:anim calcmode="lin" valueType="num">
                                      <p:cBhvr>
                                        <p:cTn id="361" dur="900" accel="100000">
                                          <p:stCondLst>
                                            <p:cond delay="100"/>
                                          </p:stCondLst>
                                        </p:cTn>
                                        <p:tgtEl>
                                          <p:spTgt spid="458787"/>
                                        </p:tgtEl>
                                        <p:attrNameLst>
                                          <p:attrName>ppt_y</p:attrName>
                                        </p:attrNameLst>
                                      </p:cBhvr>
                                      <p:tavLst>
                                        <p:tav tm="0">
                                          <p:val>
                                            <p:strVal val="ppt_y"/>
                                          </p:val>
                                        </p:tav>
                                        <p:tav tm="100000">
                                          <p:val>
                                            <p:strVal val="ppt_y+1"/>
                                          </p:val>
                                        </p:tav>
                                      </p:tavLst>
                                    </p:anim>
                                    <p:set>
                                      <p:cBhvr>
                                        <p:cTn id="362" dur="1" fill="hold">
                                          <p:stCondLst>
                                            <p:cond delay="999"/>
                                          </p:stCondLst>
                                        </p:cTn>
                                        <p:tgtEl>
                                          <p:spTgt spid="458787"/>
                                        </p:tgtEl>
                                        <p:attrNameLst>
                                          <p:attrName>style.visibility</p:attrName>
                                        </p:attrNameLst>
                                      </p:cBhvr>
                                      <p:to>
                                        <p:strVal val="hidden"/>
                                      </p:to>
                                    </p:set>
                                  </p:childTnLst>
                                </p:cTn>
                              </p:par>
                              <p:par>
                                <p:cTn id="363" presetID="37" presetClass="exit" presetSubtype="0" fill="hold" nodeType="withEffect">
                                  <p:stCondLst>
                                    <p:cond delay="0"/>
                                  </p:stCondLst>
                                  <p:childTnLst>
                                    <p:animEffect transition="out" filter="fade">
                                      <p:cBhvr>
                                        <p:cTn id="364" dur="1000"/>
                                        <p:tgtEl>
                                          <p:spTgt spid="3"/>
                                        </p:tgtEl>
                                      </p:cBhvr>
                                    </p:animEffect>
                                    <p:anim calcmode="lin" valueType="num">
                                      <p:cBhvr>
                                        <p:cTn id="365" dur="1000"/>
                                        <p:tgtEl>
                                          <p:spTgt spid="3"/>
                                        </p:tgtEl>
                                        <p:attrNameLst>
                                          <p:attrName>ppt_x</p:attrName>
                                        </p:attrNameLst>
                                      </p:cBhvr>
                                      <p:tavLst>
                                        <p:tav tm="0">
                                          <p:val>
                                            <p:strVal val="ppt_x"/>
                                          </p:val>
                                        </p:tav>
                                        <p:tav tm="100000">
                                          <p:val>
                                            <p:strVal val="ppt_x"/>
                                          </p:val>
                                        </p:tav>
                                      </p:tavLst>
                                    </p:anim>
                                    <p:anim calcmode="lin" valueType="num">
                                      <p:cBhvr>
                                        <p:cTn id="366" dur="100" decel="100000"/>
                                        <p:tgtEl>
                                          <p:spTgt spid="3"/>
                                        </p:tgtEl>
                                        <p:attrNameLst>
                                          <p:attrName>ppt_y</p:attrName>
                                        </p:attrNameLst>
                                      </p:cBhvr>
                                      <p:tavLst>
                                        <p:tav tm="0">
                                          <p:val>
                                            <p:strVal val="ppt_y"/>
                                          </p:val>
                                        </p:tav>
                                        <p:tav tm="100000">
                                          <p:val>
                                            <p:strVal val="ppt_y-.03"/>
                                          </p:val>
                                        </p:tav>
                                      </p:tavLst>
                                    </p:anim>
                                    <p:anim calcmode="lin" valueType="num">
                                      <p:cBhvr>
                                        <p:cTn id="367" dur="900" accel="100000">
                                          <p:stCondLst>
                                            <p:cond delay="100"/>
                                          </p:stCondLst>
                                        </p:cTn>
                                        <p:tgtEl>
                                          <p:spTgt spid="3"/>
                                        </p:tgtEl>
                                        <p:attrNameLst>
                                          <p:attrName>ppt_y</p:attrName>
                                        </p:attrNameLst>
                                      </p:cBhvr>
                                      <p:tavLst>
                                        <p:tav tm="0">
                                          <p:val>
                                            <p:strVal val="ppt_y"/>
                                          </p:val>
                                        </p:tav>
                                        <p:tav tm="100000">
                                          <p:val>
                                            <p:strVal val="ppt_y+1"/>
                                          </p:val>
                                        </p:tav>
                                      </p:tavLst>
                                    </p:anim>
                                    <p:set>
                                      <p:cBhvr>
                                        <p:cTn id="368" dur="1" fill="hold">
                                          <p:stCondLst>
                                            <p:cond delay="999"/>
                                          </p:stCondLst>
                                        </p:cTn>
                                        <p:tgtEl>
                                          <p:spTgt spid="3"/>
                                        </p:tgtEl>
                                        <p:attrNameLst>
                                          <p:attrName>style.visibility</p:attrName>
                                        </p:attrNameLst>
                                      </p:cBhvr>
                                      <p:to>
                                        <p:strVal val="hidden"/>
                                      </p:to>
                                    </p:set>
                                  </p:childTnLst>
                                </p:cTn>
                              </p:par>
                              <p:par>
                                <p:cTn id="369" presetID="37" presetClass="exit" presetSubtype="0" fill="hold" grpId="1" nodeType="withEffect">
                                  <p:stCondLst>
                                    <p:cond delay="0"/>
                                  </p:stCondLst>
                                  <p:childTnLst>
                                    <p:animEffect transition="out" filter="fade">
                                      <p:cBhvr>
                                        <p:cTn id="370" dur="1000"/>
                                        <p:tgtEl>
                                          <p:spTgt spid="458794"/>
                                        </p:tgtEl>
                                      </p:cBhvr>
                                    </p:animEffect>
                                    <p:anim calcmode="lin" valueType="num">
                                      <p:cBhvr>
                                        <p:cTn id="371" dur="1000"/>
                                        <p:tgtEl>
                                          <p:spTgt spid="458794"/>
                                        </p:tgtEl>
                                        <p:attrNameLst>
                                          <p:attrName>ppt_x</p:attrName>
                                        </p:attrNameLst>
                                      </p:cBhvr>
                                      <p:tavLst>
                                        <p:tav tm="0">
                                          <p:val>
                                            <p:strVal val="ppt_x"/>
                                          </p:val>
                                        </p:tav>
                                        <p:tav tm="100000">
                                          <p:val>
                                            <p:strVal val="ppt_x"/>
                                          </p:val>
                                        </p:tav>
                                      </p:tavLst>
                                    </p:anim>
                                    <p:anim calcmode="lin" valueType="num">
                                      <p:cBhvr>
                                        <p:cTn id="372" dur="100" decel="100000"/>
                                        <p:tgtEl>
                                          <p:spTgt spid="458794"/>
                                        </p:tgtEl>
                                        <p:attrNameLst>
                                          <p:attrName>ppt_y</p:attrName>
                                        </p:attrNameLst>
                                      </p:cBhvr>
                                      <p:tavLst>
                                        <p:tav tm="0">
                                          <p:val>
                                            <p:strVal val="ppt_y"/>
                                          </p:val>
                                        </p:tav>
                                        <p:tav tm="100000">
                                          <p:val>
                                            <p:strVal val="ppt_y-.03"/>
                                          </p:val>
                                        </p:tav>
                                      </p:tavLst>
                                    </p:anim>
                                    <p:anim calcmode="lin" valueType="num">
                                      <p:cBhvr>
                                        <p:cTn id="373" dur="900" accel="100000">
                                          <p:stCondLst>
                                            <p:cond delay="100"/>
                                          </p:stCondLst>
                                        </p:cTn>
                                        <p:tgtEl>
                                          <p:spTgt spid="458794"/>
                                        </p:tgtEl>
                                        <p:attrNameLst>
                                          <p:attrName>ppt_y</p:attrName>
                                        </p:attrNameLst>
                                      </p:cBhvr>
                                      <p:tavLst>
                                        <p:tav tm="0">
                                          <p:val>
                                            <p:strVal val="ppt_y"/>
                                          </p:val>
                                        </p:tav>
                                        <p:tav tm="100000">
                                          <p:val>
                                            <p:strVal val="ppt_y+1"/>
                                          </p:val>
                                        </p:tav>
                                      </p:tavLst>
                                    </p:anim>
                                    <p:set>
                                      <p:cBhvr>
                                        <p:cTn id="374" dur="1" fill="hold">
                                          <p:stCondLst>
                                            <p:cond delay="999"/>
                                          </p:stCondLst>
                                        </p:cTn>
                                        <p:tgtEl>
                                          <p:spTgt spid="458794"/>
                                        </p:tgtEl>
                                        <p:attrNameLst>
                                          <p:attrName>style.visibility</p:attrName>
                                        </p:attrNameLst>
                                      </p:cBhvr>
                                      <p:to>
                                        <p:strVal val="hidden"/>
                                      </p:to>
                                    </p:set>
                                  </p:childTnLst>
                                </p:cTn>
                              </p:par>
                              <p:par>
                                <p:cTn id="375" presetID="37" presetClass="exit" presetSubtype="0" fill="hold" grpId="1" nodeType="withEffect">
                                  <p:stCondLst>
                                    <p:cond delay="0"/>
                                  </p:stCondLst>
                                  <p:childTnLst>
                                    <p:animEffect transition="out" filter="fade">
                                      <p:cBhvr>
                                        <p:cTn id="376" dur="1000"/>
                                        <p:tgtEl>
                                          <p:spTgt spid="458795"/>
                                        </p:tgtEl>
                                      </p:cBhvr>
                                    </p:animEffect>
                                    <p:anim calcmode="lin" valueType="num">
                                      <p:cBhvr>
                                        <p:cTn id="377" dur="1000"/>
                                        <p:tgtEl>
                                          <p:spTgt spid="458795"/>
                                        </p:tgtEl>
                                        <p:attrNameLst>
                                          <p:attrName>ppt_x</p:attrName>
                                        </p:attrNameLst>
                                      </p:cBhvr>
                                      <p:tavLst>
                                        <p:tav tm="0">
                                          <p:val>
                                            <p:strVal val="ppt_x"/>
                                          </p:val>
                                        </p:tav>
                                        <p:tav tm="100000">
                                          <p:val>
                                            <p:strVal val="ppt_x"/>
                                          </p:val>
                                        </p:tav>
                                      </p:tavLst>
                                    </p:anim>
                                    <p:anim calcmode="lin" valueType="num">
                                      <p:cBhvr>
                                        <p:cTn id="378" dur="100" decel="100000"/>
                                        <p:tgtEl>
                                          <p:spTgt spid="458795"/>
                                        </p:tgtEl>
                                        <p:attrNameLst>
                                          <p:attrName>ppt_y</p:attrName>
                                        </p:attrNameLst>
                                      </p:cBhvr>
                                      <p:tavLst>
                                        <p:tav tm="0">
                                          <p:val>
                                            <p:strVal val="ppt_y"/>
                                          </p:val>
                                        </p:tav>
                                        <p:tav tm="100000">
                                          <p:val>
                                            <p:strVal val="ppt_y-.03"/>
                                          </p:val>
                                        </p:tav>
                                      </p:tavLst>
                                    </p:anim>
                                    <p:anim calcmode="lin" valueType="num">
                                      <p:cBhvr>
                                        <p:cTn id="379" dur="900" accel="100000">
                                          <p:stCondLst>
                                            <p:cond delay="100"/>
                                          </p:stCondLst>
                                        </p:cTn>
                                        <p:tgtEl>
                                          <p:spTgt spid="458795"/>
                                        </p:tgtEl>
                                        <p:attrNameLst>
                                          <p:attrName>ppt_y</p:attrName>
                                        </p:attrNameLst>
                                      </p:cBhvr>
                                      <p:tavLst>
                                        <p:tav tm="0">
                                          <p:val>
                                            <p:strVal val="ppt_y"/>
                                          </p:val>
                                        </p:tav>
                                        <p:tav tm="100000">
                                          <p:val>
                                            <p:strVal val="ppt_y+1"/>
                                          </p:val>
                                        </p:tav>
                                      </p:tavLst>
                                    </p:anim>
                                    <p:set>
                                      <p:cBhvr>
                                        <p:cTn id="380" dur="1" fill="hold">
                                          <p:stCondLst>
                                            <p:cond delay="999"/>
                                          </p:stCondLst>
                                        </p:cTn>
                                        <p:tgtEl>
                                          <p:spTgt spid="458795"/>
                                        </p:tgtEl>
                                        <p:attrNameLst>
                                          <p:attrName>style.visibility</p:attrName>
                                        </p:attrNameLst>
                                      </p:cBhvr>
                                      <p:to>
                                        <p:strVal val="hidden"/>
                                      </p:to>
                                    </p:set>
                                  </p:childTnLst>
                                </p:cTn>
                              </p:par>
                              <p:par>
                                <p:cTn id="381" presetID="37" presetClass="exit" presetSubtype="0" fill="hold" grpId="1" nodeType="withEffect">
                                  <p:stCondLst>
                                    <p:cond delay="0"/>
                                  </p:stCondLst>
                                  <p:childTnLst>
                                    <p:animEffect transition="out" filter="fade">
                                      <p:cBhvr>
                                        <p:cTn id="382" dur="1000"/>
                                        <p:tgtEl>
                                          <p:spTgt spid="458796"/>
                                        </p:tgtEl>
                                      </p:cBhvr>
                                    </p:animEffect>
                                    <p:anim calcmode="lin" valueType="num">
                                      <p:cBhvr>
                                        <p:cTn id="383" dur="1000"/>
                                        <p:tgtEl>
                                          <p:spTgt spid="458796"/>
                                        </p:tgtEl>
                                        <p:attrNameLst>
                                          <p:attrName>ppt_x</p:attrName>
                                        </p:attrNameLst>
                                      </p:cBhvr>
                                      <p:tavLst>
                                        <p:tav tm="0">
                                          <p:val>
                                            <p:strVal val="ppt_x"/>
                                          </p:val>
                                        </p:tav>
                                        <p:tav tm="100000">
                                          <p:val>
                                            <p:strVal val="ppt_x"/>
                                          </p:val>
                                        </p:tav>
                                      </p:tavLst>
                                    </p:anim>
                                    <p:anim calcmode="lin" valueType="num">
                                      <p:cBhvr>
                                        <p:cTn id="384" dur="100" decel="100000"/>
                                        <p:tgtEl>
                                          <p:spTgt spid="458796"/>
                                        </p:tgtEl>
                                        <p:attrNameLst>
                                          <p:attrName>ppt_y</p:attrName>
                                        </p:attrNameLst>
                                      </p:cBhvr>
                                      <p:tavLst>
                                        <p:tav tm="0">
                                          <p:val>
                                            <p:strVal val="ppt_y"/>
                                          </p:val>
                                        </p:tav>
                                        <p:tav tm="100000">
                                          <p:val>
                                            <p:strVal val="ppt_y-.03"/>
                                          </p:val>
                                        </p:tav>
                                      </p:tavLst>
                                    </p:anim>
                                    <p:anim calcmode="lin" valueType="num">
                                      <p:cBhvr>
                                        <p:cTn id="385" dur="900" accel="100000">
                                          <p:stCondLst>
                                            <p:cond delay="100"/>
                                          </p:stCondLst>
                                        </p:cTn>
                                        <p:tgtEl>
                                          <p:spTgt spid="458796"/>
                                        </p:tgtEl>
                                        <p:attrNameLst>
                                          <p:attrName>ppt_y</p:attrName>
                                        </p:attrNameLst>
                                      </p:cBhvr>
                                      <p:tavLst>
                                        <p:tav tm="0">
                                          <p:val>
                                            <p:strVal val="ppt_y"/>
                                          </p:val>
                                        </p:tav>
                                        <p:tav tm="100000">
                                          <p:val>
                                            <p:strVal val="ppt_y+1"/>
                                          </p:val>
                                        </p:tav>
                                      </p:tavLst>
                                    </p:anim>
                                    <p:set>
                                      <p:cBhvr>
                                        <p:cTn id="386" dur="1" fill="hold">
                                          <p:stCondLst>
                                            <p:cond delay="999"/>
                                          </p:stCondLst>
                                        </p:cTn>
                                        <p:tgtEl>
                                          <p:spTgt spid="458796"/>
                                        </p:tgtEl>
                                        <p:attrNameLst>
                                          <p:attrName>style.visibility</p:attrName>
                                        </p:attrNameLst>
                                      </p:cBhvr>
                                      <p:to>
                                        <p:strVal val="hidden"/>
                                      </p:to>
                                    </p:set>
                                  </p:childTnLst>
                                </p:cTn>
                              </p:par>
                              <p:par>
                                <p:cTn id="387" presetID="37" presetClass="exit" presetSubtype="0" fill="hold" grpId="1" nodeType="withEffect">
                                  <p:stCondLst>
                                    <p:cond delay="0"/>
                                  </p:stCondLst>
                                  <p:childTnLst>
                                    <p:animEffect transition="out" filter="fade">
                                      <p:cBhvr>
                                        <p:cTn id="388" dur="1000"/>
                                        <p:tgtEl>
                                          <p:spTgt spid="458797"/>
                                        </p:tgtEl>
                                      </p:cBhvr>
                                    </p:animEffect>
                                    <p:anim calcmode="lin" valueType="num">
                                      <p:cBhvr>
                                        <p:cTn id="389" dur="1000"/>
                                        <p:tgtEl>
                                          <p:spTgt spid="458797"/>
                                        </p:tgtEl>
                                        <p:attrNameLst>
                                          <p:attrName>ppt_x</p:attrName>
                                        </p:attrNameLst>
                                      </p:cBhvr>
                                      <p:tavLst>
                                        <p:tav tm="0">
                                          <p:val>
                                            <p:strVal val="ppt_x"/>
                                          </p:val>
                                        </p:tav>
                                        <p:tav tm="100000">
                                          <p:val>
                                            <p:strVal val="ppt_x"/>
                                          </p:val>
                                        </p:tav>
                                      </p:tavLst>
                                    </p:anim>
                                    <p:anim calcmode="lin" valueType="num">
                                      <p:cBhvr>
                                        <p:cTn id="390" dur="100" decel="100000"/>
                                        <p:tgtEl>
                                          <p:spTgt spid="458797"/>
                                        </p:tgtEl>
                                        <p:attrNameLst>
                                          <p:attrName>ppt_y</p:attrName>
                                        </p:attrNameLst>
                                      </p:cBhvr>
                                      <p:tavLst>
                                        <p:tav tm="0">
                                          <p:val>
                                            <p:strVal val="ppt_y"/>
                                          </p:val>
                                        </p:tav>
                                        <p:tav tm="100000">
                                          <p:val>
                                            <p:strVal val="ppt_y-.03"/>
                                          </p:val>
                                        </p:tav>
                                      </p:tavLst>
                                    </p:anim>
                                    <p:anim calcmode="lin" valueType="num">
                                      <p:cBhvr>
                                        <p:cTn id="391" dur="900" accel="100000">
                                          <p:stCondLst>
                                            <p:cond delay="100"/>
                                          </p:stCondLst>
                                        </p:cTn>
                                        <p:tgtEl>
                                          <p:spTgt spid="458797"/>
                                        </p:tgtEl>
                                        <p:attrNameLst>
                                          <p:attrName>ppt_y</p:attrName>
                                        </p:attrNameLst>
                                      </p:cBhvr>
                                      <p:tavLst>
                                        <p:tav tm="0">
                                          <p:val>
                                            <p:strVal val="ppt_y"/>
                                          </p:val>
                                        </p:tav>
                                        <p:tav tm="100000">
                                          <p:val>
                                            <p:strVal val="ppt_y+1"/>
                                          </p:val>
                                        </p:tav>
                                      </p:tavLst>
                                    </p:anim>
                                    <p:set>
                                      <p:cBhvr>
                                        <p:cTn id="392" dur="1" fill="hold">
                                          <p:stCondLst>
                                            <p:cond delay="999"/>
                                          </p:stCondLst>
                                        </p:cTn>
                                        <p:tgtEl>
                                          <p:spTgt spid="458797"/>
                                        </p:tgtEl>
                                        <p:attrNameLst>
                                          <p:attrName>style.visibility</p:attrName>
                                        </p:attrNameLst>
                                      </p:cBhvr>
                                      <p:to>
                                        <p:strVal val="hidden"/>
                                      </p:to>
                                    </p:set>
                                  </p:childTnLst>
                                </p:cTn>
                              </p:par>
                            </p:childTnLst>
                          </p:cTn>
                        </p:par>
                        <p:par>
                          <p:cTn id="393" fill="hold">
                            <p:stCondLst>
                              <p:cond delay="1000"/>
                            </p:stCondLst>
                            <p:childTnLst>
                              <p:par>
                                <p:cTn id="394" presetID="47" presetClass="entr" presetSubtype="0" fill="hold" grpId="0" nodeType="afterEffect">
                                  <p:stCondLst>
                                    <p:cond delay="0"/>
                                  </p:stCondLst>
                                  <p:childTnLst>
                                    <p:set>
                                      <p:cBhvr>
                                        <p:cTn id="395" dur="1" fill="hold">
                                          <p:stCondLst>
                                            <p:cond delay="0"/>
                                          </p:stCondLst>
                                        </p:cTn>
                                        <p:tgtEl>
                                          <p:spTgt spid="458838"/>
                                        </p:tgtEl>
                                        <p:attrNameLst>
                                          <p:attrName>style.visibility</p:attrName>
                                        </p:attrNameLst>
                                      </p:cBhvr>
                                      <p:to>
                                        <p:strVal val="visible"/>
                                      </p:to>
                                    </p:set>
                                    <p:animEffect transition="in" filter="fade">
                                      <p:cBhvr>
                                        <p:cTn id="396" dur="1000"/>
                                        <p:tgtEl>
                                          <p:spTgt spid="458838"/>
                                        </p:tgtEl>
                                      </p:cBhvr>
                                    </p:animEffect>
                                    <p:anim calcmode="lin" valueType="num">
                                      <p:cBhvr>
                                        <p:cTn id="397" dur="1000" fill="hold"/>
                                        <p:tgtEl>
                                          <p:spTgt spid="458838"/>
                                        </p:tgtEl>
                                        <p:attrNameLst>
                                          <p:attrName>ppt_x</p:attrName>
                                        </p:attrNameLst>
                                      </p:cBhvr>
                                      <p:tavLst>
                                        <p:tav tm="0">
                                          <p:val>
                                            <p:strVal val="#ppt_x"/>
                                          </p:val>
                                        </p:tav>
                                        <p:tav tm="100000">
                                          <p:val>
                                            <p:strVal val="#ppt_x"/>
                                          </p:val>
                                        </p:tav>
                                      </p:tavLst>
                                    </p:anim>
                                    <p:anim calcmode="lin" valueType="num">
                                      <p:cBhvr>
                                        <p:cTn id="398" dur="1000" fill="hold"/>
                                        <p:tgtEl>
                                          <p:spTgt spid="458838"/>
                                        </p:tgtEl>
                                        <p:attrNameLst>
                                          <p:attrName>ppt_y</p:attrName>
                                        </p:attrNameLst>
                                      </p:cBhvr>
                                      <p:tavLst>
                                        <p:tav tm="0">
                                          <p:val>
                                            <p:strVal val="#ppt_y-.1"/>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presetID="40" presetClass="entr" presetSubtype="0" fill="hold" grpId="0" nodeType="clickEffect">
                                  <p:stCondLst>
                                    <p:cond delay="0"/>
                                  </p:stCondLst>
                                  <p:iterate type="lt">
                                    <p:tmPct val="10000"/>
                                  </p:iterate>
                                  <p:childTnLst>
                                    <p:set>
                                      <p:cBhvr>
                                        <p:cTn id="402" dur="1" fill="hold">
                                          <p:stCondLst>
                                            <p:cond delay="0"/>
                                          </p:stCondLst>
                                        </p:cTn>
                                        <p:tgtEl>
                                          <p:spTgt spid="458806"/>
                                        </p:tgtEl>
                                        <p:attrNameLst>
                                          <p:attrName>style.visibility</p:attrName>
                                        </p:attrNameLst>
                                      </p:cBhvr>
                                      <p:to>
                                        <p:strVal val="visible"/>
                                      </p:to>
                                    </p:set>
                                    <p:animEffect transition="in" filter="fade">
                                      <p:cBhvr>
                                        <p:cTn id="403" dur="1000"/>
                                        <p:tgtEl>
                                          <p:spTgt spid="458806"/>
                                        </p:tgtEl>
                                      </p:cBhvr>
                                    </p:animEffect>
                                    <p:anim calcmode="lin" valueType="num">
                                      <p:cBhvr>
                                        <p:cTn id="404" dur="1000" fill="hold"/>
                                        <p:tgtEl>
                                          <p:spTgt spid="458806"/>
                                        </p:tgtEl>
                                        <p:attrNameLst>
                                          <p:attrName>ppt_x</p:attrName>
                                        </p:attrNameLst>
                                      </p:cBhvr>
                                      <p:tavLst>
                                        <p:tav tm="0">
                                          <p:val>
                                            <p:strVal val="#ppt_x-.1"/>
                                          </p:val>
                                        </p:tav>
                                        <p:tav tm="100000">
                                          <p:val>
                                            <p:strVal val="#ppt_x"/>
                                          </p:val>
                                        </p:tav>
                                      </p:tavLst>
                                    </p:anim>
                                    <p:anim calcmode="lin" valueType="num">
                                      <p:cBhvr>
                                        <p:cTn id="405" dur="1000" fill="hold"/>
                                        <p:tgtEl>
                                          <p:spTgt spid="458806"/>
                                        </p:tgtEl>
                                        <p:attrNameLst>
                                          <p:attrName>ppt_y</p:attrName>
                                        </p:attrNameLst>
                                      </p:cBhvr>
                                      <p:tavLst>
                                        <p:tav tm="0">
                                          <p:val>
                                            <p:strVal val="#ppt_y"/>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10" presetClass="entr" presetSubtype="0" fill="hold" nodeType="clickEffect">
                                  <p:stCondLst>
                                    <p:cond delay="0"/>
                                  </p:stCondLst>
                                  <p:childTnLst>
                                    <p:set>
                                      <p:cBhvr>
                                        <p:cTn id="409" dur="1" fill="hold">
                                          <p:stCondLst>
                                            <p:cond delay="0"/>
                                          </p:stCondLst>
                                        </p:cTn>
                                        <p:tgtEl>
                                          <p:spTgt spid="4"/>
                                        </p:tgtEl>
                                        <p:attrNameLst>
                                          <p:attrName>style.visibility</p:attrName>
                                        </p:attrNameLst>
                                      </p:cBhvr>
                                      <p:to>
                                        <p:strVal val="visible"/>
                                      </p:to>
                                    </p:set>
                                    <p:animEffect transition="in" filter="fade">
                                      <p:cBhvr>
                                        <p:cTn id="410" dur="2000"/>
                                        <p:tgtEl>
                                          <p:spTgt spid="4"/>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grpId="0" nodeType="clickEffect">
                                  <p:stCondLst>
                                    <p:cond delay="0"/>
                                  </p:stCondLst>
                                  <p:childTnLst>
                                    <p:set>
                                      <p:cBhvr>
                                        <p:cTn id="414" dur="1" fill="hold">
                                          <p:stCondLst>
                                            <p:cond delay="0"/>
                                          </p:stCondLst>
                                        </p:cTn>
                                        <p:tgtEl>
                                          <p:spTgt spid="458810"/>
                                        </p:tgtEl>
                                        <p:attrNameLst>
                                          <p:attrName>style.visibility</p:attrName>
                                        </p:attrNameLst>
                                      </p:cBhvr>
                                      <p:to>
                                        <p:strVal val="visible"/>
                                      </p:to>
                                    </p:set>
                                    <p:animEffect transition="in" filter="dissolve">
                                      <p:cBhvr>
                                        <p:cTn id="415" dur="500"/>
                                        <p:tgtEl>
                                          <p:spTgt spid="458810"/>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458811"/>
                                        </p:tgtEl>
                                        <p:attrNameLst>
                                          <p:attrName>style.visibility</p:attrName>
                                        </p:attrNameLst>
                                      </p:cBhvr>
                                      <p:to>
                                        <p:strVal val="visible"/>
                                      </p:to>
                                    </p:set>
                                    <p:animEffect transition="in" filter="dissolve">
                                      <p:cBhvr>
                                        <p:cTn id="420" dur="500"/>
                                        <p:tgtEl>
                                          <p:spTgt spid="458811"/>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0" nodeType="clickEffect">
                                  <p:stCondLst>
                                    <p:cond delay="0"/>
                                  </p:stCondLst>
                                  <p:childTnLst>
                                    <p:set>
                                      <p:cBhvr>
                                        <p:cTn id="424" dur="1" fill="hold">
                                          <p:stCondLst>
                                            <p:cond delay="0"/>
                                          </p:stCondLst>
                                        </p:cTn>
                                        <p:tgtEl>
                                          <p:spTgt spid="458812"/>
                                        </p:tgtEl>
                                        <p:attrNameLst>
                                          <p:attrName>style.visibility</p:attrName>
                                        </p:attrNameLst>
                                      </p:cBhvr>
                                      <p:to>
                                        <p:strVal val="visible"/>
                                      </p:to>
                                    </p:set>
                                    <p:animEffect transition="in" filter="wipe(down)">
                                      <p:cBhvr>
                                        <p:cTn id="425" dur="500"/>
                                        <p:tgtEl>
                                          <p:spTgt spid="458812"/>
                                        </p:tgtEl>
                                      </p:cBhvr>
                                    </p:animEffect>
                                  </p:childTnLst>
                                </p:cTn>
                              </p:par>
                            </p:childTnLst>
                          </p:cTn>
                        </p:par>
                        <p:par>
                          <p:cTn id="426" fill="hold">
                            <p:stCondLst>
                              <p:cond delay="500"/>
                            </p:stCondLst>
                            <p:childTnLst>
                              <p:par>
                                <p:cTn id="427" presetID="22" presetClass="entr" presetSubtype="4" fill="hold" grpId="0" nodeType="afterEffect">
                                  <p:stCondLst>
                                    <p:cond delay="0"/>
                                  </p:stCondLst>
                                  <p:childTnLst>
                                    <p:set>
                                      <p:cBhvr>
                                        <p:cTn id="428" dur="1" fill="hold">
                                          <p:stCondLst>
                                            <p:cond delay="0"/>
                                          </p:stCondLst>
                                        </p:cTn>
                                        <p:tgtEl>
                                          <p:spTgt spid="458813"/>
                                        </p:tgtEl>
                                        <p:attrNameLst>
                                          <p:attrName>style.visibility</p:attrName>
                                        </p:attrNameLst>
                                      </p:cBhvr>
                                      <p:to>
                                        <p:strVal val="visible"/>
                                      </p:to>
                                    </p:set>
                                    <p:animEffect transition="in" filter="wipe(down)">
                                      <p:cBhvr>
                                        <p:cTn id="429" dur="500"/>
                                        <p:tgtEl>
                                          <p:spTgt spid="458813"/>
                                        </p:tgtEl>
                                      </p:cBhvr>
                                    </p:animEffect>
                                  </p:childTnLst>
                                </p:cTn>
                              </p:par>
                            </p:childTnLst>
                          </p:cTn>
                        </p:par>
                      </p:childTnLst>
                    </p:cTn>
                  </p:par>
                  <p:par>
                    <p:cTn id="430" fill="hold">
                      <p:stCondLst>
                        <p:cond delay="indefinite"/>
                      </p:stCondLst>
                      <p:childTnLst>
                        <p:par>
                          <p:cTn id="431" fill="hold">
                            <p:stCondLst>
                              <p:cond delay="0"/>
                            </p:stCondLst>
                            <p:childTnLst>
                              <p:par>
                                <p:cTn id="432" presetID="10" presetClass="entr" presetSubtype="0" fill="hold" nodeType="clickEffect">
                                  <p:stCondLst>
                                    <p:cond delay="0"/>
                                  </p:stCondLst>
                                  <p:childTnLst>
                                    <p:set>
                                      <p:cBhvr>
                                        <p:cTn id="433" dur="1" fill="hold">
                                          <p:stCondLst>
                                            <p:cond delay="0"/>
                                          </p:stCondLst>
                                        </p:cTn>
                                        <p:tgtEl>
                                          <p:spTgt spid="5"/>
                                        </p:tgtEl>
                                        <p:attrNameLst>
                                          <p:attrName>style.visibility</p:attrName>
                                        </p:attrNameLst>
                                      </p:cBhvr>
                                      <p:to>
                                        <p:strVal val="visible"/>
                                      </p:to>
                                    </p:set>
                                    <p:animEffect transition="in" filter="fade">
                                      <p:cBhvr>
                                        <p:cTn id="434" dur="2000"/>
                                        <p:tgtEl>
                                          <p:spTgt spid="5"/>
                                        </p:tgtEl>
                                      </p:cBhvr>
                                    </p:animEffect>
                                  </p:childTnLst>
                                </p:cTn>
                              </p:par>
                            </p:childTnLst>
                          </p:cTn>
                        </p:par>
                      </p:childTnLst>
                    </p:cTn>
                  </p:par>
                  <p:par>
                    <p:cTn id="435" fill="hold">
                      <p:stCondLst>
                        <p:cond delay="indefinite"/>
                      </p:stCondLst>
                      <p:childTnLst>
                        <p:par>
                          <p:cTn id="436" fill="hold">
                            <p:stCondLst>
                              <p:cond delay="0"/>
                            </p:stCondLst>
                            <p:childTnLst>
                              <p:par>
                                <p:cTn id="437" presetID="9" presetClass="entr" presetSubtype="0" fill="hold" grpId="0" nodeType="clickEffect">
                                  <p:stCondLst>
                                    <p:cond delay="0"/>
                                  </p:stCondLst>
                                  <p:childTnLst>
                                    <p:set>
                                      <p:cBhvr>
                                        <p:cTn id="438" dur="1" fill="hold">
                                          <p:stCondLst>
                                            <p:cond delay="0"/>
                                          </p:stCondLst>
                                        </p:cTn>
                                        <p:tgtEl>
                                          <p:spTgt spid="458818"/>
                                        </p:tgtEl>
                                        <p:attrNameLst>
                                          <p:attrName>style.visibility</p:attrName>
                                        </p:attrNameLst>
                                      </p:cBhvr>
                                      <p:to>
                                        <p:strVal val="visible"/>
                                      </p:to>
                                    </p:set>
                                    <p:animEffect transition="in" filter="dissolve">
                                      <p:cBhvr>
                                        <p:cTn id="439" dur="500"/>
                                        <p:tgtEl>
                                          <p:spTgt spid="458818"/>
                                        </p:tgtEl>
                                      </p:cBhvr>
                                    </p:animEffec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458819"/>
                                        </p:tgtEl>
                                        <p:attrNameLst>
                                          <p:attrName>style.visibility</p:attrName>
                                        </p:attrNameLst>
                                      </p:cBhvr>
                                      <p:to>
                                        <p:strVal val="visible"/>
                                      </p:to>
                                    </p:set>
                                    <p:animEffect transition="in" filter="dissolve">
                                      <p:cBhvr>
                                        <p:cTn id="444" dur="500"/>
                                        <p:tgtEl>
                                          <p:spTgt spid="458819"/>
                                        </p:tgtEl>
                                      </p:cBhvr>
                                    </p:animEffect>
                                  </p:childTnLst>
                                </p:cTn>
                              </p:par>
                            </p:childTnLst>
                          </p:cTn>
                        </p:par>
                      </p:childTnLst>
                    </p:cTn>
                  </p:par>
                  <p:par>
                    <p:cTn id="445" fill="hold">
                      <p:stCondLst>
                        <p:cond delay="indefinite"/>
                      </p:stCondLst>
                      <p:childTnLst>
                        <p:par>
                          <p:cTn id="446" fill="hold">
                            <p:stCondLst>
                              <p:cond delay="0"/>
                            </p:stCondLst>
                            <p:childTnLst>
                              <p:par>
                                <p:cTn id="447" presetID="22" presetClass="entr" presetSubtype="4" fill="hold" grpId="0" nodeType="clickEffect">
                                  <p:stCondLst>
                                    <p:cond delay="0"/>
                                  </p:stCondLst>
                                  <p:childTnLst>
                                    <p:set>
                                      <p:cBhvr>
                                        <p:cTn id="448" dur="1" fill="hold">
                                          <p:stCondLst>
                                            <p:cond delay="0"/>
                                          </p:stCondLst>
                                        </p:cTn>
                                        <p:tgtEl>
                                          <p:spTgt spid="458821"/>
                                        </p:tgtEl>
                                        <p:attrNameLst>
                                          <p:attrName>style.visibility</p:attrName>
                                        </p:attrNameLst>
                                      </p:cBhvr>
                                      <p:to>
                                        <p:strVal val="visible"/>
                                      </p:to>
                                    </p:set>
                                    <p:animEffect transition="in" filter="wipe(down)">
                                      <p:cBhvr>
                                        <p:cTn id="449" dur="500"/>
                                        <p:tgtEl>
                                          <p:spTgt spid="458821"/>
                                        </p:tgtEl>
                                      </p:cBhvr>
                                    </p:animEffect>
                                  </p:childTnLst>
                                </p:cTn>
                              </p:par>
                            </p:childTnLst>
                          </p:cTn>
                        </p:par>
                        <p:par>
                          <p:cTn id="450" fill="hold">
                            <p:stCondLst>
                              <p:cond delay="500"/>
                            </p:stCondLst>
                            <p:childTnLst>
                              <p:par>
                                <p:cTn id="451" presetID="22" presetClass="entr" presetSubtype="4" fill="hold" grpId="0" nodeType="afterEffect">
                                  <p:stCondLst>
                                    <p:cond delay="0"/>
                                  </p:stCondLst>
                                  <p:childTnLst>
                                    <p:set>
                                      <p:cBhvr>
                                        <p:cTn id="452" dur="1" fill="hold">
                                          <p:stCondLst>
                                            <p:cond delay="0"/>
                                          </p:stCondLst>
                                        </p:cTn>
                                        <p:tgtEl>
                                          <p:spTgt spid="458820"/>
                                        </p:tgtEl>
                                        <p:attrNameLst>
                                          <p:attrName>style.visibility</p:attrName>
                                        </p:attrNameLst>
                                      </p:cBhvr>
                                      <p:to>
                                        <p:strVal val="visible"/>
                                      </p:to>
                                    </p:set>
                                    <p:animEffect transition="in" filter="wipe(down)">
                                      <p:cBhvr>
                                        <p:cTn id="453" dur="500"/>
                                        <p:tgtEl>
                                          <p:spTgt spid="458820"/>
                                        </p:tgtEl>
                                      </p:cBhvr>
                                    </p:animEffect>
                                  </p:childTnLst>
                                </p:cTn>
                              </p:par>
                            </p:childTnLst>
                          </p:cTn>
                        </p:par>
                      </p:childTnLst>
                    </p:cTn>
                  </p:par>
                  <p:par>
                    <p:cTn id="454" fill="hold">
                      <p:stCondLst>
                        <p:cond delay="indefinite"/>
                      </p:stCondLst>
                      <p:childTnLst>
                        <p:par>
                          <p:cTn id="455" fill="hold">
                            <p:stCondLst>
                              <p:cond delay="0"/>
                            </p:stCondLst>
                            <p:childTnLst>
                              <p:par>
                                <p:cTn id="456" presetID="10" presetClass="entr" presetSubtype="0" fill="hold" nodeType="clickEffect">
                                  <p:stCondLst>
                                    <p:cond delay="0"/>
                                  </p:stCondLst>
                                  <p:childTnLst>
                                    <p:set>
                                      <p:cBhvr>
                                        <p:cTn id="457" dur="1" fill="hold">
                                          <p:stCondLst>
                                            <p:cond delay="0"/>
                                          </p:stCondLst>
                                        </p:cTn>
                                        <p:tgtEl>
                                          <p:spTgt spid="6"/>
                                        </p:tgtEl>
                                        <p:attrNameLst>
                                          <p:attrName>style.visibility</p:attrName>
                                        </p:attrNameLst>
                                      </p:cBhvr>
                                      <p:to>
                                        <p:strVal val="visible"/>
                                      </p:to>
                                    </p:set>
                                    <p:animEffect transition="in" filter="fade">
                                      <p:cBhvr>
                                        <p:cTn id="458" dur="2000"/>
                                        <p:tgtEl>
                                          <p:spTgt spid="6"/>
                                        </p:tgtEl>
                                      </p:cBhvr>
                                    </p:animEffect>
                                  </p:childTnLst>
                                </p:cTn>
                              </p:par>
                            </p:childTnLst>
                          </p:cTn>
                        </p:par>
                      </p:childTnLst>
                    </p:cTn>
                  </p:par>
                  <p:par>
                    <p:cTn id="459" fill="hold">
                      <p:stCondLst>
                        <p:cond delay="indefinite"/>
                      </p:stCondLst>
                      <p:childTnLst>
                        <p:par>
                          <p:cTn id="460" fill="hold">
                            <p:stCondLst>
                              <p:cond delay="0"/>
                            </p:stCondLst>
                            <p:childTnLst>
                              <p:par>
                                <p:cTn id="461" presetID="9" presetClass="entr" presetSubtype="0" fill="hold" grpId="0" nodeType="clickEffect">
                                  <p:stCondLst>
                                    <p:cond delay="0"/>
                                  </p:stCondLst>
                                  <p:childTnLst>
                                    <p:set>
                                      <p:cBhvr>
                                        <p:cTn id="462" dur="1" fill="hold">
                                          <p:stCondLst>
                                            <p:cond delay="0"/>
                                          </p:stCondLst>
                                        </p:cTn>
                                        <p:tgtEl>
                                          <p:spTgt spid="458825"/>
                                        </p:tgtEl>
                                        <p:attrNameLst>
                                          <p:attrName>style.visibility</p:attrName>
                                        </p:attrNameLst>
                                      </p:cBhvr>
                                      <p:to>
                                        <p:strVal val="visible"/>
                                      </p:to>
                                    </p:set>
                                    <p:animEffect transition="in" filter="dissolve">
                                      <p:cBhvr>
                                        <p:cTn id="463" dur="500"/>
                                        <p:tgtEl>
                                          <p:spTgt spid="458825"/>
                                        </p:tgtEl>
                                      </p:cBhvr>
                                    </p:animEffect>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458826"/>
                                        </p:tgtEl>
                                        <p:attrNameLst>
                                          <p:attrName>style.visibility</p:attrName>
                                        </p:attrNameLst>
                                      </p:cBhvr>
                                      <p:to>
                                        <p:strVal val="visible"/>
                                      </p:to>
                                    </p:set>
                                    <p:animEffect transition="in" filter="dissolve">
                                      <p:cBhvr>
                                        <p:cTn id="468" dur="500"/>
                                        <p:tgtEl>
                                          <p:spTgt spid="458826"/>
                                        </p:tgtEl>
                                      </p:cBhvr>
                                    </p:animEffect>
                                  </p:childTnLst>
                                </p:cTn>
                              </p:par>
                            </p:childTnLst>
                          </p:cTn>
                        </p:par>
                        <p:par>
                          <p:cTn id="469" fill="hold">
                            <p:stCondLst>
                              <p:cond delay="500"/>
                            </p:stCondLst>
                            <p:childTnLst>
                              <p:par>
                                <p:cTn id="470" presetID="53" presetClass="entr" presetSubtype="0" fill="hold" grpId="0" nodeType="afterEffect">
                                  <p:stCondLst>
                                    <p:cond delay="0"/>
                                  </p:stCondLst>
                                  <p:childTnLst>
                                    <p:set>
                                      <p:cBhvr>
                                        <p:cTn id="471" dur="1" fill="hold">
                                          <p:stCondLst>
                                            <p:cond delay="0"/>
                                          </p:stCondLst>
                                        </p:cTn>
                                        <p:tgtEl>
                                          <p:spTgt spid="458836"/>
                                        </p:tgtEl>
                                        <p:attrNameLst>
                                          <p:attrName>style.visibility</p:attrName>
                                        </p:attrNameLst>
                                      </p:cBhvr>
                                      <p:to>
                                        <p:strVal val="visible"/>
                                      </p:to>
                                    </p:set>
                                    <p:anim calcmode="lin" valueType="num">
                                      <p:cBhvr>
                                        <p:cTn id="472" dur="500" fill="hold"/>
                                        <p:tgtEl>
                                          <p:spTgt spid="458836"/>
                                        </p:tgtEl>
                                        <p:attrNameLst>
                                          <p:attrName>ppt_w</p:attrName>
                                        </p:attrNameLst>
                                      </p:cBhvr>
                                      <p:tavLst>
                                        <p:tav tm="0">
                                          <p:val>
                                            <p:fltVal val="0"/>
                                          </p:val>
                                        </p:tav>
                                        <p:tav tm="100000">
                                          <p:val>
                                            <p:strVal val="#ppt_w"/>
                                          </p:val>
                                        </p:tav>
                                      </p:tavLst>
                                    </p:anim>
                                    <p:anim calcmode="lin" valueType="num">
                                      <p:cBhvr>
                                        <p:cTn id="473" dur="500" fill="hold"/>
                                        <p:tgtEl>
                                          <p:spTgt spid="458836"/>
                                        </p:tgtEl>
                                        <p:attrNameLst>
                                          <p:attrName>ppt_h</p:attrName>
                                        </p:attrNameLst>
                                      </p:cBhvr>
                                      <p:tavLst>
                                        <p:tav tm="0">
                                          <p:val>
                                            <p:fltVal val="0"/>
                                          </p:val>
                                        </p:tav>
                                        <p:tav tm="100000">
                                          <p:val>
                                            <p:strVal val="#ppt_h"/>
                                          </p:val>
                                        </p:tav>
                                      </p:tavLst>
                                    </p:anim>
                                    <p:animEffect transition="in" filter="fade">
                                      <p:cBhvr>
                                        <p:cTn id="474" dur="500"/>
                                        <p:tgtEl>
                                          <p:spTgt spid="458836"/>
                                        </p:tgtEl>
                                      </p:cBhvr>
                                    </p:animEffect>
                                  </p:childTnLst>
                                </p:cTn>
                              </p:par>
                            </p:childTnLst>
                          </p:cTn>
                        </p:par>
                        <p:par>
                          <p:cTn id="475" fill="hold">
                            <p:stCondLst>
                              <p:cond delay="1000"/>
                            </p:stCondLst>
                            <p:childTnLst>
                              <p:par>
                                <p:cTn id="476" presetID="22" presetClass="entr" presetSubtype="1" fill="hold" grpId="0" nodeType="afterEffect">
                                  <p:stCondLst>
                                    <p:cond delay="0"/>
                                  </p:stCondLst>
                                  <p:childTnLst>
                                    <p:set>
                                      <p:cBhvr>
                                        <p:cTn id="477" dur="1" fill="hold">
                                          <p:stCondLst>
                                            <p:cond delay="0"/>
                                          </p:stCondLst>
                                        </p:cTn>
                                        <p:tgtEl>
                                          <p:spTgt spid="458837"/>
                                        </p:tgtEl>
                                        <p:attrNameLst>
                                          <p:attrName>style.visibility</p:attrName>
                                        </p:attrNameLst>
                                      </p:cBhvr>
                                      <p:to>
                                        <p:strVal val="visible"/>
                                      </p:to>
                                    </p:set>
                                    <p:animEffect transition="in" filter="wipe(up)">
                                      <p:cBhvr>
                                        <p:cTn id="478" dur="500"/>
                                        <p:tgtEl>
                                          <p:spTgt spid="458837"/>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4" fill="hold" grpId="0" nodeType="clickEffect">
                                  <p:stCondLst>
                                    <p:cond delay="0"/>
                                  </p:stCondLst>
                                  <p:childTnLst>
                                    <p:set>
                                      <p:cBhvr>
                                        <p:cTn id="482" dur="1" fill="hold">
                                          <p:stCondLst>
                                            <p:cond delay="0"/>
                                          </p:stCondLst>
                                        </p:cTn>
                                        <p:tgtEl>
                                          <p:spTgt spid="458835"/>
                                        </p:tgtEl>
                                        <p:attrNameLst>
                                          <p:attrName>style.visibility</p:attrName>
                                        </p:attrNameLst>
                                      </p:cBhvr>
                                      <p:to>
                                        <p:strVal val="visible"/>
                                      </p:to>
                                    </p:set>
                                    <p:animEffect transition="in" filter="wipe(down)">
                                      <p:cBhvr>
                                        <p:cTn id="483" dur="500"/>
                                        <p:tgtEl>
                                          <p:spTgt spid="458835"/>
                                        </p:tgtEl>
                                      </p:cBhvr>
                                    </p:animEffect>
                                  </p:childTnLst>
                                </p:cTn>
                              </p:par>
                            </p:childTnLst>
                          </p:cTn>
                        </p:par>
                        <p:par>
                          <p:cTn id="484" fill="hold">
                            <p:stCondLst>
                              <p:cond delay="500"/>
                            </p:stCondLst>
                            <p:childTnLst>
                              <p:par>
                                <p:cTn id="485" presetID="22" presetClass="entr" presetSubtype="4" fill="hold" grpId="0" nodeType="afterEffect">
                                  <p:stCondLst>
                                    <p:cond delay="0"/>
                                  </p:stCondLst>
                                  <p:childTnLst>
                                    <p:set>
                                      <p:cBhvr>
                                        <p:cTn id="486" dur="1" fill="hold">
                                          <p:stCondLst>
                                            <p:cond delay="0"/>
                                          </p:stCondLst>
                                        </p:cTn>
                                        <p:tgtEl>
                                          <p:spTgt spid="458827"/>
                                        </p:tgtEl>
                                        <p:attrNameLst>
                                          <p:attrName>style.visibility</p:attrName>
                                        </p:attrNameLst>
                                      </p:cBhvr>
                                      <p:to>
                                        <p:strVal val="visible"/>
                                      </p:to>
                                    </p:set>
                                    <p:animEffect transition="in" filter="wipe(down)">
                                      <p:cBhvr>
                                        <p:cTn id="487" dur="500"/>
                                        <p:tgtEl>
                                          <p:spTgt spid="458827"/>
                                        </p:tgtEl>
                                      </p:cBhvr>
                                    </p:animEffect>
                                  </p:childTnLst>
                                </p:cTn>
                              </p:par>
                            </p:childTnLst>
                          </p:cTn>
                        </p:par>
                        <p:par>
                          <p:cTn id="488" fill="hold">
                            <p:stCondLst>
                              <p:cond delay="1000"/>
                            </p:stCondLst>
                            <p:childTnLst>
                              <p:par>
                                <p:cTn id="489" presetID="9" presetClass="emph" presetSubtype="0" grpId="1" nodeType="afterEffect">
                                  <p:stCondLst>
                                    <p:cond delay="0"/>
                                  </p:stCondLst>
                                  <p:childTnLst>
                                    <p:set>
                                      <p:cBhvr rctx="PPT">
                                        <p:cTn id="490" dur="indefinite"/>
                                        <p:tgtEl>
                                          <p:spTgt spid="458836"/>
                                        </p:tgtEl>
                                        <p:attrNameLst>
                                          <p:attrName>style.opacity</p:attrName>
                                        </p:attrNameLst>
                                      </p:cBhvr>
                                      <p:to>
                                        <p:strVal val="0.5"/>
                                      </p:to>
                                    </p:set>
                                    <p:animEffect filter="image" prLst="opacity: 0.5">
                                      <p:cBhvr rctx="IE">
                                        <p:cTn id="491" dur="indefinite"/>
                                        <p:tgtEl>
                                          <p:spTgt spid="458836"/>
                                        </p:tgtEl>
                                      </p:cBhvr>
                                    </p:animEffect>
                                  </p:childTnLst>
                                </p:cTn>
                              </p:par>
                              <p:par>
                                <p:cTn id="492" presetID="9" presetClass="emph" presetSubtype="0" grpId="1" nodeType="withEffect">
                                  <p:stCondLst>
                                    <p:cond delay="0"/>
                                  </p:stCondLst>
                                  <p:childTnLst>
                                    <p:set>
                                      <p:cBhvr rctx="PPT">
                                        <p:cTn id="493" dur="indefinite"/>
                                        <p:tgtEl>
                                          <p:spTgt spid="458837"/>
                                        </p:tgtEl>
                                        <p:attrNameLst>
                                          <p:attrName>style.opacity</p:attrName>
                                        </p:attrNameLst>
                                      </p:cBhvr>
                                      <p:to>
                                        <p:strVal val="0.5"/>
                                      </p:to>
                                    </p:set>
                                    <p:animEffect filter="image" prLst="opacity: 0.5">
                                      <p:cBhvr rctx="IE">
                                        <p:cTn id="494" dur="indefinite"/>
                                        <p:tgtEl>
                                          <p:spTgt spid="458837"/>
                                        </p:tgtEl>
                                      </p:cBhvr>
                                    </p:animEffect>
                                  </p:childTnLst>
                                </p:cTn>
                              </p:par>
                              <p:par>
                                <p:cTn id="495" presetID="10" presetClass="entr" presetSubtype="0" fill="hold" nodeType="withEffect">
                                  <p:stCondLst>
                                    <p:cond delay="0"/>
                                  </p:stCondLst>
                                  <p:childTnLst>
                                    <p:set>
                                      <p:cBhvr>
                                        <p:cTn id="496" dur="1" fill="hold">
                                          <p:stCondLst>
                                            <p:cond delay="0"/>
                                          </p:stCondLst>
                                        </p:cTn>
                                        <p:tgtEl>
                                          <p:spTgt spid="7"/>
                                        </p:tgtEl>
                                        <p:attrNameLst>
                                          <p:attrName>style.visibility</p:attrName>
                                        </p:attrNameLst>
                                      </p:cBhvr>
                                      <p:to>
                                        <p:strVal val="visible"/>
                                      </p:to>
                                    </p:set>
                                    <p:animEffect transition="in" filter="fade">
                                      <p:cBhvr>
                                        <p:cTn id="497" dur="2000"/>
                                        <p:tgtEl>
                                          <p:spTgt spid="7"/>
                                        </p:tgtEl>
                                      </p:cBhvr>
                                    </p:animEffect>
                                  </p:childTnLst>
                                </p:cTn>
                              </p:par>
                            </p:childTnLst>
                          </p:cTn>
                        </p:par>
                      </p:childTnLst>
                    </p:cTn>
                  </p:par>
                  <p:par>
                    <p:cTn id="498" fill="hold">
                      <p:stCondLst>
                        <p:cond delay="indefinite"/>
                      </p:stCondLst>
                      <p:childTnLst>
                        <p:par>
                          <p:cTn id="499" fill="hold">
                            <p:stCondLst>
                              <p:cond delay="0"/>
                            </p:stCondLst>
                            <p:childTnLst>
                              <p:par>
                                <p:cTn id="500" presetID="9" presetClass="entr" presetSubtype="0" fill="hold" grpId="0" nodeType="clickEffect">
                                  <p:stCondLst>
                                    <p:cond delay="0"/>
                                  </p:stCondLst>
                                  <p:childTnLst>
                                    <p:set>
                                      <p:cBhvr>
                                        <p:cTn id="501" dur="1" fill="hold">
                                          <p:stCondLst>
                                            <p:cond delay="0"/>
                                          </p:stCondLst>
                                        </p:cTn>
                                        <p:tgtEl>
                                          <p:spTgt spid="458832"/>
                                        </p:tgtEl>
                                        <p:attrNameLst>
                                          <p:attrName>style.visibility</p:attrName>
                                        </p:attrNameLst>
                                      </p:cBhvr>
                                      <p:to>
                                        <p:strVal val="visible"/>
                                      </p:to>
                                    </p:set>
                                    <p:animEffect transition="in" filter="dissolve">
                                      <p:cBhvr>
                                        <p:cTn id="502" dur="500"/>
                                        <p:tgtEl>
                                          <p:spTgt spid="458832"/>
                                        </p:tgtEl>
                                      </p:cBhvr>
                                    </p:animEffect>
                                  </p:childTnLst>
                                </p:cTn>
                              </p:par>
                            </p:childTnLst>
                          </p:cTn>
                        </p:par>
                      </p:childTnLst>
                    </p:cTn>
                  </p:par>
                  <p:par>
                    <p:cTn id="503" fill="hold">
                      <p:stCondLst>
                        <p:cond delay="indefinite"/>
                      </p:stCondLst>
                      <p:childTnLst>
                        <p:par>
                          <p:cTn id="504" fill="hold">
                            <p:stCondLst>
                              <p:cond delay="0"/>
                            </p:stCondLst>
                            <p:childTnLst>
                              <p:par>
                                <p:cTn id="505" presetID="9" presetClass="entr" presetSubtype="0" fill="hold" grpId="0" nodeType="clickEffect">
                                  <p:stCondLst>
                                    <p:cond delay="0"/>
                                  </p:stCondLst>
                                  <p:childTnLst>
                                    <p:set>
                                      <p:cBhvr>
                                        <p:cTn id="506" dur="1" fill="hold">
                                          <p:stCondLst>
                                            <p:cond delay="0"/>
                                          </p:stCondLst>
                                        </p:cTn>
                                        <p:tgtEl>
                                          <p:spTgt spid="458833"/>
                                        </p:tgtEl>
                                        <p:attrNameLst>
                                          <p:attrName>style.visibility</p:attrName>
                                        </p:attrNameLst>
                                      </p:cBhvr>
                                      <p:to>
                                        <p:strVal val="visible"/>
                                      </p:to>
                                    </p:set>
                                    <p:animEffect transition="in" filter="dissolve">
                                      <p:cBhvr>
                                        <p:cTn id="507" dur="500"/>
                                        <p:tgtEl>
                                          <p:spTgt spid="458833"/>
                                        </p:tgtEl>
                                      </p:cBhvr>
                                    </p:animEffect>
                                  </p:childTnLst>
                                </p:cTn>
                              </p:par>
                            </p:childTnLst>
                          </p:cTn>
                        </p:par>
                      </p:childTnLst>
                    </p:cTn>
                  </p:par>
                  <p:par>
                    <p:cTn id="508" fill="hold">
                      <p:stCondLst>
                        <p:cond delay="indefinite"/>
                      </p:stCondLst>
                      <p:childTnLst>
                        <p:par>
                          <p:cTn id="509" fill="hold">
                            <p:stCondLst>
                              <p:cond delay="0"/>
                            </p:stCondLst>
                            <p:childTnLst>
                              <p:par>
                                <p:cTn id="510" presetID="22" presetClass="entr" presetSubtype="4" fill="hold" grpId="0" nodeType="clickEffect">
                                  <p:stCondLst>
                                    <p:cond delay="0"/>
                                  </p:stCondLst>
                                  <p:childTnLst>
                                    <p:set>
                                      <p:cBhvr>
                                        <p:cTn id="511" dur="1" fill="hold">
                                          <p:stCondLst>
                                            <p:cond delay="0"/>
                                          </p:stCondLst>
                                        </p:cTn>
                                        <p:tgtEl>
                                          <p:spTgt spid="458828"/>
                                        </p:tgtEl>
                                        <p:attrNameLst>
                                          <p:attrName>style.visibility</p:attrName>
                                        </p:attrNameLst>
                                      </p:cBhvr>
                                      <p:to>
                                        <p:strVal val="visible"/>
                                      </p:to>
                                    </p:set>
                                    <p:animEffect transition="in" filter="wipe(down)">
                                      <p:cBhvr>
                                        <p:cTn id="512" dur="500"/>
                                        <p:tgtEl>
                                          <p:spTgt spid="458828"/>
                                        </p:tgtEl>
                                      </p:cBhvr>
                                    </p:animEffect>
                                  </p:childTnLst>
                                </p:cTn>
                              </p:par>
                            </p:childTnLst>
                          </p:cTn>
                        </p:par>
                        <p:par>
                          <p:cTn id="513" fill="hold">
                            <p:stCondLst>
                              <p:cond delay="500"/>
                            </p:stCondLst>
                            <p:childTnLst>
                              <p:par>
                                <p:cTn id="514" presetID="22" presetClass="entr" presetSubtype="4" fill="hold" grpId="0" nodeType="afterEffect">
                                  <p:stCondLst>
                                    <p:cond delay="0"/>
                                  </p:stCondLst>
                                  <p:childTnLst>
                                    <p:set>
                                      <p:cBhvr>
                                        <p:cTn id="515" dur="1" fill="hold">
                                          <p:stCondLst>
                                            <p:cond delay="0"/>
                                          </p:stCondLst>
                                        </p:cTn>
                                        <p:tgtEl>
                                          <p:spTgt spid="458834"/>
                                        </p:tgtEl>
                                        <p:attrNameLst>
                                          <p:attrName>style.visibility</p:attrName>
                                        </p:attrNameLst>
                                      </p:cBhvr>
                                      <p:to>
                                        <p:strVal val="visible"/>
                                      </p:to>
                                    </p:set>
                                    <p:animEffect transition="in" filter="wipe(down)">
                                      <p:cBhvr>
                                        <p:cTn id="516" dur="500"/>
                                        <p:tgtEl>
                                          <p:spTgt spid="458834"/>
                                        </p:tgtEl>
                                      </p:cBhvr>
                                    </p:animEffect>
                                  </p:childTnLst>
                                </p:cTn>
                              </p:par>
                            </p:childTnLst>
                          </p:cTn>
                        </p:par>
                        <p:par>
                          <p:cTn id="517" fill="hold">
                            <p:stCondLst>
                              <p:cond delay="1000"/>
                            </p:stCondLst>
                            <p:childTnLst>
                              <p:par>
                                <p:cTn id="518" presetID="10" presetClass="entr" presetSubtype="0" fill="hold" grpId="0" nodeType="afterEffect">
                                  <p:stCondLst>
                                    <p:cond delay="0"/>
                                  </p:stCondLst>
                                  <p:childTnLst>
                                    <p:set>
                                      <p:cBhvr>
                                        <p:cTn id="519" dur="1" fill="hold">
                                          <p:stCondLst>
                                            <p:cond delay="0"/>
                                          </p:stCondLst>
                                        </p:cTn>
                                        <p:tgtEl>
                                          <p:spTgt spid="458814"/>
                                        </p:tgtEl>
                                        <p:attrNameLst>
                                          <p:attrName>style.visibility</p:attrName>
                                        </p:attrNameLst>
                                      </p:cBhvr>
                                      <p:to>
                                        <p:strVal val="visible"/>
                                      </p:to>
                                    </p:set>
                                    <p:animEffect transition="in" filter="fade">
                                      <p:cBhvr>
                                        <p:cTn id="520" dur="2000"/>
                                        <p:tgtEl>
                                          <p:spTgt spid="458814"/>
                                        </p:tgtEl>
                                      </p:cBhvr>
                                    </p:animEffect>
                                  </p:childTnLst>
                                </p:cTn>
                              </p:par>
                            </p:childTnLst>
                          </p:cTn>
                        </p:par>
                      </p:childTnLst>
                    </p:cTn>
                  </p:par>
                  <p:par>
                    <p:cTn id="521" fill="hold">
                      <p:stCondLst>
                        <p:cond delay="indefinite"/>
                      </p:stCondLst>
                      <p:childTnLst>
                        <p:par>
                          <p:cTn id="522" fill="hold">
                            <p:stCondLst>
                              <p:cond delay="0"/>
                            </p:stCondLst>
                            <p:childTnLst>
                              <p:par>
                                <p:cTn id="523" presetID="39" presetClass="entr" presetSubtype="0" accel="100000" fill="hold" grpId="0" nodeType="clickEffect">
                                  <p:stCondLst>
                                    <p:cond delay="0"/>
                                  </p:stCondLst>
                                  <p:childTnLst>
                                    <p:set>
                                      <p:cBhvr>
                                        <p:cTn id="524" dur="1" fill="hold">
                                          <p:stCondLst>
                                            <p:cond delay="0"/>
                                          </p:stCondLst>
                                        </p:cTn>
                                        <p:tgtEl>
                                          <p:spTgt spid="458804"/>
                                        </p:tgtEl>
                                        <p:attrNameLst>
                                          <p:attrName>style.visibility</p:attrName>
                                        </p:attrNameLst>
                                      </p:cBhvr>
                                      <p:to>
                                        <p:strVal val="visible"/>
                                      </p:to>
                                    </p:set>
                                    <p:anim calcmode="lin" valueType="num">
                                      <p:cBhvr>
                                        <p:cTn id="525" dur="500" fill="hold"/>
                                        <p:tgtEl>
                                          <p:spTgt spid="458804"/>
                                        </p:tgtEl>
                                        <p:attrNameLst>
                                          <p:attrName>ppt_h</p:attrName>
                                        </p:attrNameLst>
                                      </p:cBhvr>
                                      <p:tavLst>
                                        <p:tav tm="0">
                                          <p:val>
                                            <p:strVal val="#ppt_h/20"/>
                                          </p:val>
                                        </p:tav>
                                        <p:tav tm="50000">
                                          <p:val>
                                            <p:strVal val="#ppt_h/20"/>
                                          </p:val>
                                        </p:tav>
                                        <p:tav tm="100000">
                                          <p:val>
                                            <p:strVal val="#ppt_h"/>
                                          </p:val>
                                        </p:tav>
                                      </p:tavLst>
                                    </p:anim>
                                    <p:anim calcmode="lin" valueType="num">
                                      <p:cBhvr>
                                        <p:cTn id="526" dur="500" fill="hold"/>
                                        <p:tgtEl>
                                          <p:spTgt spid="458804"/>
                                        </p:tgtEl>
                                        <p:attrNameLst>
                                          <p:attrName>ppt_w</p:attrName>
                                        </p:attrNameLst>
                                      </p:cBhvr>
                                      <p:tavLst>
                                        <p:tav tm="0">
                                          <p:val>
                                            <p:strVal val="#ppt_w+.3"/>
                                          </p:val>
                                        </p:tav>
                                        <p:tav tm="50000">
                                          <p:val>
                                            <p:strVal val="#ppt_w+.3"/>
                                          </p:val>
                                        </p:tav>
                                        <p:tav tm="100000">
                                          <p:val>
                                            <p:strVal val="#ppt_w"/>
                                          </p:val>
                                        </p:tav>
                                      </p:tavLst>
                                    </p:anim>
                                    <p:anim calcmode="lin" valueType="num">
                                      <p:cBhvr>
                                        <p:cTn id="527" dur="500" fill="hold"/>
                                        <p:tgtEl>
                                          <p:spTgt spid="458804"/>
                                        </p:tgtEl>
                                        <p:attrNameLst>
                                          <p:attrName>ppt_x</p:attrName>
                                        </p:attrNameLst>
                                      </p:cBhvr>
                                      <p:tavLst>
                                        <p:tav tm="0">
                                          <p:val>
                                            <p:strVal val="#ppt_x-.3"/>
                                          </p:val>
                                        </p:tav>
                                        <p:tav tm="50000">
                                          <p:val>
                                            <p:strVal val="#ppt_x"/>
                                          </p:val>
                                        </p:tav>
                                        <p:tav tm="100000">
                                          <p:val>
                                            <p:strVal val="#ppt_x"/>
                                          </p:val>
                                        </p:tav>
                                      </p:tavLst>
                                    </p:anim>
                                    <p:anim calcmode="lin" valueType="num">
                                      <p:cBhvr>
                                        <p:cTn id="528" dur="500" fill="hold"/>
                                        <p:tgtEl>
                                          <p:spTgt spid="458804"/>
                                        </p:tgtEl>
                                        <p:attrNameLst>
                                          <p:attrName>ppt_y</p:attrName>
                                        </p:attrNameLst>
                                      </p:cBhvr>
                                      <p:tavLst>
                                        <p:tav tm="0">
                                          <p:val>
                                            <p:strVal val="#ppt_y"/>
                                          </p:val>
                                        </p:tav>
                                        <p:tav tm="100000">
                                          <p:val>
                                            <p:strVal val="#ppt_y"/>
                                          </p:val>
                                        </p:tav>
                                      </p:tavLst>
                                    </p:anim>
                                  </p:childTnLst>
                                </p:cTn>
                              </p:par>
                            </p:childTnLst>
                          </p:cTn>
                        </p:par>
                      </p:childTnLst>
                    </p:cTn>
                  </p:par>
                  <p:par>
                    <p:cTn id="529" fill="hold">
                      <p:stCondLst>
                        <p:cond delay="indefinite"/>
                      </p:stCondLst>
                      <p:childTnLst>
                        <p:par>
                          <p:cTn id="530" fill="hold">
                            <p:stCondLst>
                              <p:cond delay="0"/>
                            </p:stCondLst>
                            <p:childTnLst>
                              <p:par>
                                <p:cTn id="531" presetID="53" presetClass="entr" presetSubtype="0" fill="hold" grpId="1" nodeType="clickEffect">
                                  <p:stCondLst>
                                    <p:cond delay="0"/>
                                  </p:stCondLst>
                                  <p:childTnLst>
                                    <p:set>
                                      <p:cBhvr>
                                        <p:cTn id="532" dur="1" fill="hold">
                                          <p:stCondLst>
                                            <p:cond delay="0"/>
                                          </p:stCondLst>
                                        </p:cTn>
                                        <p:tgtEl>
                                          <p:spTgt spid="458805"/>
                                        </p:tgtEl>
                                        <p:attrNameLst>
                                          <p:attrName>style.visibility</p:attrName>
                                        </p:attrNameLst>
                                      </p:cBhvr>
                                      <p:to>
                                        <p:strVal val="visible"/>
                                      </p:to>
                                    </p:set>
                                    <p:anim calcmode="lin" valueType="num">
                                      <p:cBhvr>
                                        <p:cTn id="533" dur="500" fill="hold"/>
                                        <p:tgtEl>
                                          <p:spTgt spid="458805"/>
                                        </p:tgtEl>
                                        <p:attrNameLst>
                                          <p:attrName>ppt_w</p:attrName>
                                        </p:attrNameLst>
                                      </p:cBhvr>
                                      <p:tavLst>
                                        <p:tav tm="0">
                                          <p:val>
                                            <p:fltVal val="0"/>
                                          </p:val>
                                        </p:tav>
                                        <p:tav tm="100000">
                                          <p:val>
                                            <p:strVal val="#ppt_w"/>
                                          </p:val>
                                        </p:tav>
                                      </p:tavLst>
                                    </p:anim>
                                    <p:anim calcmode="lin" valueType="num">
                                      <p:cBhvr>
                                        <p:cTn id="534" dur="500" fill="hold"/>
                                        <p:tgtEl>
                                          <p:spTgt spid="458805"/>
                                        </p:tgtEl>
                                        <p:attrNameLst>
                                          <p:attrName>ppt_h</p:attrName>
                                        </p:attrNameLst>
                                      </p:cBhvr>
                                      <p:tavLst>
                                        <p:tav tm="0">
                                          <p:val>
                                            <p:fltVal val="0"/>
                                          </p:val>
                                        </p:tav>
                                        <p:tav tm="100000">
                                          <p:val>
                                            <p:strVal val="#ppt_h"/>
                                          </p:val>
                                        </p:tav>
                                      </p:tavLst>
                                    </p:anim>
                                    <p:animEffect transition="in" filter="fade">
                                      <p:cBhvr>
                                        <p:cTn id="535" dur="500"/>
                                        <p:tgtEl>
                                          <p:spTgt spid="458805"/>
                                        </p:tgtEl>
                                      </p:cBhvr>
                                    </p:animEffect>
                                  </p:childTnLst>
                                </p:cTn>
                              </p:par>
                              <p:par>
                                <p:cTn id="536" presetID="0" presetClass="path" presetSubtype="0" accel="50000" decel="50000" fill="hold" grpId="0" nodeType="withEffect">
                                  <p:stCondLst>
                                    <p:cond delay="0"/>
                                  </p:stCondLst>
                                  <p:childTnLst>
                                    <p:animMotion origin="layout" path="M -5.55556E-7 -2.22993E-6 L -0.17795 -0.50104 " pathEditMode="relative" rAng="0" ptsTypes="AA">
                                      <p:cBhvr>
                                        <p:cTn id="537" dur="2000" fill="hold"/>
                                        <p:tgtEl>
                                          <p:spTgt spid="458805"/>
                                        </p:tgtEl>
                                        <p:attrNameLst>
                                          <p:attrName>ppt_x</p:attrName>
                                          <p:attrName>ppt_y</p:attrName>
                                        </p:attrNameLst>
                                      </p:cBhvr>
                                      <p:rCtr x="-89" y="-251"/>
                                    </p:animMotion>
                                  </p:childTnLst>
                                </p:cTn>
                              </p:par>
                              <p:par>
                                <p:cTn id="538" presetID="10" presetClass="exit" presetSubtype="0" fill="hold" grpId="1" nodeType="withEffect">
                                  <p:stCondLst>
                                    <p:cond delay="0"/>
                                  </p:stCondLst>
                                  <p:childTnLst>
                                    <p:animEffect transition="out" filter="fade">
                                      <p:cBhvr>
                                        <p:cTn id="539" dur="2000"/>
                                        <p:tgtEl>
                                          <p:spTgt spid="458838"/>
                                        </p:tgtEl>
                                      </p:cBhvr>
                                    </p:animEffect>
                                    <p:set>
                                      <p:cBhvr>
                                        <p:cTn id="540" dur="1" fill="hold">
                                          <p:stCondLst>
                                            <p:cond delay="1999"/>
                                          </p:stCondLst>
                                        </p:cTn>
                                        <p:tgtEl>
                                          <p:spTgt spid="458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8" grpId="0"/>
      <p:bldP spid="458798" grpId="1"/>
      <p:bldP spid="458798" grpId="2"/>
      <p:bldP spid="458770" grpId="0"/>
      <p:bldP spid="458770" grpId="1"/>
      <p:bldP spid="458761" grpId="0" animBg="1"/>
      <p:bldP spid="458764" grpId="0"/>
      <p:bldP spid="458764" grpId="1"/>
      <p:bldP spid="458764" grpId="2"/>
      <p:bldP spid="458765" grpId="0"/>
      <p:bldP spid="458765" grpId="1"/>
      <p:bldP spid="458765" grpId="2"/>
      <p:bldP spid="458766" grpId="0" animBg="1"/>
      <p:bldP spid="458766" grpId="1" animBg="1"/>
      <p:bldP spid="458766" grpId="2" animBg="1"/>
      <p:bldP spid="458767" grpId="0" animBg="1"/>
      <p:bldP spid="458767" grpId="1" animBg="1"/>
      <p:bldP spid="458767" grpId="2" animBg="1"/>
      <p:bldP spid="458768" grpId="0"/>
      <p:bldP spid="458768" grpId="1"/>
      <p:bldP spid="458768" grpId="2"/>
      <p:bldP spid="458769" grpId="0"/>
      <p:bldP spid="458769" grpId="1"/>
      <p:bldP spid="458769" grpId="2"/>
      <p:bldP spid="458771" grpId="0"/>
      <p:bldP spid="458771" grpId="1"/>
      <p:bldP spid="458771" grpId="2"/>
      <p:bldP spid="458772" grpId="0" animBg="1"/>
      <p:bldP spid="458772" grpId="1" animBg="1"/>
      <p:bldP spid="458772" grpId="2" animBg="1"/>
      <p:bldP spid="458773" grpId="0" animBg="1"/>
      <p:bldP spid="458773" grpId="1" animBg="1"/>
      <p:bldP spid="458773" grpId="2" animBg="1"/>
      <p:bldP spid="458774" grpId="0"/>
      <p:bldP spid="458774" grpId="1"/>
      <p:bldP spid="458774" grpId="2"/>
      <p:bldP spid="458775" grpId="0"/>
      <p:bldP spid="458775" grpId="1"/>
      <p:bldP spid="458775" grpId="2"/>
      <p:bldP spid="458776" grpId="0"/>
      <p:bldP spid="458776" grpId="1"/>
      <p:bldP spid="458776" grpId="2"/>
      <p:bldP spid="458777" grpId="0"/>
      <p:bldP spid="458777" grpId="1"/>
      <p:bldP spid="458777" grpId="2"/>
      <p:bldP spid="458778" grpId="0"/>
      <p:bldP spid="458778" grpId="1"/>
      <p:bldP spid="458782" grpId="0"/>
      <p:bldP spid="458782" grpId="1"/>
      <p:bldP spid="458783" grpId="0"/>
      <p:bldP spid="458783" grpId="1"/>
      <p:bldP spid="458784" grpId="0" animBg="1"/>
      <p:bldP spid="458784" grpId="1" animBg="1"/>
      <p:bldP spid="458785" grpId="0" animBg="1"/>
      <p:bldP spid="458785" grpId="1" animBg="1"/>
      <p:bldP spid="458786" grpId="0"/>
      <p:bldP spid="458786" grpId="1"/>
      <p:bldP spid="458787" grpId="0"/>
      <p:bldP spid="458787" grpId="1"/>
      <p:bldP spid="458788" grpId="0" animBg="1"/>
      <p:bldP spid="458788" grpId="1" animBg="1"/>
      <p:bldP spid="458789" grpId="0" animBg="1"/>
      <p:bldP spid="458789" grpId="1" animBg="1"/>
      <p:bldP spid="458790" grpId="0"/>
      <p:bldP spid="458790" grpId="1"/>
      <p:bldP spid="458794" grpId="0"/>
      <p:bldP spid="458794" grpId="1"/>
      <p:bldP spid="458795" grpId="0"/>
      <p:bldP spid="458795" grpId="1"/>
      <p:bldP spid="458796" grpId="0" animBg="1"/>
      <p:bldP spid="458796" grpId="1" animBg="1"/>
      <p:bldP spid="458797" grpId="0" animBg="1"/>
      <p:bldP spid="458797" grpId="1" animBg="1"/>
      <p:bldP spid="458802" grpId="0"/>
      <p:bldP spid="458802" grpId="1"/>
      <p:bldP spid="458802" grpId="2"/>
      <p:bldP spid="458803" grpId="0" animBg="1"/>
      <p:bldP spid="458803" grpId="1" animBg="1"/>
      <p:bldP spid="458803" grpId="2" animBg="1"/>
      <p:bldP spid="458804" grpId="0"/>
      <p:bldP spid="458805" grpId="0"/>
      <p:bldP spid="458805" grpId="1"/>
      <p:bldP spid="458806" grpId="0"/>
      <p:bldP spid="458810" grpId="0"/>
      <p:bldP spid="458811" grpId="0"/>
      <p:bldP spid="458812" grpId="0" animBg="1"/>
      <p:bldP spid="458813" grpId="0" animBg="1"/>
      <p:bldP spid="458814" grpId="0"/>
      <p:bldP spid="458818" grpId="0"/>
      <p:bldP spid="458819" grpId="0"/>
      <p:bldP spid="458820" grpId="0" animBg="1"/>
      <p:bldP spid="458821" grpId="0" animBg="1"/>
      <p:bldP spid="458825" grpId="0"/>
      <p:bldP spid="458826" grpId="0"/>
      <p:bldP spid="458827" grpId="0" animBg="1"/>
      <p:bldP spid="458828" grpId="0" animBg="1"/>
      <p:bldP spid="458832" grpId="0"/>
      <p:bldP spid="458833" grpId="0"/>
      <p:bldP spid="458834" grpId="0" animBg="1"/>
      <p:bldP spid="458835" grpId="0" animBg="1"/>
      <p:bldP spid="458836" grpId="0"/>
      <p:bldP spid="458836" grpId="1"/>
      <p:bldP spid="458837" grpId="0" animBg="1"/>
      <p:bldP spid="458837" grpId="1" animBg="1"/>
      <p:bldP spid="458838" grpId="0"/>
      <p:bldP spid="458838"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057400"/>
            <a:ext cx="3886200" cy="1143000"/>
          </a:xfrm>
        </p:spPr>
        <p:txBody>
          <a:bodyPr/>
          <a:lstStyle/>
          <a:p>
            <a:pPr eaLnBrk="1" hangingPunct="1"/>
            <a:r>
              <a:rPr lang="en-US" sz="4000" smtClean="0"/>
              <a:t>Amadeo</a:t>
            </a:r>
            <a:br>
              <a:rPr lang="en-US" sz="4000" smtClean="0"/>
            </a:br>
            <a:r>
              <a:rPr lang="en-US" sz="4000" smtClean="0"/>
              <a:t> Avogadro</a:t>
            </a:r>
            <a:r>
              <a:rPr lang="en-US" sz="2400" smtClean="0"/>
              <a:t/>
            </a:r>
            <a:br>
              <a:rPr lang="en-US" sz="2400" smtClean="0"/>
            </a:br>
            <a:r>
              <a:rPr lang="en-US" sz="1800" smtClean="0"/>
              <a:t>(1776 – 1856)</a:t>
            </a:r>
            <a:r>
              <a:rPr lang="en-US" smtClean="0"/>
              <a:t> </a:t>
            </a:r>
          </a:p>
        </p:txBody>
      </p:sp>
      <p:sp>
        <p:nvSpPr>
          <p:cNvPr id="526339" name="Rectangle 3"/>
          <p:cNvSpPr>
            <a:spLocks noGrp="1" noChangeArrowheads="1"/>
          </p:cNvSpPr>
          <p:nvPr>
            <p:ph type="body" idx="1"/>
          </p:nvPr>
        </p:nvSpPr>
        <p:spPr>
          <a:xfrm>
            <a:off x="762000" y="4876800"/>
            <a:ext cx="7772400" cy="1219200"/>
          </a:xfrm>
        </p:spPr>
        <p:txBody>
          <a:bodyPr/>
          <a:lstStyle/>
          <a:p>
            <a:pPr eaLnBrk="1" hangingPunct="1">
              <a:buFontTx/>
              <a:buNone/>
            </a:pPr>
            <a:r>
              <a:rPr lang="en-US" smtClean="0"/>
              <a:t>1 mole  =  602213673600000000000000</a:t>
            </a:r>
          </a:p>
          <a:p>
            <a:pPr eaLnBrk="1" hangingPunct="1">
              <a:buFontTx/>
              <a:buNone/>
            </a:pPr>
            <a:r>
              <a:rPr lang="en-US" smtClean="0"/>
              <a:t>				or   6.022 x 10</a:t>
            </a:r>
            <a:r>
              <a:rPr lang="en-US" baseline="30000" smtClean="0"/>
              <a:t>23</a:t>
            </a:r>
          </a:p>
        </p:txBody>
      </p:sp>
      <p:sp>
        <p:nvSpPr>
          <p:cNvPr id="526340" name="AutoShape 4"/>
          <p:cNvSpPr>
            <a:spLocks/>
          </p:cNvSpPr>
          <p:nvPr/>
        </p:nvSpPr>
        <p:spPr bwMode="auto">
          <a:xfrm rot="-5400000" flipH="1" flipV="1">
            <a:off x="7086600" y="4572000"/>
            <a:ext cx="152400" cy="609600"/>
          </a:xfrm>
          <a:prstGeom prst="leftBrace">
            <a:avLst>
              <a:gd name="adj1" fmla="val 33333"/>
              <a:gd name="adj2" fmla="val 49995"/>
            </a:avLst>
          </a:prstGeom>
          <a:noFill/>
          <a:ln w="9525">
            <a:solidFill>
              <a:schemeClr val="tx1"/>
            </a:solidFill>
            <a:round/>
            <a:headEnd/>
            <a:tailEnd/>
          </a:ln>
        </p:spPr>
        <p:txBody>
          <a:bodyPr wrap="none" anchor="ctr"/>
          <a:lstStyle/>
          <a:p>
            <a:endParaRPr lang="en-US"/>
          </a:p>
        </p:txBody>
      </p:sp>
      <p:sp>
        <p:nvSpPr>
          <p:cNvPr id="526341" name="AutoShape 5"/>
          <p:cNvSpPr>
            <a:spLocks/>
          </p:cNvSpPr>
          <p:nvPr/>
        </p:nvSpPr>
        <p:spPr bwMode="auto">
          <a:xfrm rot="-5400000" flipH="1" flipV="1">
            <a:off x="64008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2" name="AutoShape 6"/>
          <p:cNvSpPr>
            <a:spLocks/>
          </p:cNvSpPr>
          <p:nvPr/>
        </p:nvSpPr>
        <p:spPr bwMode="auto">
          <a:xfrm rot="-5400000" flipH="1" flipV="1">
            <a:off x="57150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3" name="AutoShape 7"/>
          <p:cNvSpPr>
            <a:spLocks/>
          </p:cNvSpPr>
          <p:nvPr/>
        </p:nvSpPr>
        <p:spPr bwMode="auto">
          <a:xfrm rot="-5400000" flipH="1" flipV="1">
            <a:off x="50292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4" name="AutoShape 8"/>
          <p:cNvSpPr>
            <a:spLocks/>
          </p:cNvSpPr>
          <p:nvPr/>
        </p:nvSpPr>
        <p:spPr bwMode="auto">
          <a:xfrm rot="-5400000" flipH="1" flipV="1">
            <a:off x="43434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5" name="AutoShape 9"/>
          <p:cNvSpPr>
            <a:spLocks/>
          </p:cNvSpPr>
          <p:nvPr/>
        </p:nvSpPr>
        <p:spPr bwMode="auto">
          <a:xfrm rot="-5400000" flipH="1" flipV="1">
            <a:off x="36576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6" name="Text Box 10"/>
          <p:cNvSpPr txBox="1">
            <a:spLocks noChangeArrowheads="1"/>
          </p:cNvSpPr>
          <p:nvPr/>
        </p:nvSpPr>
        <p:spPr bwMode="auto">
          <a:xfrm>
            <a:off x="6673850" y="4419600"/>
            <a:ext cx="765175" cy="244475"/>
          </a:xfrm>
          <a:prstGeom prst="rect">
            <a:avLst/>
          </a:prstGeom>
          <a:noFill/>
          <a:ln w="9525">
            <a:noFill/>
            <a:miter lim="800000"/>
            <a:headEnd/>
            <a:tailEnd/>
          </a:ln>
        </p:spPr>
        <p:txBody>
          <a:bodyPr wrap="none">
            <a:spAutoFit/>
          </a:bodyPr>
          <a:lstStyle/>
          <a:p>
            <a:r>
              <a:rPr lang="en-US" sz="1000"/>
              <a:t>thousands</a:t>
            </a:r>
          </a:p>
        </p:txBody>
      </p:sp>
      <p:sp>
        <p:nvSpPr>
          <p:cNvPr id="526347" name="Text Box 11"/>
          <p:cNvSpPr txBox="1">
            <a:spLocks noChangeArrowheads="1"/>
          </p:cNvSpPr>
          <p:nvPr/>
        </p:nvSpPr>
        <p:spPr bwMode="auto">
          <a:xfrm>
            <a:off x="6145213" y="4572000"/>
            <a:ext cx="608012" cy="244475"/>
          </a:xfrm>
          <a:prstGeom prst="rect">
            <a:avLst/>
          </a:prstGeom>
          <a:noFill/>
          <a:ln w="9525">
            <a:noFill/>
            <a:miter lim="800000"/>
            <a:headEnd/>
            <a:tailEnd/>
          </a:ln>
        </p:spPr>
        <p:txBody>
          <a:bodyPr wrap="none">
            <a:spAutoFit/>
          </a:bodyPr>
          <a:lstStyle/>
          <a:p>
            <a:r>
              <a:rPr lang="en-US" sz="1000"/>
              <a:t>millions</a:t>
            </a:r>
          </a:p>
        </p:txBody>
      </p:sp>
      <p:sp>
        <p:nvSpPr>
          <p:cNvPr id="526348" name="Text Box 12"/>
          <p:cNvSpPr txBox="1">
            <a:spLocks noChangeArrowheads="1"/>
          </p:cNvSpPr>
          <p:nvPr/>
        </p:nvSpPr>
        <p:spPr bwMode="auto">
          <a:xfrm>
            <a:off x="5486400" y="4556125"/>
            <a:ext cx="571500" cy="244475"/>
          </a:xfrm>
          <a:prstGeom prst="rect">
            <a:avLst/>
          </a:prstGeom>
          <a:noFill/>
          <a:ln w="9525">
            <a:noFill/>
            <a:miter lim="800000"/>
            <a:headEnd/>
            <a:tailEnd/>
          </a:ln>
        </p:spPr>
        <p:txBody>
          <a:bodyPr wrap="none">
            <a:spAutoFit/>
          </a:bodyPr>
          <a:lstStyle/>
          <a:p>
            <a:r>
              <a:rPr lang="en-US" sz="1000"/>
              <a:t>billions</a:t>
            </a:r>
          </a:p>
        </p:txBody>
      </p:sp>
      <p:sp>
        <p:nvSpPr>
          <p:cNvPr id="526349" name="Text Box 13"/>
          <p:cNvSpPr txBox="1">
            <a:spLocks noChangeArrowheads="1"/>
          </p:cNvSpPr>
          <p:nvPr/>
        </p:nvSpPr>
        <p:spPr bwMode="auto">
          <a:xfrm>
            <a:off x="4784725" y="4556125"/>
            <a:ext cx="579438" cy="244475"/>
          </a:xfrm>
          <a:prstGeom prst="rect">
            <a:avLst/>
          </a:prstGeom>
          <a:noFill/>
          <a:ln w="9525">
            <a:noFill/>
            <a:miter lim="800000"/>
            <a:headEnd/>
            <a:tailEnd/>
          </a:ln>
        </p:spPr>
        <p:txBody>
          <a:bodyPr wrap="none">
            <a:spAutoFit/>
          </a:bodyPr>
          <a:lstStyle/>
          <a:p>
            <a:r>
              <a:rPr lang="en-US" sz="1000"/>
              <a:t>trillions</a:t>
            </a:r>
          </a:p>
        </p:txBody>
      </p:sp>
      <p:sp>
        <p:nvSpPr>
          <p:cNvPr id="526350" name="Text Box 14"/>
          <p:cNvSpPr txBox="1">
            <a:spLocks noChangeArrowheads="1"/>
          </p:cNvSpPr>
          <p:nvPr/>
        </p:nvSpPr>
        <p:spPr bwMode="auto">
          <a:xfrm>
            <a:off x="3962400" y="4403725"/>
            <a:ext cx="823913" cy="244475"/>
          </a:xfrm>
          <a:prstGeom prst="rect">
            <a:avLst/>
          </a:prstGeom>
          <a:noFill/>
          <a:ln w="9525">
            <a:noFill/>
            <a:miter lim="800000"/>
            <a:headEnd/>
            <a:tailEnd/>
          </a:ln>
        </p:spPr>
        <p:txBody>
          <a:bodyPr wrap="none">
            <a:spAutoFit/>
          </a:bodyPr>
          <a:lstStyle/>
          <a:p>
            <a:r>
              <a:rPr lang="en-US" sz="1000"/>
              <a:t>quadrillions</a:t>
            </a:r>
          </a:p>
        </p:txBody>
      </p:sp>
      <p:sp>
        <p:nvSpPr>
          <p:cNvPr id="526351" name="Text Box 15"/>
          <p:cNvSpPr txBox="1">
            <a:spLocks noChangeArrowheads="1"/>
          </p:cNvSpPr>
          <p:nvPr/>
        </p:nvSpPr>
        <p:spPr bwMode="auto">
          <a:xfrm>
            <a:off x="3565525" y="4325938"/>
            <a:ext cx="254000" cy="244475"/>
          </a:xfrm>
          <a:prstGeom prst="rect">
            <a:avLst/>
          </a:prstGeom>
          <a:noFill/>
          <a:ln w="9525">
            <a:noFill/>
            <a:miter lim="800000"/>
            <a:headEnd/>
            <a:tailEnd/>
          </a:ln>
        </p:spPr>
        <p:txBody>
          <a:bodyPr wrap="none">
            <a:spAutoFit/>
          </a:bodyPr>
          <a:lstStyle/>
          <a:p>
            <a:r>
              <a:rPr lang="en-US" sz="1000"/>
              <a:t>?</a:t>
            </a:r>
          </a:p>
        </p:txBody>
      </p:sp>
      <p:pic>
        <p:nvPicPr>
          <p:cNvPr id="23568" name="Picture 16" descr="Amedeo Avagadro"/>
          <p:cNvPicPr>
            <a:picLocks noChangeAspect="1" noChangeArrowheads="1"/>
          </p:cNvPicPr>
          <p:nvPr/>
        </p:nvPicPr>
        <p:blipFill>
          <a:blip r:embed="rId3" cstate="print">
            <a:lum bright="10000" contrast="10000"/>
          </a:blip>
          <a:srcRect/>
          <a:stretch>
            <a:fillRect/>
          </a:stretch>
        </p:blipFill>
        <p:spPr bwMode="auto">
          <a:xfrm>
            <a:off x="4267200" y="228600"/>
            <a:ext cx="3675063" cy="4038600"/>
          </a:xfrm>
          <a:prstGeom prst="rect">
            <a:avLst/>
          </a:prstGeom>
          <a:noFill/>
          <a:ln w="9525">
            <a:noFill/>
            <a:miter lim="800000"/>
            <a:headEnd/>
            <a:tailEnd/>
          </a:ln>
        </p:spPr>
      </p:pic>
      <p:sp>
        <p:nvSpPr>
          <p:cNvPr id="23569" name="AutoShape 1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26354" name="Text Box 18"/>
          <p:cNvSpPr txBox="1">
            <a:spLocks noChangeArrowheads="1"/>
          </p:cNvSpPr>
          <p:nvPr/>
        </p:nvSpPr>
        <p:spPr bwMode="auto">
          <a:xfrm>
            <a:off x="1066800" y="6132513"/>
            <a:ext cx="7059613" cy="366712"/>
          </a:xfrm>
          <a:prstGeom prst="rect">
            <a:avLst/>
          </a:prstGeom>
          <a:noFill/>
          <a:ln w="9525">
            <a:noFill/>
            <a:miter lim="800000"/>
            <a:headEnd/>
            <a:tailEnd/>
          </a:ln>
        </p:spPr>
        <p:txBody>
          <a:bodyPr wrap="none">
            <a:spAutoFit/>
          </a:bodyPr>
          <a:lstStyle/>
          <a:p>
            <a:r>
              <a:rPr lang="en-US" sz="1800"/>
              <a:t>There is Avogadro's number of particles in a mole of any substance.</a:t>
            </a:r>
          </a:p>
        </p:txBody>
      </p:sp>
      <p:sp>
        <p:nvSpPr>
          <p:cNvPr id="526355" name="Text Box 19"/>
          <p:cNvSpPr txBox="1">
            <a:spLocks noChangeArrowheads="1"/>
          </p:cNvSpPr>
          <p:nvPr/>
        </p:nvSpPr>
        <p:spPr bwMode="auto">
          <a:xfrm>
            <a:off x="762000" y="563563"/>
            <a:ext cx="3500438" cy="579437"/>
          </a:xfrm>
          <a:prstGeom prst="rect">
            <a:avLst/>
          </a:prstGeom>
          <a:noFill/>
          <a:ln w="9525">
            <a:noFill/>
            <a:miter lim="800000"/>
            <a:headEnd/>
            <a:tailEnd/>
          </a:ln>
          <a:effectLst/>
        </p:spPr>
        <p:txBody>
          <a:bodyPr wrap="none">
            <a:spAutoFit/>
          </a:bodyPr>
          <a:lstStyle/>
          <a:p>
            <a:pPr>
              <a:defRPr/>
            </a:pPr>
            <a:r>
              <a:rPr lang="en-US" sz="3200">
                <a:solidFill>
                  <a:schemeClr val="accent2"/>
                </a:solidFill>
                <a:effectLst>
                  <a:outerShdw blurRad="38100" dist="38100" dir="2700000" algn="tl">
                    <a:srgbClr val="C0C0C0"/>
                  </a:outerShdw>
                </a:effectLst>
              </a:rPr>
              <a:t>Particles in a Mole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 calcmode="lin" valueType="num">
                                      <p:cBhvr>
                                        <p:cTn id="7" dur="1000" fill="hold"/>
                                        <p:tgtEl>
                                          <p:spTgt spid="526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26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26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6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26339">
                                            <p:txEl>
                                              <p:pRg st="1" end="1"/>
                                            </p:txEl>
                                          </p:spTgt>
                                        </p:tgtEl>
                                        <p:attrNameLst>
                                          <p:attrName>style.visibility</p:attrName>
                                        </p:attrNameLst>
                                      </p:cBhvr>
                                      <p:to>
                                        <p:strVal val="visible"/>
                                      </p:to>
                                    </p:set>
                                    <p:anim calcmode="lin" valueType="num">
                                      <p:cBhvr>
                                        <p:cTn id="15" dur="1000" fill="hold"/>
                                        <p:tgtEl>
                                          <p:spTgt spid="526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26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26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6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26340"/>
                                        </p:tgtEl>
                                        <p:attrNameLst>
                                          <p:attrName>style.visibility</p:attrName>
                                        </p:attrNameLst>
                                      </p:cBhvr>
                                      <p:to>
                                        <p:strVal val="visible"/>
                                      </p:to>
                                    </p:set>
                                    <p:anim calcmode="lin" valueType="num">
                                      <p:cBhvr additive="base">
                                        <p:cTn id="22" dur="500" fill="hold"/>
                                        <p:tgtEl>
                                          <p:spTgt spid="526340"/>
                                        </p:tgtEl>
                                        <p:attrNameLst>
                                          <p:attrName>ppt_x</p:attrName>
                                        </p:attrNameLst>
                                      </p:cBhvr>
                                      <p:tavLst>
                                        <p:tav tm="0">
                                          <p:val>
                                            <p:strVal val="#ppt_x"/>
                                          </p:val>
                                        </p:tav>
                                        <p:tav tm="100000">
                                          <p:val>
                                            <p:strVal val="#ppt_x"/>
                                          </p:val>
                                        </p:tav>
                                      </p:tavLst>
                                    </p:anim>
                                    <p:anim calcmode="lin" valueType="num">
                                      <p:cBhvr additive="base">
                                        <p:cTn id="23" dur="500" fill="hold"/>
                                        <p:tgtEl>
                                          <p:spTgt spid="526340"/>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26341"/>
                                        </p:tgtEl>
                                        <p:attrNameLst>
                                          <p:attrName>style.visibility</p:attrName>
                                        </p:attrNameLst>
                                      </p:cBhvr>
                                      <p:to>
                                        <p:strVal val="visible"/>
                                      </p:to>
                                    </p:set>
                                    <p:anim calcmode="lin" valueType="num">
                                      <p:cBhvr additive="base">
                                        <p:cTn id="27" dur="500" fill="hold"/>
                                        <p:tgtEl>
                                          <p:spTgt spid="526341"/>
                                        </p:tgtEl>
                                        <p:attrNameLst>
                                          <p:attrName>ppt_x</p:attrName>
                                        </p:attrNameLst>
                                      </p:cBhvr>
                                      <p:tavLst>
                                        <p:tav tm="0">
                                          <p:val>
                                            <p:strVal val="#ppt_x"/>
                                          </p:val>
                                        </p:tav>
                                        <p:tav tm="100000">
                                          <p:val>
                                            <p:strVal val="#ppt_x"/>
                                          </p:val>
                                        </p:tav>
                                      </p:tavLst>
                                    </p:anim>
                                    <p:anim calcmode="lin" valueType="num">
                                      <p:cBhvr additive="base">
                                        <p:cTn id="28" dur="500" fill="hold"/>
                                        <p:tgtEl>
                                          <p:spTgt spid="526341"/>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26342"/>
                                        </p:tgtEl>
                                        <p:attrNameLst>
                                          <p:attrName>style.visibility</p:attrName>
                                        </p:attrNameLst>
                                      </p:cBhvr>
                                      <p:to>
                                        <p:strVal val="visible"/>
                                      </p:to>
                                    </p:set>
                                    <p:anim calcmode="lin" valueType="num">
                                      <p:cBhvr additive="base">
                                        <p:cTn id="32" dur="500" fill="hold"/>
                                        <p:tgtEl>
                                          <p:spTgt spid="526342"/>
                                        </p:tgtEl>
                                        <p:attrNameLst>
                                          <p:attrName>ppt_x</p:attrName>
                                        </p:attrNameLst>
                                      </p:cBhvr>
                                      <p:tavLst>
                                        <p:tav tm="0">
                                          <p:val>
                                            <p:strVal val="#ppt_x"/>
                                          </p:val>
                                        </p:tav>
                                        <p:tav tm="100000">
                                          <p:val>
                                            <p:strVal val="#ppt_x"/>
                                          </p:val>
                                        </p:tav>
                                      </p:tavLst>
                                    </p:anim>
                                    <p:anim calcmode="lin" valueType="num">
                                      <p:cBhvr additive="base">
                                        <p:cTn id="33" dur="500" fill="hold"/>
                                        <p:tgtEl>
                                          <p:spTgt spid="526342"/>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26343"/>
                                        </p:tgtEl>
                                        <p:attrNameLst>
                                          <p:attrName>style.visibility</p:attrName>
                                        </p:attrNameLst>
                                      </p:cBhvr>
                                      <p:to>
                                        <p:strVal val="visible"/>
                                      </p:to>
                                    </p:set>
                                    <p:anim calcmode="lin" valueType="num">
                                      <p:cBhvr additive="base">
                                        <p:cTn id="37" dur="500" fill="hold"/>
                                        <p:tgtEl>
                                          <p:spTgt spid="526343"/>
                                        </p:tgtEl>
                                        <p:attrNameLst>
                                          <p:attrName>ppt_x</p:attrName>
                                        </p:attrNameLst>
                                      </p:cBhvr>
                                      <p:tavLst>
                                        <p:tav tm="0">
                                          <p:val>
                                            <p:strVal val="#ppt_x"/>
                                          </p:val>
                                        </p:tav>
                                        <p:tav tm="100000">
                                          <p:val>
                                            <p:strVal val="#ppt_x"/>
                                          </p:val>
                                        </p:tav>
                                      </p:tavLst>
                                    </p:anim>
                                    <p:anim calcmode="lin" valueType="num">
                                      <p:cBhvr additive="base">
                                        <p:cTn id="38" dur="500" fill="hold"/>
                                        <p:tgtEl>
                                          <p:spTgt spid="52634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26344"/>
                                        </p:tgtEl>
                                        <p:attrNameLst>
                                          <p:attrName>style.visibility</p:attrName>
                                        </p:attrNameLst>
                                      </p:cBhvr>
                                      <p:to>
                                        <p:strVal val="visible"/>
                                      </p:to>
                                    </p:set>
                                    <p:anim calcmode="lin" valueType="num">
                                      <p:cBhvr additive="base">
                                        <p:cTn id="42" dur="500" fill="hold"/>
                                        <p:tgtEl>
                                          <p:spTgt spid="526344"/>
                                        </p:tgtEl>
                                        <p:attrNameLst>
                                          <p:attrName>ppt_x</p:attrName>
                                        </p:attrNameLst>
                                      </p:cBhvr>
                                      <p:tavLst>
                                        <p:tav tm="0">
                                          <p:val>
                                            <p:strVal val="#ppt_x"/>
                                          </p:val>
                                        </p:tav>
                                        <p:tav tm="100000">
                                          <p:val>
                                            <p:strVal val="#ppt_x"/>
                                          </p:val>
                                        </p:tav>
                                      </p:tavLst>
                                    </p:anim>
                                    <p:anim calcmode="lin" valueType="num">
                                      <p:cBhvr additive="base">
                                        <p:cTn id="43" dur="500" fill="hold"/>
                                        <p:tgtEl>
                                          <p:spTgt spid="526344"/>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26345"/>
                                        </p:tgtEl>
                                        <p:attrNameLst>
                                          <p:attrName>style.visibility</p:attrName>
                                        </p:attrNameLst>
                                      </p:cBhvr>
                                      <p:to>
                                        <p:strVal val="visible"/>
                                      </p:to>
                                    </p:set>
                                    <p:anim calcmode="lin" valueType="num">
                                      <p:cBhvr additive="base">
                                        <p:cTn id="47" dur="500" fill="hold"/>
                                        <p:tgtEl>
                                          <p:spTgt spid="526345"/>
                                        </p:tgtEl>
                                        <p:attrNameLst>
                                          <p:attrName>ppt_x</p:attrName>
                                        </p:attrNameLst>
                                      </p:cBhvr>
                                      <p:tavLst>
                                        <p:tav tm="0">
                                          <p:val>
                                            <p:strVal val="#ppt_x"/>
                                          </p:val>
                                        </p:tav>
                                        <p:tav tm="100000">
                                          <p:val>
                                            <p:strVal val="#ppt_x"/>
                                          </p:val>
                                        </p:tav>
                                      </p:tavLst>
                                    </p:anim>
                                    <p:anim calcmode="lin" valueType="num">
                                      <p:cBhvr additive="base">
                                        <p:cTn id="48" dur="500" fill="hold"/>
                                        <p:tgtEl>
                                          <p:spTgt spid="5263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26346"/>
                                        </p:tgtEl>
                                        <p:attrNameLst>
                                          <p:attrName>style.visibility</p:attrName>
                                        </p:attrNameLst>
                                      </p:cBhvr>
                                      <p:to>
                                        <p:strVal val="visible"/>
                                      </p:to>
                                    </p:set>
                                    <p:anim calcmode="lin" valueType="num">
                                      <p:cBhvr additive="base">
                                        <p:cTn id="52" dur="500" fill="hold"/>
                                        <p:tgtEl>
                                          <p:spTgt spid="526346"/>
                                        </p:tgtEl>
                                        <p:attrNameLst>
                                          <p:attrName>ppt_x</p:attrName>
                                        </p:attrNameLst>
                                      </p:cBhvr>
                                      <p:tavLst>
                                        <p:tav tm="0">
                                          <p:val>
                                            <p:strVal val="#ppt_x"/>
                                          </p:val>
                                        </p:tav>
                                        <p:tav tm="100000">
                                          <p:val>
                                            <p:strVal val="#ppt_x"/>
                                          </p:val>
                                        </p:tav>
                                      </p:tavLst>
                                    </p:anim>
                                    <p:anim calcmode="lin" valueType="num">
                                      <p:cBhvr additive="base">
                                        <p:cTn id="53" dur="500" fill="hold"/>
                                        <p:tgtEl>
                                          <p:spTgt spid="526346"/>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26347"/>
                                        </p:tgtEl>
                                        <p:attrNameLst>
                                          <p:attrName>style.visibility</p:attrName>
                                        </p:attrNameLst>
                                      </p:cBhvr>
                                      <p:to>
                                        <p:strVal val="visible"/>
                                      </p:to>
                                    </p:set>
                                    <p:anim calcmode="lin" valueType="num">
                                      <p:cBhvr additive="base">
                                        <p:cTn id="57" dur="500" fill="hold"/>
                                        <p:tgtEl>
                                          <p:spTgt spid="526347"/>
                                        </p:tgtEl>
                                        <p:attrNameLst>
                                          <p:attrName>ppt_x</p:attrName>
                                        </p:attrNameLst>
                                      </p:cBhvr>
                                      <p:tavLst>
                                        <p:tav tm="0">
                                          <p:val>
                                            <p:strVal val="#ppt_x"/>
                                          </p:val>
                                        </p:tav>
                                        <p:tav tm="100000">
                                          <p:val>
                                            <p:strVal val="#ppt_x"/>
                                          </p:val>
                                        </p:tav>
                                      </p:tavLst>
                                    </p:anim>
                                    <p:anim calcmode="lin" valueType="num">
                                      <p:cBhvr additive="base">
                                        <p:cTn id="58" dur="500" fill="hold"/>
                                        <p:tgtEl>
                                          <p:spTgt spid="526347"/>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26348"/>
                                        </p:tgtEl>
                                        <p:attrNameLst>
                                          <p:attrName>style.visibility</p:attrName>
                                        </p:attrNameLst>
                                      </p:cBhvr>
                                      <p:to>
                                        <p:strVal val="visible"/>
                                      </p:to>
                                    </p:set>
                                    <p:anim calcmode="lin" valueType="num">
                                      <p:cBhvr additive="base">
                                        <p:cTn id="62" dur="500" fill="hold"/>
                                        <p:tgtEl>
                                          <p:spTgt spid="526348"/>
                                        </p:tgtEl>
                                        <p:attrNameLst>
                                          <p:attrName>ppt_x</p:attrName>
                                        </p:attrNameLst>
                                      </p:cBhvr>
                                      <p:tavLst>
                                        <p:tav tm="0">
                                          <p:val>
                                            <p:strVal val="#ppt_x"/>
                                          </p:val>
                                        </p:tav>
                                        <p:tav tm="100000">
                                          <p:val>
                                            <p:strVal val="#ppt_x"/>
                                          </p:val>
                                        </p:tav>
                                      </p:tavLst>
                                    </p:anim>
                                    <p:anim calcmode="lin" valueType="num">
                                      <p:cBhvr additive="base">
                                        <p:cTn id="63" dur="500" fill="hold"/>
                                        <p:tgtEl>
                                          <p:spTgt spid="526348"/>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26349"/>
                                        </p:tgtEl>
                                        <p:attrNameLst>
                                          <p:attrName>style.visibility</p:attrName>
                                        </p:attrNameLst>
                                      </p:cBhvr>
                                      <p:to>
                                        <p:strVal val="visible"/>
                                      </p:to>
                                    </p:set>
                                    <p:anim calcmode="lin" valueType="num">
                                      <p:cBhvr additive="base">
                                        <p:cTn id="67" dur="500" fill="hold"/>
                                        <p:tgtEl>
                                          <p:spTgt spid="526349"/>
                                        </p:tgtEl>
                                        <p:attrNameLst>
                                          <p:attrName>ppt_x</p:attrName>
                                        </p:attrNameLst>
                                      </p:cBhvr>
                                      <p:tavLst>
                                        <p:tav tm="0">
                                          <p:val>
                                            <p:strVal val="#ppt_x"/>
                                          </p:val>
                                        </p:tav>
                                        <p:tav tm="100000">
                                          <p:val>
                                            <p:strVal val="#ppt_x"/>
                                          </p:val>
                                        </p:tav>
                                      </p:tavLst>
                                    </p:anim>
                                    <p:anim calcmode="lin" valueType="num">
                                      <p:cBhvr additive="base">
                                        <p:cTn id="68" dur="500" fill="hold"/>
                                        <p:tgtEl>
                                          <p:spTgt spid="52634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26350"/>
                                        </p:tgtEl>
                                        <p:attrNameLst>
                                          <p:attrName>style.visibility</p:attrName>
                                        </p:attrNameLst>
                                      </p:cBhvr>
                                      <p:to>
                                        <p:strVal val="visible"/>
                                      </p:to>
                                    </p:set>
                                    <p:anim calcmode="lin" valueType="num">
                                      <p:cBhvr additive="base">
                                        <p:cTn id="72" dur="500" fill="hold"/>
                                        <p:tgtEl>
                                          <p:spTgt spid="526350"/>
                                        </p:tgtEl>
                                        <p:attrNameLst>
                                          <p:attrName>ppt_x</p:attrName>
                                        </p:attrNameLst>
                                      </p:cBhvr>
                                      <p:tavLst>
                                        <p:tav tm="0">
                                          <p:val>
                                            <p:strVal val="#ppt_x"/>
                                          </p:val>
                                        </p:tav>
                                        <p:tav tm="100000">
                                          <p:val>
                                            <p:strVal val="#ppt_x"/>
                                          </p:val>
                                        </p:tav>
                                      </p:tavLst>
                                    </p:anim>
                                    <p:anim calcmode="lin" valueType="num">
                                      <p:cBhvr additive="base">
                                        <p:cTn id="73" dur="500" fill="hold"/>
                                        <p:tgtEl>
                                          <p:spTgt spid="526350"/>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26351"/>
                                        </p:tgtEl>
                                        <p:attrNameLst>
                                          <p:attrName>style.visibility</p:attrName>
                                        </p:attrNameLst>
                                      </p:cBhvr>
                                      <p:to>
                                        <p:strVal val="visible"/>
                                      </p:to>
                                    </p:set>
                                    <p:anim calcmode="lin" valueType="num">
                                      <p:cBhvr additive="base">
                                        <p:cTn id="77" dur="500" fill="hold"/>
                                        <p:tgtEl>
                                          <p:spTgt spid="526351"/>
                                        </p:tgtEl>
                                        <p:attrNameLst>
                                          <p:attrName>ppt_x</p:attrName>
                                        </p:attrNameLst>
                                      </p:cBhvr>
                                      <p:tavLst>
                                        <p:tav tm="0">
                                          <p:val>
                                            <p:strVal val="#ppt_x"/>
                                          </p:val>
                                        </p:tav>
                                        <p:tav tm="100000">
                                          <p:val>
                                            <p:strVal val="#ppt_x"/>
                                          </p:val>
                                        </p:tav>
                                      </p:tavLst>
                                    </p:anim>
                                    <p:anim calcmode="lin" valueType="num">
                                      <p:cBhvr additive="base">
                                        <p:cTn id="78" dur="500" fill="hold"/>
                                        <p:tgtEl>
                                          <p:spTgt spid="52635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526354"/>
                                        </p:tgtEl>
                                        <p:attrNameLst>
                                          <p:attrName>style.visibility</p:attrName>
                                        </p:attrNameLst>
                                      </p:cBhvr>
                                      <p:to>
                                        <p:strVal val="visible"/>
                                      </p:to>
                                    </p:set>
                                    <p:anim calcmode="lin" valueType="num">
                                      <p:cBhvr>
                                        <p:cTn id="83" dur="500" fill="hold"/>
                                        <p:tgtEl>
                                          <p:spTgt spid="526354"/>
                                        </p:tgtEl>
                                        <p:attrNameLst>
                                          <p:attrName>ppt_w</p:attrName>
                                        </p:attrNameLst>
                                      </p:cBhvr>
                                      <p:tavLst>
                                        <p:tav tm="0">
                                          <p:val>
                                            <p:fltVal val="0"/>
                                          </p:val>
                                        </p:tav>
                                        <p:tav tm="100000">
                                          <p:val>
                                            <p:strVal val="#ppt_w"/>
                                          </p:val>
                                        </p:tav>
                                      </p:tavLst>
                                    </p:anim>
                                    <p:anim calcmode="lin" valueType="num">
                                      <p:cBhvr>
                                        <p:cTn id="84" dur="500" fill="hold"/>
                                        <p:tgtEl>
                                          <p:spTgt spid="5263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P spid="526340" grpId="0" animBg="1"/>
      <p:bldP spid="526341" grpId="0" animBg="1"/>
      <p:bldP spid="526342" grpId="0" animBg="1"/>
      <p:bldP spid="526343" grpId="0" animBg="1"/>
      <p:bldP spid="526344" grpId="0" animBg="1"/>
      <p:bldP spid="526345" grpId="0" animBg="1"/>
      <p:bldP spid="526346" grpId="0" autoUpdateAnimBg="0"/>
      <p:bldP spid="526347" grpId="0" autoUpdateAnimBg="0"/>
      <p:bldP spid="526348" grpId="0" autoUpdateAnimBg="0"/>
      <p:bldP spid="526349" grpId="0" autoUpdateAnimBg="0"/>
      <p:bldP spid="526350" grpId="0" autoUpdateAnimBg="0"/>
      <p:bldP spid="526351" grpId="0" autoUpdateAnimBg="0"/>
      <p:bldP spid="5263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25" name="Text Box 33"/>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68994" name="Text Box 2"/>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68995" name="Text Box 3"/>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0533" name="Text Box 4"/>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150534" name="Text Box 5"/>
          <p:cNvSpPr txBox="1">
            <a:spLocks noChangeArrowheads="1"/>
          </p:cNvSpPr>
          <p:nvPr/>
        </p:nvSpPr>
        <p:spPr bwMode="auto">
          <a:xfrm>
            <a:off x="288925" y="1325563"/>
            <a:ext cx="8239125"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O(l).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0535" name="Line 6"/>
          <p:cNvSpPr>
            <a:spLocks noChangeShapeType="1"/>
          </p:cNvSpPr>
          <p:nvPr/>
        </p:nvSpPr>
        <p:spPr bwMode="auto">
          <a:xfrm>
            <a:off x="4067175" y="2514600"/>
            <a:ext cx="857250" cy="0"/>
          </a:xfrm>
          <a:prstGeom prst="line">
            <a:avLst/>
          </a:prstGeom>
          <a:noFill/>
          <a:ln w="22225">
            <a:solidFill>
              <a:schemeClr val="tx1"/>
            </a:solidFill>
            <a:round/>
            <a:headEnd/>
            <a:tailEnd type="triangle" w="med" len="med"/>
          </a:ln>
        </p:spPr>
        <p:txBody>
          <a:bodyPr/>
          <a:lstStyle/>
          <a:p>
            <a:endParaRPr lang="en-US"/>
          </a:p>
        </p:txBody>
      </p:sp>
      <p:sp>
        <p:nvSpPr>
          <p:cNvPr id="150536" name="Rectangle 7"/>
          <p:cNvSpPr>
            <a:spLocks noGrp="1" noChangeArrowheads="1"/>
          </p:cNvSpPr>
          <p:nvPr>
            <p:ph type="title"/>
          </p:nvPr>
        </p:nvSpPr>
        <p:spPr>
          <a:noFill/>
        </p:spPr>
        <p:txBody>
          <a:bodyPr/>
          <a:lstStyle/>
          <a:p>
            <a:pPr eaLnBrk="1" hangingPunct="1"/>
            <a:r>
              <a:rPr lang="en-US" sz="2800" i="1" smtClean="0"/>
              <a:t>Limiting Reactant Problems</a:t>
            </a:r>
          </a:p>
        </p:txBody>
      </p:sp>
      <p:sp>
        <p:nvSpPr>
          <p:cNvPr id="469000" name="Oval 8">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0538"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0539" name="Text Box 10"/>
          <p:cNvSpPr txBox="1">
            <a:spLocks noChangeArrowheads="1"/>
          </p:cNvSpPr>
          <p:nvPr/>
        </p:nvSpPr>
        <p:spPr bwMode="auto">
          <a:xfrm>
            <a:off x="946150" y="1887538"/>
            <a:ext cx="7245350" cy="304800"/>
          </a:xfrm>
          <a:prstGeom prst="rect">
            <a:avLst/>
          </a:prstGeom>
          <a:noFill/>
          <a:ln w="9525">
            <a:noFill/>
            <a:miter lim="800000"/>
            <a:headEnd/>
            <a:tailEnd/>
          </a:ln>
        </p:spPr>
        <p:txBody>
          <a:bodyPr wrap="none">
            <a:spAutoFit/>
          </a:bodyPr>
          <a:lstStyle/>
          <a:p>
            <a:r>
              <a:rPr lang="en-US"/>
              <a:t>A.  Find the number of liters of water produced, assuming the reaction goes to completion.</a:t>
            </a:r>
          </a:p>
        </p:txBody>
      </p:sp>
      <p:sp>
        <p:nvSpPr>
          <p:cNvPr id="469003" name="Text Box 11"/>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9004" name="Text Box 12"/>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69005" name="Line 13"/>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9006" name="Line 14"/>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9007" name="Text Box 15"/>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9008" name="Text Box 16"/>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69009" name="Text Box 17"/>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69010" name="Line 18"/>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9011" name="Line 19"/>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9012" name="Text Box 2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69013" name="Text Box 2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9014" name="Text Box 2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69015" name="Text Box 2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69016" name="Text Box 24"/>
          <p:cNvSpPr txBox="1">
            <a:spLocks noChangeArrowheads="1"/>
          </p:cNvSpPr>
          <p:nvPr/>
        </p:nvSpPr>
        <p:spPr bwMode="auto">
          <a:xfrm>
            <a:off x="730250" y="6078538"/>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2" name="Group 25"/>
          <p:cNvGrpSpPr>
            <a:grpSpLocks/>
          </p:cNvGrpSpPr>
          <p:nvPr/>
        </p:nvGrpSpPr>
        <p:grpSpPr bwMode="auto">
          <a:xfrm>
            <a:off x="3125788" y="5835650"/>
            <a:ext cx="1119187" cy="808038"/>
            <a:chOff x="4174" y="2818"/>
            <a:chExt cx="756" cy="509"/>
          </a:xfrm>
        </p:grpSpPr>
        <p:sp>
          <p:nvSpPr>
            <p:cNvPr id="150589"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90"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20" name="Text Box 28"/>
          <p:cNvSpPr txBox="1">
            <a:spLocks noChangeArrowheads="1"/>
          </p:cNvSpPr>
          <p:nvPr/>
        </p:nvSpPr>
        <p:spPr bwMode="auto">
          <a:xfrm>
            <a:off x="3105150" y="6259513"/>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9021" name="Text Box 29"/>
          <p:cNvSpPr txBox="1">
            <a:spLocks noChangeArrowheads="1"/>
          </p:cNvSpPr>
          <p:nvPr/>
        </p:nvSpPr>
        <p:spPr bwMode="auto">
          <a:xfrm>
            <a:off x="3149600" y="5902325"/>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69022" name="Line 30"/>
          <p:cNvSpPr>
            <a:spLocks noChangeShapeType="1"/>
          </p:cNvSpPr>
          <p:nvPr/>
        </p:nvSpPr>
        <p:spPr bwMode="auto">
          <a:xfrm flipV="1">
            <a:off x="2243138" y="6210300"/>
            <a:ext cx="776287" cy="98425"/>
          </a:xfrm>
          <a:prstGeom prst="line">
            <a:avLst/>
          </a:prstGeom>
          <a:noFill/>
          <a:ln w="9525">
            <a:solidFill>
              <a:srgbClr val="FF0000"/>
            </a:solidFill>
            <a:round/>
            <a:headEnd/>
            <a:tailEnd/>
          </a:ln>
        </p:spPr>
        <p:txBody>
          <a:bodyPr/>
          <a:lstStyle/>
          <a:p>
            <a:endParaRPr lang="en-US"/>
          </a:p>
        </p:txBody>
      </p:sp>
      <p:sp>
        <p:nvSpPr>
          <p:cNvPr id="469023" name="Line 31"/>
          <p:cNvSpPr>
            <a:spLocks noChangeShapeType="1"/>
          </p:cNvSpPr>
          <p:nvPr/>
        </p:nvSpPr>
        <p:spPr bwMode="auto">
          <a:xfrm flipV="1">
            <a:off x="3392488" y="6391275"/>
            <a:ext cx="752475" cy="127000"/>
          </a:xfrm>
          <a:prstGeom prst="line">
            <a:avLst/>
          </a:prstGeom>
          <a:noFill/>
          <a:ln w="9525">
            <a:solidFill>
              <a:srgbClr val="FF0000"/>
            </a:solidFill>
            <a:round/>
            <a:headEnd/>
            <a:tailEnd/>
          </a:ln>
        </p:spPr>
        <p:txBody>
          <a:bodyPr/>
          <a:lstStyle/>
          <a:p>
            <a:endParaRPr lang="en-US"/>
          </a:p>
        </p:txBody>
      </p:sp>
      <p:sp>
        <p:nvSpPr>
          <p:cNvPr id="469024" name="Text Box 32"/>
          <p:cNvSpPr txBox="1">
            <a:spLocks noChangeArrowheads="1"/>
          </p:cNvSpPr>
          <p:nvPr/>
        </p:nvSpPr>
        <p:spPr bwMode="auto">
          <a:xfrm>
            <a:off x="7693025" y="6067425"/>
            <a:ext cx="303213" cy="336550"/>
          </a:xfrm>
          <a:prstGeom prst="rect">
            <a:avLst/>
          </a:prstGeom>
          <a:noFill/>
          <a:ln w="9525">
            <a:noFill/>
            <a:miter lim="800000"/>
            <a:headEnd/>
            <a:tailEnd/>
          </a:ln>
        </p:spPr>
        <p:txBody>
          <a:bodyPr wrap="none">
            <a:spAutoFit/>
          </a:bodyPr>
          <a:lstStyle/>
          <a:p>
            <a:r>
              <a:rPr lang="en-US" sz="1600"/>
              <a:t>=</a:t>
            </a:r>
          </a:p>
        </p:txBody>
      </p:sp>
      <p:sp>
        <p:nvSpPr>
          <p:cNvPr id="469026"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9027"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9028" name="Text Box 36"/>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4271963" y="5835650"/>
            <a:ext cx="1050925" cy="808038"/>
            <a:chOff x="4174" y="2818"/>
            <a:chExt cx="756" cy="509"/>
          </a:xfrm>
        </p:grpSpPr>
        <p:sp>
          <p:nvSpPr>
            <p:cNvPr id="150587"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8"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32" name="Text Box 40"/>
          <p:cNvSpPr txBox="1">
            <a:spLocks noChangeArrowheads="1"/>
          </p:cNvSpPr>
          <p:nvPr/>
        </p:nvSpPr>
        <p:spPr bwMode="auto">
          <a:xfrm>
            <a:off x="4232275" y="6259513"/>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69033" name="Text Box 41"/>
          <p:cNvSpPr txBox="1">
            <a:spLocks noChangeArrowheads="1"/>
          </p:cNvSpPr>
          <p:nvPr/>
        </p:nvSpPr>
        <p:spPr bwMode="auto">
          <a:xfrm>
            <a:off x="4286250" y="5902325"/>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69034" name="Line 42"/>
          <p:cNvSpPr>
            <a:spLocks noChangeShapeType="1"/>
          </p:cNvSpPr>
          <p:nvPr/>
        </p:nvSpPr>
        <p:spPr bwMode="auto">
          <a:xfrm flipV="1">
            <a:off x="4519613" y="6388100"/>
            <a:ext cx="739775" cy="130175"/>
          </a:xfrm>
          <a:prstGeom prst="line">
            <a:avLst/>
          </a:prstGeom>
          <a:noFill/>
          <a:ln w="9525">
            <a:solidFill>
              <a:srgbClr val="FF0000"/>
            </a:solidFill>
            <a:round/>
            <a:headEnd/>
            <a:tailEnd/>
          </a:ln>
        </p:spPr>
        <p:txBody>
          <a:bodyPr/>
          <a:lstStyle/>
          <a:p>
            <a:endParaRPr lang="en-US"/>
          </a:p>
        </p:txBody>
      </p:sp>
      <p:sp>
        <p:nvSpPr>
          <p:cNvPr id="469035" name="Line 43"/>
          <p:cNvSpPr>
            <a:spLocks noChangeShapeType="1"/>
          </p:cNvSpPr>
          <p:nvPr/>
        </p:nvSpPr>
        <p:spPr bwMode="auto">
          <a:xfrm flipV="1">
            <a:off x="3443288" y="6035675"/>
            <a:ext cx="720725" cy="120650"/>
          </a:xfrm>
          <a:prstGeom prst="line">
            <a:avLst/>
          </a:prstGeom>
          <a:noFill/>
          <a:ln w="9525">
            <a:solidFill>
              <a:srgbClr val="FF0000"/>
            </a:solidFill>
            <a:round/>
            <a:headEnd/>
            <a:tailEnd/>
          </a:ln>
        </p:spPr>
        <p:txBody>
          <a:bodyPr/>
          <a:lstStyle/>
          <a:p>
            <a:endParaRPr lang="en-US"/>
          </a:p>
        </p:txBody>
      </p:sp>
      <p:sp>
        <p:nvSpPr>
          <p:cNvPr id="150568"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0569"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0570"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grpSp>
        <p:nvGrpSpPr>
          <p:cNvPr id="4" name="Group 47"/>
          <p:cNvGrpSpPr>
            <a:grpSpLocks/>
          </p:cNvGrpSpPr>
          <p:nvPr/>
        </p:nvGrpSpPr>
        <p:grpSpPr bwMode="auto">
          <a:xfrm>
            <a:off x="5345113" y="5835650"/>
            <a:ext cx="1058862" cy="808038"/>
            <a:chOff x="4174" y="2818"/>
            <a:chExt cx="756" cy="509"/>
          </a:xfrm>
        </p:grpSpPr>
        <p:sp>
          <p:nvSpPr>
            <p:cNvPr id="150585" name="AutoShape 4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6" name="Line 4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42" name="Text Box 50"/>
          <p:cNvSpPr txBox="1">
            <a:spLocks noChangeArrowheads="1"/>
          </p:cNvSpPr>
          <p:nvPr/>
        </p:nvSpPr>
        <p:spPr bwMode="auto">
          <a:xfrm>
            <a:off x="5314950" y="6259513"/>
            <a:ext cx="1076325" cy="336550"/>
          </a:xfrm>
          <a:prstGeom prst="rect">
            <a:avLst/>
          </a:prstGeom>
          <a:noFill/>
          <a:ln w="9525">
            <a:noFill/>
            <a:miter lim="800000"/>
            <a:headEnd/>
            <a:tailEnd/>
          </a:ln>
        </p:spPr>
        <p:txBody>
          <a:bodyPr wrap="none">
            <a:spAutoFit/>
          </a:bodyPr>
          <a:lstStyle/>
          <a:p>
            <a:r>
              <a:rPr lang="en-US" sz="1600"/>
              <a:t>1.0 g H</a:t>
            </a:r>
            <a:r>
              <a:rPr lang="en-US" sz="1600" baseline="-25000"/>
              <a:t>2</a:t>
            </a:r>
            <a:r>
              <a:rPr lang="en-US" sz="1600"/>
              <a:t>O</a:t>
            </a:r>
            <a:endParaRPr lang="en-US" sz="1600" baseline="-25000"/>
          </a:p>
        </p:txBody>
      </p:sp>
      <p:sp>
        <p:nvSpPr>
          <p:cNvPr id="469043" name="Text Box 51"/>
          <p:cNvSpPr txBox="1">
            <a:spLocks noChangeArrowheads="1"/>
          </p:cNvSpPr>
          <p:nvPr/>
        </p:nvSpPr>
        <p:spPr bwMode="auto">
          <a:xfrm>
            <a:off x="5321300" y="5902325"/>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p>
        </p:txBody>
      </p:sp>
      <p:sp>
        <p:nvSpPr>
          <p:cNvPr id="469044" name="Line 52"/>
          <p:cNvSpPr>
            <a:spLocks noChangeShapeType="1"/>
          </p:cNvSpPr>
          <p:nvPr/>
        </p:nvSpPr>
        <p:spPr bwMode="auto">
          <a:xfrm flipV="1">
            <a:off x="5716588" y="6407150"/>
            <a:ext cx="541337" cy="92075"/>
          </a:xfrm>
          <a:prstGeom prst="line">
            <a:avLst/>
          </a:prstGeom>
          <a:noFill/>
          <a:ln w="9525">
            <a:solidFill>
              <a:srgbClr val="FF0000"/>
            </a:solidFill>
            <a:round/>
            <a:headEnd/>
            <a:tailEnd/>
          </a:ln>
        </p:spPr>
        <p:txBody>
          <a:bodyPr/>
          <a:lstStyle/>
          <a:p>
            <a:endParaRPr lang="en-US"/>
          </a:p>
        </p:txBody>
      </p:sp>
      <p:sp>
        <p:nvSpPr>
          <p:cNvPr id="469045" name="Line 53"/>
          <p:cNvSpPr>
            <a:spLocks noChangeShapeType="1"/>
          </p:cNvSpPr>
          <p:nvPr/>
        </p:nvSpPr>
        <p:spPr bwMode="auto">
          <a:xfrm flipV="1">
            <a:off x="5595938" y="6035675"/>
            <a:ext cx="720725" cy="120650"/>
          </a:xfrm>
          <a:prstGeom prst="line">
            <a:avLst/>
          </a:prstGeom>
          <a:noFill/>
          <a:ln w="9525">
            <a:solidFill>
              <a:srgbClr val="FF0000"/>
            </a:solidFill>
            <a:round/>
            <a:headEnd/>
            <a:tailEnd/>
          </a:ln>
        </p:spPr>
        <p:txBody>
          <a:bodyPr/>
          <a:lstStyle/>
          <a:p>
            <a:endParaRPr lang="en-US"/>
          </a:p>
        </p:txBody>
      </p:sp>
      <p:grpSp>
        <p:nvGrpSpPr>
          <p:cNvPr id="5" name="Group 54"/>
          <p:cNvGrpSpPr>
            <a:grpSpLocks/>
          </p:cNvGrpSpPr>
          <p:nvPr/>
        </p:nvGrpSpPr>
        <p:grpSpPr bwMode="auto">
          <a:xfrm>
            <a:off x="6430963" y="5835650"/>
            <a:ext cx="1295400" cy="808038"/>
            <a:chOff x="4174" y="2818"/>
            <a:chExt cx="756" cy="509"/>
          </a:xfrm>
        </p:grpSpPr>
        <p:sp>
          <p:nvSpPr>
            <p:cNvPr id="150583" name="AutoShape 55"/>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4" name="Line 56"/>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49" name="Text Box 57"/>
          <p:cNvSpPr txBox="1">
            <a:spLocks noChangeArrowheads="1"/>
          </p:cNvSpPr>
          <p:nvPr/>
        </p:nvSpPr>
        <p:spPr bwMode="auto">
          <a:xfrm>
            <a:off x="6362700" y="6259513"/>
            <a:ext cx="1414463"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469050" name="Text Box 58"/>
          <p:cNvSpPr txBox="1">
            <a:spLocks noChangeArrowheads="1"/>
          </p:cNvSpPr>
          <p:nvPr/>
        </p:nvSpPr>
        <p:spPr bwMode="auto">
          <a:xfrm>
            <a:off x="6616700" y="59023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p>
        </p:txBody>
      </p:sp>
      <p:sp>
        <p:nvSpPr>
          <p:cNvPr id="469051" name="Line 59"/>
          <p:cNvSpPr>
            <a:spLocks noChangeShapeType="1"/>
          </p:cNvSpPr>
          <p:nvPr/>
        </p:nvSpPr>
        <p:spPr bwMode="auto">
          <a:xfrm flipV="1">
            <a:off x="6977063" y="6391275"/>
            <a:ext cx="682625" cy="119063"/>
          </a:xfrm>
          <a:prstGeom prst="line">
            <a:avLst/>
          </a:prstGeom>
          <a:noFill/>
          <a:ln w="9525">
            <a:solidFill>
              <a:srgbClr val="FF0000"/>
            </a:solidFill>
            <a:round/>
            <a:headEnd/>
            <a:tailEnd/>
          </a:ln>
        </p:spPr>
        <p:txBody>
          <a:bodyPr/>
          <a:lstStyle/>
          <a:p>
            <a:endParaRPr lang="en-US"/>
          </a:p>
        </p:txBody>
      </p:sp>
      <p:sp>
        <p:nvSpPr>
          <p:cNvPr id="469053" name="Line 61"/>
          <p:cNvSpPr>
            <a:spLocks noChangeShapeType="1"/>
          </p:cNvSpPr>
          <p:nvPr/>
        </p:nvSpPr>
        <p:spPr bwMode="auto">
          <a:xfrm flipV="1">
            <a:off x="4667250" y="6022975"/>
            <a:ext cx="541338" cy="92075"/>
          </a:xfrm>
          <a:prstGeom prst="line">
            <a:avLst/>
          </a:prstGeom>
          <a:noFill/>
          <a:ln w="9525">
            <a:solidFill>
              <a:srgbClr val="FF0000"/>
            </a:solidFill>
            <a:round/>
            <a:headEnd/>
            <a:tailEnd/>
          </a:ln>
        </p:spPr>
        <p:txBody>
          <a:bodyPr/>
          <a:lstStyle/>
          <a:p>
            <a:endParaRPr lang="en-US"/>
          </a:p>
        </p:txBody>
      </p:sp>
      <p:sp>
        <p:nvSpPr>
          <p:cNvPr id="469054" name="Text Box 62"/>
          <p:cNvSpPr txBox="1">
            <a:spLocks noChangeArrowheads="1"/>
          </p:cNvSpPr>
          <p:nvPr/>
        </p:nvSpPr>
        <p:spPr bwMode="auto">
          <a:xfrm>
            <a:off x="5192713" y="4622800"/>
            <a:ext cx="1504950" cy="517525"/>
          </a:xfrm>
          <a:prstGeom prst="rect">
            <a:avLst/>
          </a:prstGeom>
          <a:noFill/>
          <a:ln w="9525">
            <a:noFill/>
            <a:miter lim="800000"/>
            <a:headEnd/>
            <a:tailEnd/>
          </a:ln>
        </p:spPr>
        <p:txBody>
          <a:bodyPr wrap="none">
            <a:spAutoFit/>
          </a:bodyPr>
          <a:lstStyle/>
          <a:p>
            <a:pPr algn="ctr"/>
            <a:r>
              <a:rPr lang="en-US">
                <a:solidFill>
                  <a:srgbClr val="006600"/>
                </a:solidFill>
              </a:rPr>
              <a:t>Density of water </a:t>
            </a:r>
          </a:p>
          <a:p>
            <a:pPr algn="ctr"/>
            <a:r>
              <a:rPr lang="en-US">
                <a:solidFill>
                  <a:srgbClr val="006600"/>
                </a:solidFill>
              </a:rPr>
              <a:t>is 1.0 g/mL</a:t>
            </a:r>
          </a:p>
        </p:txBody>
      </p:sp>
      <p:sp>
        <p:nvSpPr>
          <p:cNvPr id="469056" name="AutoShape 64"/>
          <p:cNvSpPr>
            <a:spLocks noChangeArrowheads="1"/>
          </p:cNvSpPr>
          <p:nvPr/>
        </p:nvSpPr>
        <p:spPr bwMode="auto">
          <a:xfrm>
            <a:off x="5764213"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9000"/>
                                        </p:tgtEl>
                                        <p:attrNameLst>
                                          <p:attrName>style.visibility</p:attrName>
                                        </p:attrNameLst>
                                      </p:cBhvr>
                                      <p:to>
                                        <p:strVal val="visible"/>
                                      </p:to>
                                    </p:set>
                                    <p:anim calcmode="lin" valueType="num">
                                      <p:cBhvr>
                                        <p:cTn id="7" dur="500" fill="hold"/>
                                        <p:tgtEl>
                                          <p:spTgt spid="469000"/>
                                        </p:tgtEl>
                                        <p:attrNameLst>
                                          <p:attrName>ppt_w</p:attrName>
                                        </p:attrNameLst>
                                      </p:cBhvr>
                                      <p:tavLst>
                                        <p:tav tm="0">
                                          <p:val>
                                            <p:fltVal val="0"/>
                                          </p:val>
                                        </p:tav>
                                        <p:tav tm="100000">
                                          <p:val>
                                            <p:strVal val="#ppt_w"/>
                                          </p:val>
                                        </p:tav>
                                      </p:tavLst>
                                    </p:anim>
                                    <p:anim calcmode="lin" valueType="num">
                                      <p:cBhvr>
                                        <p:cTn id="8" dur="500" fill="hold"/>
                                        <p:tgtEl>
                                          <p:spTgt spid="469000"/>
                                        </p:tgtEl>
                                        <p:attrNameLst>
                                          <p:attrName>ppt_h</p:attrName>
                                        </p:attrNameLst>
                                      </p:cBhvr>
                                      <p:tavLst>
                                        <p:tav tm="0">
                                          <p:val>
                                            <p:fltVal val="0"/>
                                          </p:val>
                                        </p:tav>
                                        <p:tav tm="100000">
                                          <p:val>
                                            <p:strVal val="#ppt_h"/>
                                          </p:val>
                                        </p:tav>
                                      </p:tavLst>
                                    </p:anim>
                                    <p:animEffect transition="in" filter="fade">
                                      <p:cBhvr>
                                        <p:cTn id="9" dur="500"/>
                                        <p:tgtEl>
                                          <p:spTgt spid="46900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9028"/>
                                        </p:tgtEl>
                                        <p:attrNameLst>
                                          <p:attrName>style.visibility</p:attrName>
                                        </p:attrNameLst>
                                      </p:cBhvr>
                                      <p:to>
                                        <p:strVal val="visible"/>
                                      </p:to>
                                    </p:set>
                                    <p:animEffect transition="in" filter="fade">
                                      <p:cBhvr>
                                        <p:cTn id="14" dur="1000"/>
                                        <p:tgtEl>
                                          <p:spTgt spid="469028"/>
                                        </p:tgtEl>
                                      </p:cBhvr>
                                    </p:animEffect>
                                    <p:anim calcmode="lin" valueType="num">
                                      <p:cBhvr>
                                        <p:cTn id="15" dur="1000" fill="hold"/>
                                        <p:tgtEl>
                                          <p:spTgt spid="469028"/>
                                        </p:tgtEl>
                                        <p:attrNameLst>
                                          <p:attrName>ppt_x</p:attrName>
                                        </p:attrNameLst>
                                      </p:cBhvr>
                                      <p:tavLst>
                                        <p:tav tm="0">
                                          <p:val>
                                            <p:strVal val="#ppt_x"/>
                                          </p:val>
                                        </p:tav>
                                        <p:tav tm="100000">
                                          <p:val>
                                            <p:strVal val="#ppt_x"/>
                                          </p:val>
                                        </p:tav>
                                      </p:tavLst>
                                    </p:anim>
                                    <p:anim calcmode="lin" valueType="num">
                                      <p:cBhvr>
                                        <p:cTn id="16" dur="1000" fill="hold"/>
                                        <p:tgtEl>
                                          <p:spTgt spid="469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9003"/>
                                        </p:tgtEl>
                                        <p:attrNameLst>
                                          <p:attrName>style.visibility</p:attrName>
                                        </p:attrNameLst>
                                      </p:cBhvr>
                                      <p:to>
                                        <p:strVal val="visible"/>
                                      </p:to>
                                    </p:set>
                                    <p:anim calcmode="lin" valueType="num">
                                      <p:cBhvr>
                                        <p:cTn id="21" dur="500" fill="hold"/>
                                        <p:tgtEl>
                                          <p:spTgt spid="469003"/>
                                        </p:tgtEl>
                                        <p:attrNameLst>
                                          <p:attrName>ppt_w</p:attrName>
                                        </p:attrNameLst>
                                      </p:cBhvr>
                                      <p:tavLst>
                                        <p:tav tm="0">
                                          <p:val>
                                            <p:fltVal val="0"/>
                                          </p:val>
                                        </p:tav>
                                        <p:tav tm="100000">
                                          <p:val>
                                            <p:strVal val="#ppt_w"/>
                                          </p:val>
                                        </p:tav>
                                      </p:tavLst>
                                    </p:anim>
                                    <p:anim calcmode="lin" valueType="num">
                                      <p:cBhvr>
                                        <p:cTn id="22" dur="500" fill="hold"/>
                                        <p:tgtEl>
                                          <p:spTgt spid="469003"/>
                                        </p:tgtEl>
                                        <p:attrNameLst>
                                          <p:attrName>ppt_h</p:attrName>
                                        </p:attrNameLst>
                                      </p:cBhvr>
                                      <p:tavLst>
                                        <p:tav tm="0">
                                          <p:val>
                                            <p:fltVal val="0"/>
                                          </p:val>
                                        </p:tav>
                                        <p:tav tm="100000">
                                          <p:val>
                                            <p:strVal val="#ppt_h"/>
                                          </p:val>
                                        </p:tav>
                                      </p:tavLst>
                                    </p:anim>
                                    <p:animEffect transition="in" filter="fade">
                                      <p:cBhvr>
                                        <p:cTn id="23" dur="500"/>
                                        <p:tgtEl>
                                          <p:spTgt spid="46900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9004"/>
                                        </p:tgtEl>
                                        <p:attrNameLst>
                                          <p:attrName>style.visibility</p:attrName>
                                        </p:attrNameLst>
                                      </p:cBhvr>
                                      <p:to>
                                        <p:strVal val="visible"/>
                                      </p:to>
                                    </p:set>
                                    <p:anim calcmode="lin" valueType="num">
                                      <p:cBhvr>
                                        <p:cTn id="28" dur="500" fill="hold"/>
                                        <p:tgtEl>
                                          <p:spTgt spid="469004"/>
                                        </p:tgtEl>
                                        <p:attrNameLst>
                                          <p:attrName>ppt_w</p:attrName>
                                        </p:attrNameLst>
                                      </p:cBhvr>
                                      <p:tavLst>
                                        <p:tav tm="0">
                                          <p:val>
                                            <p:fltVal val="0"/>
                                          </p:val>
                                        </p:tav>
                                        <p:tav tm="100000">
                                          <p:val>
                                            <p:strVal val="#ppt_w"/>
                                          </p:val>
                                        </p:tav>
                                      </p:tavLst>
                                    </p:anim>
                                    <p:anim calcmode="lin" valueType="num">
                                      <p:cBhvr>
                                        <p:cTn id="29" dur="500" fill="hold"/>
                                        <p:tgtEl>
                                          <p:spTgt spid="469004"/>
                                        </p:tgtEl>
                                        <p:attrNameLst>
                                          <p:attrName>ppt_h</p:attrName>
                                        </p:attrNameLst>
                                      </p:cBhvr>
                                      <p:tavLst>
                                        <p:tav tm="0">
                                          <p:val>
                                            <p:fltVal val="0"/>
                                          </p:val>
                                        </p:tav>
                                        <p:tav tm="100000">
                                          <p:val>
                                            <p:strVal val="#ppt_h"/>
                                          </p:val>
                                        </p:tav>
                                      </p:tavLst>
                                    </p:anim>
                                    <p:animEffect transition="in" filter="fade">
                                      <p:cBhvr>
                                        <p:cTn id="30" dur="500"/>
                                        <p:tgtEl>
                                          <p:spTgt spid="46900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9005"/>
                                        </p:tgtEl>
                                        <p:attrNameLst>
                                          <p:attrName>style.visibility</p:attrName>
                                        </p:attrNameLst>
                                      </p:cBhvr>
                                      <p:to>
                                        <p:strVal val="visible"/>
                                      </p:to>
                                    </p:set>
                                    <p:animEffect transition="in" filter="wipe(up)">
                                      <p:cBhvr>
                                        <p:cTn id="35" dur="500"/>
                                        <p:tgtEl>
                                          <p:spTgt spid="469005"/>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9007"/>
                                        </p:tgtEl>
                                        <p:attrNameLst>
                                          <p:attrName>style.visibility</p:attrName>
                                        </p:attrNameLst>
                                      </p:cBhvr>
                                      <p:to>
                                        <p:strVal val="visible"/>
                                      </p:to>
                                    </p:set>
                                    <p:animEffect transition="in" filter="fade">
                                      <p:cBhvr>
                                        <p:cTn id="38" dur="1000"/>
                                        <p:tgtEl>
                                          <p:spTgt spid="469007"/>
                                        </p:tgtEl>
                                      </p:cBhvr>
                                    </p:animEffect>
                                    <p:anim calcmode="lin" valueType="num">
                                      <p:cBhvr>
                                        <p:cTn id="39" dur="1000" fill="hold"/>
                                        <p:tgtEl>
                                          <p:spTgt spid="469007"/>
                                        </p:tgtEl>
                                        <p:attrNameLst>
                                          <p:attrName>ppt_x</p:attrName>
                                        </p:attrNameLst>
                                      </p:cBhvr>
                                      <p:tavLst>
                                        <p:tav tm="0">
                                          <p:val>
                                            <p:strVal val="#ppt_x-.1"/>
                                          </p:val>
                                        </p:tav>
                                        <p:tav tm="100000">
                                          <p:val>
                                            <p:strVal val="#ppt_x"/>
                                          </p:val>
                                        </p:tav>
                                      </p:tavLst>
                                    </p:anim>
                                    <p:anim calcmode="lin" valueType="num">
                                      <p:cBhvr>
                                        <p:cTn id="40" dur="1000" fill="hold"/>
                                        <p:tgtEl>
                                          <p:spTgt spid="46900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8995"/>
                                        </p:tgtEl>
                                        <p:attrNameLst>
                                          <p:attrName>style.visibility</p:attrName>
                                        </p:attrNameLst>
                                      </p:cBhvr>
                                      <p:to>
                                        <p:strVal val="visible"/>
                                      </p:to>
                                    </p:set>
                                    <p:animEffect transition="in" filter="dissolve">
                                      <p:cBhvr>
                                        <p:cTn id="45" dur="500"/>
                                        <p:tgtEl>
                                          <p:spTgt spid="46899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9006"/>
                                        </p:tgtEl>
                                        <p:attrNameLst>
                                          <p:attrName>style.visibility</p:attrName>
                                        </p:attrNameLst>
                                      </p:cBhvr>
                                      <p:to>
                                        <p:strVal val="visible"/>
                                      </p:to>
                                    </p:set>
                                    <p:animEffect transition="in" filter="wipe(up)">
                                      <p:cBhvr>
                                        <p:cTn id="50" dur="500"/>
                                        <p:tgtEl>
                                          <p:spTgt spid="469006"/>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9008"/>
                                        </p:tgtEl>
                                        <p:attrNameLst>
                                          <p:attrName>style.visibility</p:attrName>
                                        </p:attrNameLst>
                                      </p:cBhvr>
                                      <p:to>
                                        <p:strVal val="visible"/>
                                      </p:to>
                                    </p:set>
                                    <p:animEffect transition="in" filter="fade">
                                      <p:cBhvr>
                                        <p:cTn id="53" dur="1000"/>
                                        <p:tgtEl>
                                          <p:spTgt spid="469008"/>
                                        </p:tgtEl>
                                      </p:cBhvr>
                                    </p:animEffect>
                                    <p:anim calcmode="lin" valueType="num">
                                      <p:cBhvr>
                                        <p:cTn id="54" dur="1000" fill="hold"/>
                                        <p:tgtEl>
                                          <p:spTgt spid="469008"/>
                                        </p:tgtEl>
                                        <p:attrNameLst>
                                          <p:attrName>ppt_x</p:attrName>
                                        </p:attrNameLst>
                                      </p:cBhvr>
                                      <p:tavLst>
                                        <p:tav tm="0">
                                          <p:val>
                                            <p:strVal val="#ppt_x-.1"/>
                                          </p:val>
                                        </p:tav>
                                        <p:tav tm="100000">
                                          <p:val>
                                            <p:strVal val="#ppt_x"/>
                                          </p:val>
                                        </p:tav>
                                      </p:tavLst>
                                    </p:anim>
                                    <p:anim calcmode="lin" valueType="num">
                                      <p:cBhvr>
                                        <p:cTn id="55" dur="1000" fill="hold"/>
                                        <p:tgtEl>
                                          <p:spTgt spid="4690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9009"/>
                                        </p:tgtEl>
                                        <p:attrNameLst>
                                          <p:attrName>style.visibility</p:attrName>
                                        </p:attrNameLst>
                                      </p:cBhvr>
                                      <p:to>
                                        <p:strVal val="visible"/>
                                      </p:to>
                                    </p:set>
                                    <p:animEffect transition="in" filter="dissolve">
                                      <p:cBhvr>
                                        <p:cTn id="60" dur="500"/>
                                        <p:tgtEl>
                                          <p:spTgt spid="469009"/>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9010"/>
                                        </p:tgtEl>
                                        <p:attrNameLst>
                                          <p:attrName>style.visibility</p:attrName>
                                        </p:attrNameLst>
                                      </p:cBhvr>
                                      <p:to>
                                        <p:strVal val="visible"/>
                                      </p:to>
                                    </p:set>
                                    <p:animEffect transition="in" filter="dissolve">
                                      <p:cBhvr>
                                        <p:cTn id="65" dur="500"/>
                                        <p:tgtEl>
                                          <p:spTgt spid="4690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9012"/>
                                        </p:tgtEl>
                                        <p:attrNameLst>
                                          <p:attrName>style.visibility</p:attrName>
                                        </p:attrNameLst>
                                      </p:cBhvr>
                                      <p:to>
                                        <p:strVal val="visible"/>
                                      </p:to>
                                    </p:set>
                                    <p:animEffect transition="in" filter="fade">
                                      <p:cBhvr>
                                        <p:cTn id="70" dur="2000"/>
                                        <p:tgtEl>
                                          <p:spTgt spid="469012"/>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9014"/>
                                        </p:tgtEl>
                                        <p:attrNameLst>
                                          <p:attrName>style.visibility</p:attrName>
                                        </p:attrNameLst>
                                      </p:cBhvr>
                                      <p:to>
                                        <p:strVal val="visible"/>
                                      </p:to>
                                    </p:set>
                                    <p:animEffect transition="in" filter="fade">
                                      <p:cBhvr>
                                        <p:cTn id="75" dur="1000"/>
                                        <p:tgtEl>
                                          <p:spTgt spid="469014"/>
                                        </p:tgtEl>
                                      </p:cBhvr>
                                    </p:animEffect>
                                    <p:anim calcmode="lin" valueType="num">
                                      <p:cBhvr>
                                        <p:cTn id="76" dur="1000" fill="hold"/>
                                        <p:tgtEl>
                                          <p:spTgt spid="469014"/>
                                        </p:tgtEl>
                                        <p:attrNameLst>
                                          <p:attrName>ppt_x</p:attrName>
                                        </p:attrNameLst>
                                      </p:cBhvr>
                                      <p:tavLst>
                                        <p:tav tm="0">
                                          <p:val>
                                            <p:strVal val="#ppt_x"/>
                                          </p:val>
                                        </p:tav>
                                        <p:tav tm="100000">
                                          <p:val>
                                            <p:strVal val="#ppt_x"/>
                                          </p:val>
                                        </p:tav>
                                      </p:tavLst>
                                    </p:anim>
                                    <p:anim calcmode="lin" valueType="num">
                                      <p:cBhvr>
                                        <p:cTn id="77" dur="1000" fill="hold"/>
                                        <p:tgtEl>
                                          <p:spTgt spid="4690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9011"/>
                                        </p:tgtEl>
                                        <p:attrNameLst>
                                          <p:attrName>style.visibility</p:attrName>
                                        </p:attrNameLst>
                                      </p:cBhvr>
                                      <p:to>
                                        <p:strVal val="visible"/>
                                      </p:to>
                                    </p:set>
                                    <p:animEffect transition="in" filter="dissolve">
                                      <p:cBhvr>
                                        <p:cTn id="82" dur="500"/>
                                        <p:tgtEl>
                                          <p:spTgt spid="46901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9013"/>
                                        </p:tgtEl>
                                        <p:attrNameLst>
                                          <p:attrName>style.visibility</p:attrName>
                                        </p:attrNameLst>
                                      </p:cBhvr>
                                      <p:to>
                                        <p:strVal val="visible"/>
                                      </p:to>
                                    </p:set>
                                    <p:anim calcmode="lin" valueType="num">
                                      <p:cBhvr>
                                        <p:cTn id="87" dur="500" fill="hold"/>
                                        <p:tgtEl>
                                          <p:spTgt spid="469013"/>
                                        </p:tgtEl>
                                        <p:attrNameLst>
                                          <p:attrName>ppt_w</p:attrName>
                                        </p:attrNameLst>
                                      </p:cBhvr>
                                      <p:tavLst>
                                        <p:tav tm="0">
                                          <p:val>
                                            <p:fltVal val="0"/>
                                          </p:val>
                                        </p:tav>
                                        <p:tav tm="100000">
                                          <p:val>
                                            <p:strVal val="#ppt_w"/>
                                          </p:val>
                                        </p:tav>
                                      </p:tavLst>
                                    </p:anim>
                                    <p:anim calcmode="lin" valueType="num">
                                      <p:cBhvr>
                                        <p:cTn id="88" dur="500" fill="hold"/>
                                        <p:tgtEl>
                                          <p:spTgt spid="469013"/>
                                        </p:tgtEl>
                                        <p:attrNameLst>
                                          <p:attrName>ppt_h</p:attrName>
                                        </p:attrNameLst>
                                      </p:cBhvr>
                                      <p:tavLst>
                                        <p:tav tm="0">
                                          <p:val>
                                            <p:fltVal val="0"/>
                                          </p:val>
                                        </p:tav>
                                        <p:tav tm="100000">
                                          <p:val>
                                            <p:strVal val="#ppt_h"/>
                                          </p:val>
                                        </p:tav>
                                      </p:tavLst>
                                    </p:anim>
                                    <p:animEffect transition="in" filter="fade">
                                      <p:cBhvr>
                                        <p:cTn id="89" dur="500"/>
                                        <p:tgtEl>
                                          <p:spTgt spid="469013"/>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9015"/>
                                        </p:tgtEl>
                                        <p:attrNameLst>
                                          <p:attrName>style.visibility</p:attrName>
                                        </p:attrNameLst>
                                      </p:cBhvr>
                                      <p:to>
                                        <p:strVal val="visible"/>
                                      </p:to>
                                    </p:set>
                                    <p:animEffect transition="in" filter="fade">
                                      <p:cBhvr>
                                        <p:cTn id="94" dur="1000"/>
                                        <p:tgtEl>
                                          <p:spTgt spid="469015"/>
                                        </p:tgtEl>
                                      </p:cBhvr>
                                    </p:animEffect>
                                    <p:anim calcmode="lin" valueType="num">
                                      <p:cBhvr>
                                        <p:cTn id="95" dur="1000" fill="hold"/>
                                        <p:tgtEl>
                                          <p:spTgt spid="469015"/>
                                        </p:tgtEl>
                                        <p:attrNameLst>
                                          <p:attrName>ppt_x</p:attrName>
                                        </p:attrNameLst>
                                      </p:cBhvr>
                                      <p:tavLst>
                                        <p:tav tm="0">
                                          <p:val>
                                            <p:strVal val="#ppt_x"/>
                                          </p:val>
                                        </p:tav>
                                        <p:tav tm="100000">
                                          <p:val>
                                            <p:strVal val="#ppt_x"/>
                                          </p:val>
                                        </p:tav>
                                      </p:tavLst>
                                    </p:anim>
                                    <p:anim calcmode="lin" valueType="num">
                                      <p:cBhvr>
                                        <p:cTn id="96" dur="1000" fill="hold"/>
                                        <p:tgtEl>
                                          <p:spTgt spid="469015"/>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9027"/>
                                        </p:tgtEl>
                                        <p:attrNameLst>
                                          <p:attrName>style.visibility</p:attrName>
                                        </p:attrNameLst>
                                      </p:cBhvr>
                                      <p:to>
                                        <p:strVal val="visible"/>
                                      </p:to>
                                    </p:set>
                                    <p:animEffect transition="in" filter="checkerboard(across)">
                                      <p:cBhvr>
                                        <p:cTn id="101" dur="500"/>
                                        <p:tgtEl>
                                          <p:spTgt spid="46902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9026"/>
                                        </p:tgtEl>
                                        <p:attrNameLst>
                                          <p:attrName>style.visibility</p:attrName>
                                        </p:attrNameLst>
                                      </p:cBhvr>
                                      <p:to>
                                        <p:strVal val="visible"/>
                                      </p:to>
                                    </p:set>
                                    <p:animEffect transition="in" filter="wipe(down)">
                                      <p:cBhvr>
                                        <p:cTn id="104" dur="500"/>
                                        <p:tgtEl>
                                          <p:spTgt spid="46902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9003"/>
                                        </p:tgtEl>
                                        <p:attrNameLst>
                                          <p:attrName>style.opacity</p:attrName>
                                        </p:attrNameLst>
                                      </p:cBhvr>
                                      <p:to>
                                        <p:strVal val="0.5"/>
                                      </p:to>
                                    </p:set>
                                    <p:animEffect filter="image" prLst="opacity: 0.5">
                                      <p:cBhvr rctx="IE">
                                        <p:cTn id="109" dur="indefinite"/>
                                        <p:tgtEl>
                                          <p:spTgt spid="469003"/>
                                        </p:tgtEl>
                                      </p:cBhvr>
                                    </p:animEffect>
                                  </p:childTnLst>
                                </p:cTn>
                              </p:par>
                              <p:par>
                                <p:cTn id="110" presetID="9" presetClass="emph" presetSubtype="0" grpId="1" nodeType="withEffect">
                                  <p:stCondLst>
                                    <p:cond delay="0"/>
                                  </p:stCondLst>
                                  <p:childTnLst>
                                    <p:set>
                                      <p:cBhvr rctx="PPT">
                                        <p:cTn id="111" dur="indefinite"/>
                                        <p:tgtEl>
                                          <p:spTgt spid="469004"/>
                                        </p:tgtEl>
                                        <p:attrNameLst>
                                          <p:attrName>style.opacity</p:attrName>
                                        </p:attrNameLst>
                                      </p:cBhvr>
                                      <p:to>
                                        <p:strVal val="0.5"/>
                                      </p:to>
                                    </p:set>
                                    <p:animEffect filter="image" prLst="opacity: 0.5">
                                      <p:cBhvr rctx="IE">
                                        <p:cTn id="112" dur="indefinite"/>
                                        <p:tgtEl>
                                          <p:spTgt spid="469004"/>
                                        </p:tgtEl>
                                      </p:cBhvr>
                                    </p:animEffect>
                                  </p:childTnLst>
                                </p:cTn>
                              </p:par>
                              <p:par>
                                <p:cTn id="113" presetID="9" presetClass="emph" presetSubtype="0" grpId="1" nodeType="withEffect">
                                  <p:stCondLst>
                                    <p:cond delay="0"/>
                                  </p:stCondLst>
                                  <p:childTnLst>
                                    <p:set>
                                      <p:cBhvr rctx="PPT">
                                        <p:cTn id="114" dur="indefinite"/>
                                        <p:tgtEl>
                                          <p:spTgt spid="469005"/>
                                        </p:tgtEl>
                                        <p:attrNameLst>
                                          <p:attrName>style.opacity</p:attrName>
                                        </p:attrNameLst>
                                      </p:cBhvr>
                                      <p:to>
                                        <p:strVal val="0.5"/>
                                      </p:to>
                                    </p:set>
                                    <p:animEffect filter="image" prLst="opacity: 0.5">
                                      <p:cBhvr rctx="IE">
                                        <p:cTn id="115" dur="indefinite"/>
                                        <p:tgtEl>
                                          <p:spTgt spid="469005"/>
                                        </p:tgtEl>
                                      </p:cBhvr>
                                    </p:animEffect>
                                  </p:childTnLst>
                                </p:cTn>
                              </p:par>
                              <p:par>
                                <p:cTn id="116" presetID="9" presetClass="emph" presetSubtype="0" grpId="1" nodeType="withEffect">
                                  <p:stCondLst>
                                    <p:cond delay="0"/>
                                  </p:stCondLst>
                                  <p:childTnLst>
                                    <p:set>
                                      <p:cBhvr rctx="PPT">
                                        <p:cTn id="117" dur="indefinite"/>
                                        <p:tgtEl>
                                          <p:spTgt spid="469006"/>
                                        </p:tgtEl>
                                        <p:attrNameLst>
                                          <p:attrName>style.opacity</p:attrName>
                                        </p:attrNameLst>
                                      </p:cBhvr>
                                      <p:to>
                                        <p:strVal val="0.5"/>
                                      </p:to>
                                    </p:set>
                                    <p:animEffect filter="image" prLst="opacity: 0.5">
                                      <p:cBhvr rctx="IE">
                                        <p:cTn id="118" dur="indefinite"/>
                                        <p:tgtEl>
                                          <p:spTgt spid="469006"/>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9007"/>
                                        </p:tgtEl>
                                        <p:attrNameLst>
                                          <p:attrName>style.opacity</p:attrName>
                                        </p:attrNameLst>
                                      </p:cBhvr>
                                      <p:to>
                                        <p:strVal val="0.5"/>
                                      </p:to>
                                    </p:set>
                                    <p:animEffect filter="image" prLst="opacity: 0.5">
                                      <p:cBhvr rctx="IE">
                                        <p:cTn id="121" dur="indefinite"/>
                                        <p:tgtEl>
                                          <p:spTgt spid="469007"/>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9008"/>
                                        </p:tgtEl>
                                        <p:attrNameLst>
                                          <p:attrName>style.opacity</p:attrName>
                                        </p:attrNameLst>
                                      </p:cBhvr>
                                      <p:to>
                                        <p:strVal val="0.5"/>
                                      </p:to>
                                    </p:set>
                                    <p:animEffect filter="image" prLst="opacity: 0.5">
                                      <p:cBhvr rctx="IE">
                                        <p:cTn id="124" dur="indefinite"/>
                                        <p:tgtEl>
                                          <p:spTgt spid="469008"/>
                                        </p:tgtEl>
                                      </p:cBhvr>
                                    </p:animEffect>
                                  </p:childTnLst>
                                </p:cTn>
                              </p:par>
                              <p:par>
                                <p:cTn id="125" presetID="9" presetClass="emph" presetSubtype="0" grpId="1" nodeType="withEffect">
                                  <p:stCondLst>
                                    <p:cond delay="0"/>
                                  </p:stCondLst>
                                  <p:childTnLst>
                                    <p:set>
                                      <p:cBhvr rctx="PPT">
                                        <p:cTn id="126" dur="indefinite"/>
                                        <p:tgtEl>
                                          <p:spTgt spid="469009"/>
                                        </p:tgtEl>
                                        <p:attrNameLst>
                                          <p:attrName>style.opacity</p:attrName>
                                        </p:attrNameLst>
                                      </p:cBhvr>
                                      <p:to>
                                        <p:strVal val="0.5"/>
                                      </p:to>
                                    </p:set>
                                    <p:animEffect filter="image" prLst="opacity: 0.5">
                                      <p:cBhvr rctx="IE">
                                        <p:cTn id="127" dur="indefinite"/>
                                        <p:tgtEl>
                                          <p:spTgt spid="469009"/>
                                        </p:tgtEl>
                                      </p:cBhvr>
                                    </p:animEffect>
                                  </p:childTnLst>
                                </p:cTn>
                              </p:par>
                              <p:par>
                                <p:cTn id="128" presetID="9" presetClass="emph" presetSubtype="0" grpId="1" nodeType="withEffect">
                                  <p:stCondLst>
                                    <p:cond delay="0"/>
                                  </p:stCondLst>
                                  <p:childTnLst>
                                    <p:set>
                                      <p:cBhvr rctx="PPT">
                                        <p:cTn id="129" dur="indefinite"/>
                                        <p:tgtEl>
                                          <p:spTgt spid="469010"/>
                                        </p:tgtEl>
                                        <p:attrNameLst>
                                          <p:attrName>style.opacity</p:attrName>
                                        </p:attrNameLst>
                                      </p:cBhvr>
                                      <p:to>
                                        <p:strVal val="0.5"/>
                                      </p:to>
                                    </p:set>
                                    <p:animEffect filter="image" prLst="opacity: 0.5">
                                      <p:cBhvr rctx="IE">
                                        <p:cTn id="130" dur="indefinite"/>
                                        <p:tgtEl>
                                          <p:spTgt spid="469010"/>
                                        </p:tgtEl>
                                      </p:cBhvr>
                                    </p:animEffect>
                                  </p:childTnLst>
                                </p:cTn>
                              </p:par>
                              <p:par>
                                <p:cTn id="131" presetID="9" presetClass="emph" presetSubtype="0" grpId="1" nodeType="withEffect">
                                  <p:stCondLst>
                                    <p:cond delay="0"/>
                                  </p:stCondLst>
                                  <p:childTnLst>
                                    <p:set>
                                      <p:cBhvr rctx="PPT">
                                        <p:cTn id="132" dur="indefinite"/>
                                        <p:tgtEl>
                                          <p:spTgt spid="469011"/>
                                        </p:tgtEl>
                                        <p:attrNameLst>
                                          <p:attrName>style.opacity</p:attrName>
                                        </p:attrNameLst>
                                      </p:cBhvr>
                                      <p:to>
                                        <p:strVal val="0.5"/>
                                      </p:to>
                                    </p:set>
                                    <p:animEffect filter="image" prLst="opacity: 0.5">
                                      <p:cBhvr rctx="IE">
                                        <p:cTn id="133" dur="indefinite"/>
                                        <p:tgtEl>
                                          <p:spTgt spid="469011"/>
                                        </p:tgtEl>
                                      </p:cBhvr>
                                    </p:animEffect>
                                  </p:childTnLst>
                                </p:cTn>
                              </p:par>
                              <p:par>
                                <p:cTn id="134" presetID="9" presetClass="emph" presetSubtype="0" grpId="1" nodeType="withEffect">
                                  <p:stCondLst>
                                    <p:cond delay="0"/>
                                  </p:stCondLst>
                                  <p:childTnLst>
                                    <p:set>
                                      <p:cBhvr rctx="PPT">
                                        <p:cTn id="135" dur="indefinite"/>
                                        <p:tgtEl>
                                          <p:spTgt spid="469012"/>
                                        </p:tgtEl>
                                        <p:attrNameLst>
                                          <p:attrName>style.opacity</p:attrName>
                                        </p:attrNameLst>
                                      </p:cBhvr>
                                      <p:to>
                                        <p:strVal val="0.5"/>
                                      </p:to>
                                    </p:set>
                                    <p:animEffect filter="image" prLst="opacity: 0.5">
                                      <p:cBhvr rctx="IE">
                                        <p:cTn id="136" dur="indefinite"/>
                                        <p:tgtEl>
                                          <p:spTgt spid="469012"/>
                                        </p:tgtEl>
                                      </p:cBhvr>
                                    </p:animEffect>
                                  </p:childTnLst>
                                </p:cTn>
                              </p:par>
                              <p:par>
                                <p:cTn id="137" presetID="9" presetClass="emph" presetSubtype="0" grpId="1" nodeType="withEffect">
                                  <p:stCondLst>
                                    <p:cond delay="0"/>
                                  </p:stCondLst>
                                  <p:childTnLst>
                                    <p:set>
                                      <p:cBhvr rctx="PPT">
                                        <p:cTn id="138" dur="indefinite"/>
                                        <p:tgtEl>
                                          <p:spTgt spid="469013"/>
                                        </p:tgtEl>
                                        <p:attrNameLst>
                                          <p:attrName>style.opacity</p:attrName>
                                        </p:attrNameLst>
                                      </p:cBhvr>
                                      <p:to>
                                        <p:strVal val="0.5"/>
                                      </p:to>
                                    </p:set>
                                    <p:animEffect filter="image" prLst="opacity: 0.5">
                                      <p:cBhvr rctx="IE">
                                        <p:cTn id="139" dur="indefinite"/>
                                        <p:tgtEl>
                                          <p:spTgt spid="469013"/>
                                        </p:tgtEl>
                                      </p:cBhvr>
                                    </p:animEffect>
                                  </p:childTnLst>
                                </p:cTn>
                              </p:par>
                              <p:par>
                                <p:cTn id="140" presetID="9" presetClass="emph" presetSubtype="0" grpId="1" nodeType="withEffect">
                                  <p:stCondLst>
                                    <p:cond delay="0"/>
                                  </p:stCondLst>
                                  <p:childTnLst>
                                    <p:set>
                                      <p:cBhvr rctx="PPT">
                                        <p:cTn id="141" dur="indefinite"/>
                                        <p:tgtEl>
                                          <p:spTgt spid="469014"/>
                                        </p:tgtEl>
                                        <p:attrNameLst>
                                          <p:attrName>style.opacity</p:attrName>
                                        </p:attrNameLst>
                                      </p:cBhvr>
                                      <p:to>
                                        <p:strVal val="0.5"/>
                                      </p:to>
                                    </p:set>
                                    <p:animEffect filter="image" prLst="opacity: 0.5">
                                      <p:cBhvr rctx="IE">
                                        <p:cTn id="142" dur="indefinite"/>
                                        <p:tgtEl>
                                          <p:spTgt spid="469014"/>
                                        </p:tgtEl>
                                      </p:cBhvr>
                                    </p:animEffect>
                                  </p:childTnLst>
                                </p:cTn>
                              </p:par>
                              <p:par>
                                <p:cTn id="143" presetID="9" presetClass="emph" presetSubtype="0" grpId="1" nodeType="withEffect">
                                  <p:stCondLst>
                                    <p:cond delay="0"/>
                                  </p:stCondLst>
                                  <p:childTnLst>
                                    <p:set>
                                      <p:cBhvr rctx="PPT">
                                        <p:cTn id="144" dur="indefinite"/>
                                        <p:tgtEl>
                                          <p:spTgt spid="469015"/>
                                        </p:tgtEl>
                                        <p:attrNameLst>
                                          <p:attrName>style.opacity</p:attrName>
                                        </p:attrNameLst>
                                      </p:cBhvr>
                                      <p:to>
                                        <p:strVal val="0.5"/>
                                      </p:to>
                                    </p:set>
                                    <p:animEffect filter="image" prLst="opacity: 0.5">
                                      <p:cBhvr rctx="IE">
                                        <p:cTn id="145" dur="indefinite"/>
                                        <p:tgtEl>
                                          <p:spTgt spid="469015"/>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9026"/>
                                        </p:tgtEl>
                                      </p:cBhvr>
                                    </p:animEffect>
                                    <p:set>
                                      <p:cBhvr>
                                        <p:cTn id="148" dur="1" fill="hold">
                                          <p:stCondLst>
                                            <p:cond delay="499"/>
                                          </p:stCondLst>
                                        </p:cTn>
                                        <p:tgtEl>
                                          <p:spTgt spid="469026"/>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9027"/>
                                        </p:tgtEl>
                                      </p:cBhvr>
                                    </p:animEffect>
                                    <p:set>
                                      <p:cBhvr>
                                        <p:cTn id="151" dur="1" fill="hold">
                                          <p:stCondLst>
                                            <p:cond delay="499"/>
                                          </p:stCondLst>
                                        </p:cTn>
                                        <p:tgtEl>
                                          <p:spTgt spid="46902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9003"/>
                                        </p:tgtEl>
                                      </p:cBhvr>
                                    </p:animEffect>
                                    <p:set>
                                      <p:cBhvr>
                                        <p:cTn id="156" dur="1" fill="hold">
                                          <p:stCondLst>
                                            <p:cond delay="499"/>
                                          </p:stCondLst>
                                        </p:cTn>
                                        <p:tgtEl>
                                          <p:spTgt spid="469003"/>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9004"/>
                                        </p:tgtEl>
                                      </p:cBhvr>
                                    </p:animEffect>
                                    <p:set>
                                      <p:cBhvr>
                                        <p:cTn id="159" dur="1" fill="hold">
                                          <p:stCondLst>
                                            <p:cond delay="499"/>
                                          </p:stCondLst>
                                        </p:cTn>
                                        <p:tgtEl>
                                          <p:spTgt spid="469004"/>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9005"/>
                                        </p:tgtEl>
                                      </p:cBhvr>
                                    </p:animEffect>
                                    <p:set>
                                      <p:cBhvr>
                                        <p:cTn id="162" dur="1" fill="hold">
                                          <p:stCondLst>
                                            <p:cond delay="499"/>
                                          </p:stCondLst>
                                        </p:cTn>
                                        <p:tgtEl>
                                          <p:spTgt spid="469005"/>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9006"/>
                                        </p:tgtEl>
                                      </p:cBhvr>
                                    </p:animEffect>
                                    <p:set>
                                      <p:cBhvr>
                                        <p:cTn id="165" dur="1" fill="hold">
                                          <p:stCondLst>
                                            <p:cond delay="499"/>
                                          </p:stCondLst>
                                        </p:cTn>
                                        <p:tgtEl>
                                          <p:spTgt spid="469006"/>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9007"/>
                                        </p:tgtEl>
                                      </p:cBhvr>
                                    </p:animEffect>
                                    <p:set>
                                      <p:cBhvr>
                                        <p:cTn id="168" dur="1" fill="hold">
                                          <p:stCondLst>
                                            <p:cond delay="499"/>
                                          </p:stCondLst>
                                        </p:cTn>
                                        <p:tgtEl>
                                          <p:spTgt spid="469007"/>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9008"/>
                                        </p:tgtEl>
                                      </p:cBhvr>
                                    </p:animEffect>
                                    <p:set>
                                      <p:cBhvr>
                                        <p:cTn id="171" dur="1" fill="hold">
                                          <p:stCondLst>
                                            <p:cond delay="499"/>
                                          </p:stCondLst>
                                        </p:cTn>
                                        <p:tgtEl>
                                          <p:spTgt spid="469008"/>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9010"/>
                                        </p:tgtEl>
                                      </p:cBhvr>
                                    </p:animEffect>
                                    <p:set>
                                      <p:cBhvr>
                                        <p:cTn id="174" dur="1" fill="hold">
                                          <p:stCondLst>
                                            <p:cond delay="499"/>
                                          </p:stCondLst>
                                        </p:cTn>
                                        <p:tgtEl>
                                          <p:spTgt spid="469010"/>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9011"/>
                                        </p:tgtEl>
                                      </p:cBhvr>
                                    </p:animEffect>
                                    <p:set>
                                      <p:cBhvr>
                                        <p:cTn id="177" dur="1" fill="hold">
                                          <p:stCondLst>
                                            <p:cond delay="499"/>
                                          </p:stCondLst>
                                        </p:cTn>
                                        <p:tgtEl>
                                          <p:spTgt spid="469011"/>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9012"/>
                                        </p:tgtEl>
                                      </p:cBhvr>
                                    </p:animEffect>
                                    <p:set>
                                      <p:cBhvr>
                                        <p:cTn id="180" dur="1" fill="hold">
                                          <p:stCondLst>
                                            <p:cond delay="499"/>
                                          </p:stCondLst>
                                        </p:cTn>
                                        <p:tgtEl>
                                          <p:spTgt spid="469012"/>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9013"/>
                                        </p:tgtEl>
                                      </p:cBhvr>
                                    </p:animEffect>
                                    <p:set>
                                      <p:cBhvr>
                                        <p:cTn id="183" dur="1" fill="hold">
                                          <p:stCondLst>
                                            <p:cond delay="499"/>
                                          </p:stCondLst>
                                        </p:cTn>
                                        <p:tgtEl>
                                          <p:spTgt spid="469013"/>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9014"/>
                                        </p:tgtEl>
                                      </p:cBhvr>
                                    </p:animEffect>
                                    <p:set>
                                      <p:cBhvr>
                                        <p:cTn id="186" dur="1" fill="hold">
                                          <p:stCondLst>
                                            <p:cond delay="499"/>
                                          </p:stCondLst>
                                        </p:cTn>
                                        <p:tgtEl>
                                          <p:spTgt spid="469014"/>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9015"/>
                                        </p:tgtEl>
                                      </p:cBhvr>
                                    </p:animEffect>
                                    <p:set>
                                      <p:cBhvr>
                                        <p:cTn id="189" dur="1" fill="hold">
                                          <p:stCondLst>
                                            <p:cond delay="499"/>
                                          </p:stCondLst>
                                        </p:cTn>
                                        <p:tgtEl>
                                          <p:spTgt spid="469015"/>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9009"/>
                                        </p:tgtEl>
                                      </p:cBhvr>
                                    </p:animEffect>
                                    <p:set>
                                      <p:cBhvr>
                                        <p:cTn id="192" dur="1" fill="hold">
                                          <p:stCondLst>
                                            <p:cond delay="499"/>
                                          </p:stCondLst>
                                        </p:cTn>
                                        <p:tgtEl>
                                          <p:spTgt spid="469009"/>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2.77778E-7 7.40741E-7 L 0.01667 -0.22384 " pathEditMode="relative" rAng="0" ptsTypes="AA">
                                      <p:cBhvr>
                                        <p:cTn id="196" dur="2000" fill="hold"/>
                                        <p:tgtEl>
                                          <p:spTgt spid="468995"/>
                                        </p:tgtEl>
                                        <p:attrNameLst>
                                          <p:attrName>ppt_x</p:attrName>
                                          <p:attrName>ppt_y</p:attrName>
                                        </p:attrNameLst>
                                      </p:cBhvr>
                                      <p:rCtr x="8" y="-112"/>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9016"/>
                                        </p:tgtEl>
                                        <p:attrNameLst>
                                          <p:attrName>style.visibility</p:attrName>
                                        </p:attrNameLst>
                                      </p:cBhvr>
                                      <p:to>
                                        <p:strVal val="visible"/>
                                      </p:to>
                                    </p:set>
                                    <p:animEffect transition="in" filter="fade">
                                      <p:cBhvr>
                                        <p:cTn id="201" dur="1000"/>
                                        <p:tgtEl>
                                          <p:spTgt spid="469016"/>
                                        </p:tgtEl>
                                      </p:cBhvr>
                                    </p:animEffect>
                                    <p:anim calcmode="lin" valueType="num">
                                      <p:cBhvr>
                                        <p:cTn id="202" dur="1000" fill="hold"/>
                                        <p:tgtEl>
                                          <p:spTgt spid="469016"/>
                                        </p:tgtEl>
                                        <p:attrNameLst>
                                          <p:attrName>ppt_x</p:attrName>
                                        </p:attrNameLst>
                                      </p:cBhvr>
                                      <p:tavLst>
                                        <p:tav tm="0">
                                          <p:val>
                                            <p:strVal val="#ppt_x-.1"/>
                                          </p:val>
                                        </p:tav>
                                        <p:tav tm="100000">
                                          <p:val>
                                            <p:strVal val="#ppt_x"/>
                                          </p:val>
                                        </p:tav>
                                      </p:tavLst>
                                    </p:anim>
                                    <p:anim calcmode="lin" valueType="num">
                                      <p:cBhvr>
                                        <p:cTn id="203" dur="1000" fill="hold"/>
                                        <p:tgtEl>
                                          <p:spTgt spid="469016"/>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9020"/>
                                        </p:tgtEl>
                                        <p:attrNameLst>
                                          <p:attrName>style.visibility</p:attrName>
                                        </p:attrNameLst>
                                      </p:cBhvr>
                                      <p:to>
                                        <p:strVal val="visible"/>
                                      </p:to>
                                    </p:set>
                                    <p:animEffect transition="in" filter="dissolve">
                                      <p:cBhvr>
                                        <p:cTn id="213" dur="500"/>
                                        <p:tgtEl>
                                          <p:spTgt spid="469020"/>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9021"/>
                                        </p:tgtEl>
                                        <p:attrNameLst>
                                          <p:attrName>style.visibility</p:attrName>
                                        </p:attrNameLst>
                                      </p:cBhvr>
                                      <p:to>
                                        <p:strVal val="visible"/>
                                      </p:to>
                                    </p:set>
                                    <p:animEffect transition="in" filter="dissolve">
                                      <p:cBhvr>
                                        <p:cTn id="218" dur="500"/>
                                        <p:tgtEl>
                                          <p:spTgt spid="469021"/>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9022"/>
                                        </p:tgtEl>
                                        <p:attrNameLst>
                                          <p:attrName>style.visibility</p:attrName>
                                        </p:attrNameLst>
                                      </p:cBhvr>
                                      <p:to>
                                        <p:strVal val="visible"/>
                                      </p:to>
                                    </p:set>
                                    <p:animEffect transition="in" filter="wipe(down)">
                                      <p:cBhvr>
                                        <p:cTn id="223" dur="500"/>
                                        <p:tgtEl>
                                          <p:spTgt spid="469022"/>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9023"/>
                                        </p:tgtEl>
                                        <p:attrNameLst>
                                          <p:attrName>style.visibility</p:attrName>
                                        </p:attrNameLst>
                                      </p:cBhvr>
                                      <p:to>
                                        <p:strVal val="visible"/>
                                      </p:to>
                                    </p:set>
                                    <p:animEffect transition="in" filter="wipe(down)">
                                      <p:cBhvr>
                                        <p:cTn id="227" dur="500"/>
                                        <p:tgtEl>
                                          <p:spTgt spid="469023"/>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69032"/>
                                        </p:tgtEl>
                                        <p:attrNameLst>
                                          <p:attrName>style.visibility</p:attrName>
                                        </p:attrNameLst>
                                      </p:cBhvr>
                                      <p:to>
                                        <p:strVal val="visible"/>
                                      </p:to>
                                    </p:set>
                                    <p:animEffect transition="in" filter="dissolve">
                                      <p:cBhvr>
                                        <p:cTn id="237" dur="500"/>
                                        <p:tgtEl>
                                          <p:spTgt spid="469032"/>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69033"/>
                                        </p:tgtEl>
                                        <p:attrNameLst>
                                          <p:attrName>style.visibility</p:attrName>
                                        </p:attrNameLst>
                                      </p:cBhvr>
                                      <p:to>
                                        <p:strVal val="visible"/>
                                      </p:to>
                                    </p:set>
                                    <p:animEffect transition="in" filter="dissolve">
                                      <p:cBhvr>
                                        <p:cTn id="242" dur="500"/>
                                        <p:tgtEl>
                                          <p:spTgt spid="4690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469035"/>
                                        </p:tgtEl>
                                        <p:attrNameLst>
                                          <p:attrName>style.visibility</p:attrName>
                                        </p:attrNameLst>
                                      </p:cBhvr>
                                      <p:to>
                                        <p:strVal val="visible"/>
                                      </p:to>
                                    </p:set>
                                    <p:animEffect transition="in" filter="wipe(down)">
                                      <p:cBhvr>
                                        <p:cTn id="247" dur="500"/>
                                        <p:tgtEl>
                                          <p:spTgt spid="469035"/>
                                        </p:tgtEl>
                                      </p:cBhvr>
                                    </p:animEffect>
                                  </p:childTnLst>
                                </p:cTn>
                              </p:par>
                            </p:childTnLst>
                          </p:cTn>
                        </p:par>
                        <p:par>
                          <p:cTn id="248" fill="hold">
                            <p:stCondLst>
                              <p:cond delay="500"/>
                            </p:stCondLst>
                            <p:childTnLst>
                              <p:par>
                                <p:cTn id="249" presetID="22" presetClass="entr" presetSubtype="4" fill="hold" grpId="0" nodeType="afterEffect">
                                  <p:stCondLst>
                                    <p:cond delay="0"/>
                                  </p:stCondLst>
                                  <p:childTnLst>
                                    <p:set>
                                      <p:cBhvr>
                                        <p:cTn id="250" dur="1" fill="hold">
                                          <p:stCondLst>
                                            <p:cond delay="0"/>
                                          </p:stCondLst>
                                        </p:cTn>
                                        <p:tgtEl>
                                          <p:spTgt spid="469034"/>
                                        </p:tgtEl>
                                        <p:attrNameLst>
                                          <p:attrName>style.visibility</p:attrName>
                                        </p:attrNameLst>
                                      </p:cBhvr>
                                      <p:to>
                                        <p:strVal val="visible"/>
                                      </p:to>
                                    </p:set>
                                    <p:animEffect transition="in" filter="wipe(down)">
                                      <p:cBhvr>
                                        <p:cTn id="251" dur="500"/>
                                        <p:tgtEl>
                                          <p:spTgt spid="469034"/>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4"/>
                                        </p:tgtEl>
                                        <p:attrNameLst>
                                          <p:attrName>style.visibility</p:attrName>
                                        </p:attrNameLst>
                                      </p:cBhvr>
                                      <p:to>
                                        <p:strVal val="visible"/>
                                      </p:to>
                                    </p:set>
                                    <p:animEffect transition="in" filter="fade">
                                      <p:cBhvr>
                                        <p:cTn id="256" dur="2000"/>
                                        <p:tgtEl>
                                          <p:spTgt spid="4"/>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469042"/>
                                        </p:tgtEl>
                                        <p:attrNameLst>
                                          <p:attrName>style.visibility</p:attrName>
                                        </p:attrNameLst>
                                      </p:cBhvr>
                                      <p:to>
                                        <p:strVal val="visible"/>
                                      </p:to>
                                    </p:set>
                                    <p:animEffect transition="in" filter="dissolve">
                                      <p:cBhvr>
                                        <p:cTn id="261" dur="500"/>
                                        <p:tgtEl>
                                          <p:spTgt spid="469042"/>
                                        </p:tgtEl>
                                      </p:cBhvr>
                                    </p:animEffect>
                                  </p:childTnLst>
                                </p:cTn>
                              </p:par>
                            </p:childTnLst>
                          </p:cTn>
                        </p:par>
                      </p:childTnLst>
                    </p:cTn>
                  </p:par>
                  <p:par>
                    <p:cTn id="262" fill="hold">
                      <p:stCondLst>
                        <p:cond delay="indefinite"/>
                      </p:stCondLst>
                      <p:childTnLst>
                        <p:par>
                          <p:cTn id="263" fill="hold">
                            <p:stCondLst>
                              <p:cond delay="0"/>
                            </p:stCondLst>
                            <p:childTnLst>
                              <p:par>
                                <p:cTn id="264" presetID="9" presetClass="entr" presetSubtype="0" fill="hold" grpId="0" nodeType="clickEffect">
                                  <p:stCondLst>
                                    <p:cond delay="0"/>
                                  </p:stCondLst>
                                  <p:childTnLst>
                                    <p:set>
                                      <p:cBhvr>
                                        <p:cTn id="265" dur="1" fill="hold">
                                          <p:stCondLst>
                                            <p:cond delay="0"/>
                                          </p:stCondLst>
                                        </p:cTn>
                                        <p:tgtEl>
                                          <p:spTgt spid="469043"/>
                                        </p:tgtEl>
                                        <p:attrNameLst>
                                          <p:attrName>style.visibility</p:attrName>
                                        </p:attrNameLst>
                                      </p:cBhvr>
                                      <p:to>
                                        <p:strVal val="visible"/>
                                      </p:to>
                                    </p:set>
                                    <p:animEffect transition="in" filter="dissolve">
                                      <p:cBhvr>
                                        <p:cTn id="266" dur="500"/>
                                        <p:tgtEl>
                                          <p:spTgt spid="469043"/>
                                        </p:tgtEl>
                                      </p:cBhvr>
                                    </p:animEffect>
                                  </p:childTnLst>
                                </p:cTn>
                              </p:par>
                            </p:childTnLst>
                          </p:cTn>
                        </p:par>
                        <p:par>
                          <p:cTn id="267" fill="hold">
                            <p:stCondLst>
                              <p:cond delay="500"/>
                            </p:stCondLst>
                            <p:childTnLst>
                              <p:par>
                                <p:cTn id="268" presetID="53" presetClass="entr" presetSubtype="0" fill="hold" grpId="0" nodeType="afterEffect">
                                  <p:stCondLst>
                                    <p:cond delay="0"/>
                                  </p:stCondLst>
                                  <p:childTnLst>
                                    <p:set>
                                      <p:cBhvr>
                                        <p:cTn id="269" dur="1" fill="hold">
                                          <p:stCondLst>
                                            <p:cond delay="0"/>
                                          </p:stCondLst>
                                        </p:cTn>
                                        <p:tgtEl>
                                          <p:spTgt spid="469054"/>
                                        </p:tgtEl>
                                        <p:attrNameLst>
                                          <p:attrName>style.visibility</p:attrName>
                                        </p:attrNameLst>
                                      </p:cBhvr>
                                      <p:to>
                                        <p:strVal val="visible"/>
                                      </p:to>
                                    </p:set>
                                    <p:anim calcmode="lin" valueType="num">
                                      <p:cBhvr>
                                        <p:cTn id="270" dur="500" fill="hold"/>
                                        <p:tgtEl>
                                          <p:spTgt spid="469054"/>
                                        </p:tgtEl>
                                        <p:attrNameLst>
                                          <p:attrName>ppt_w</p:attrName>
                                        </p:attrNameLst>
                                      </p:cBhvr>
                                      <p:tavLst>
                                        <p:tav tm="0">
                                          <p:val>
                                            <p:fltVal val="0"/>
                                          </p:val>
                                        </p:tav>
                                        <p:tav tm="100000">
                                          <p:val>
                                            <p:strVal val="#ppt_w"/>
                                          </p:val>
                                        </p:tav>
                                      </p:tavLst>
                                    </p:anim>
                                    <p:anim calcmode="lin" valueType="num">
                                      <p:cBhvr>
                                        <p:cTn id="271" dur="500" fill="hold"/>
                                        <p:tgtEl>
                                          <p:spTgt spid="469054"/>
                                        </p:tgtEl>
                                        <p:attrNameLst>
                                          <p:attrName>ppt_h</p:attrName>
                                        </p:attrNameLst>
                                      </p:cBhvr>
                                      <p:tavLst>
                                        <p:tav tm="0">
                                          <p:val>
                                            <p:fltVal val="0"/>
                                          </p:val>
                                        </p:tav>
                                        <p:tav tm="100000">
                                          <p:val>
                                            <p:strVal val="#ppt_h"/>
                                          </p:val>
                                        </p:tav>
                                      </p:tavLst>
                                    </p:anim>
                                    <p:animEffect transition="in" filter="fade">
                                      <p:cBhvr>
                                        <p:cTn id="272" dur="500"/>
                                        <p:tgtEl>
                                          <p:spTgt spid="469054"/>
                                        </p:tgtEl>
                                      </p:cBhvr>
                                    </p:animEffect>
                                  </p:childTnLst>
                                </p:cTn>
                              </p:par>
                            </p:childTnLst>
                          </p:cTn>
                        </p:par>
                        <p:par>
                          <p:cTn id="273" fill="hold">
                            <p:stCondLst>
                              <p:cond delay="1000"/>
                            </p:stCondLst>
                            <p:childTnLst>
                              <p:par>
                                <p:cTn id="274" presetID="22" presetClass="entr" presetSubtype="1" fill="hold" grpId="0" nodeType="afterEffect">
                                  <p:stCondLst>
                                    <p:cond delay="0"/>
                                  </p:stCondLst>
                                  <p:childTnLst>
                                    <p:set>
                                      <p:cBhvr>
                                        <p:cTn id="275" dur="1" fill="hold">
                                          <p:stCondLst>
                                            <p:cond delay="0"/>
                                          </p:stCondLst>
                                        </p:cTn>
                                        <p:tgtEl>
                                          <p:spTgt spid="469056"/>
                                        </p:tgtEl>
                                        <p:attrNameLst>
                                          <p:attrName>style.visibility</p:attrName>
                                        </p:attrNameLst>
                                      </p:cBhvr>
                                      <p:to>
                                        <p:strVal val="visible"/>
                                      </p:to>
                                    </p:set>
                                    <p:animEffect transition="in" filter="wipe(up)">
                                      <p:cBhvr>
                                        <p:cTn id="276" dur="500"/>
                                        <p:tgtEl>
                                          <p:spTgt spid="469056"/>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4" fill="hold" grpId="0" nodeType="clickEffect">
                                  <p:stCondLst>
                                    <p:cond delay="0"/>
                                  </p:stCondLst>
                                  <p:childTnLst>
                                    <p:set>
                                      <p:cBhvr>
                                        <p:cTn id="280" dur="1" fill="hold">
                                          <p:stCondLst>
                                            <p:cond delay="0"/>
                                          </p:stCondLst>
                                        </p:cTn>
                                        <p:tgtEl>
                                          <p:spTgt spid="469053"/>
                                        </p:tgtEl>
                                        <p:attrNameLst>
                                          <p:attrName>style.visibility</p:attrName>
                                        </p:attrNameLst>
                                      </p:cBhvr>
                                      <p:to>
                                        <p:strVal val="visible"/>
                                      </p:to>
                                    </p:set>
                                    <p:animEffect transition="in" filter="wipe(down)">
                                      <p:cBhvr>
                                        <p:cTn id="281" dur="500"/>
                                        <p:tgtEl>
                                          <p:spTgt spid="469053"/>
                                        </p:tgtEl>
                                      </p:cBhvr>
                                    </p:animEffect>
                                  </p:childTnLst>
                                </p:cTn>
                              </p:par>
                            </p:childTnLst>
                          </p:cTn>
                        </p:par>
                        <p:par>
                          <p:cTn id="282" fill="hold">
                            <p:stCondLst>
                              <p:cond delay="500"/>
                            </p:stCondLst>
                            <p:childTnLst>
                              <p:par>
                                <p:cTn id="283" presetID="22" presetClass="entr" presetSubtype="4" fill="hold" grpId="0" nodeType="afterEffect">
                                  <p:stCondLst>
                                    <p:cond delay="0"/>
                                  </p:stCondLst>
                                  <p:childTnLst>
                                    <p:set>
                                      <p:cBhvr>
                                        <p:cTn id="284" dur="1" fill="hold">
                                          <p:stCondLst>
                                            <p:cond delay="0"/>
                                          </p:stCondLst>
                                        </p:cTn>
                                        <p:tgtEl>
                                          <p:spTgt spid="469044"/>
                                        </p:tgtEl>
                                        <p:attrNameLst>
                                          <p:attrName>style.visibility</p:attrName>
                                        </p:attrNameLst>
                                      </p:cBhvr>
                                      <p:to>
                                        <p:strVal val="visible"/>
                                      </p:to>
                                    </p:set>
                                    <p:animEffect transition="in" filter="wipe(down)">
                                      <p:cBhvr>
                                        <p:cTn id="285" dur="500"/>
                                        <p:tgtEl>
                                          <p:spTgt spid="469044"/>
                                        </p:tgtEl>
                                      </p:cBhvr>
                                    </p:animEffect>
                                  </p:childTnLst>
                                </p:cTn>
                              </p:par>
                            </p:childTnLst>
                          </p:cTn>
                        </p:par>
                        <p:par>
                          <p:cTn id="286" fill="hold">
                            <p:stCondLst>
                              <p:cond delay="1000"/>
                            </p:stCondLst>
                            <p:childTnLst>
                              <p:par>
                                <p:cTn id="287" presetID="9" presetClass="emph" presetSubtype="0" grpId="1" nodeType="afterEffect">
                                  <p:stCondLst>
                                    <p:cond delay="0"/>
                                  </p:stCondLst>
                                  <p:childTnLst>
                                    <p:set>
                                      <p:cBhvr rctx="PPT">
                                        <p:cTn id="288" dur="indefinite"/>
                                        <p:tgtEl>
                                          <p:spTgt spid="469054"/>
                                        </p:tgtEl>
                                        <p:attrNameLst>
                                          <p:attrName>style.opacity</p:attrName>
                                        </p:attrNameLst>
                                      </p:cBhvr>
                                      <p:to>
                                        <p:strVal val="0.5"/>
                                      </p:to>
                                    </p:set>
                                    <p:animEffect filter="image" prLst="opacity: 0.5">
                                      <p:cBhvr rctx="IE">
                                        <p:cTn id="289" dur="indefinite"/>
                                        <p:tgtEl>
                                          <p:spTgt spid="469054"/>
                                        </p:tgtEl>
                                      </p:cBhvr>
                                    </p:animEffect>
                                  </p:childTnLst>
                                </p:cTn>
                              </p:par>
                              <p:par>
                                <p:cTn id="290" presetID="9" presetClass="emph" presetSubtype="0" grpId="1" nodeType="withEffect">
                                  <p:stCondLst>
                                    <p:cond delay="0"/>
                                  </p:stCondLst>
                                  <p:childTnLst>
                                    <p:set>
                                      <p:cBhvr rctx="PPT">
                                        <p:cTn id="291" dur="indefinite"/>
                                        <p:tgtEl>
                                          <p:spTgt spid="469056"/>
                                        </p:tgtEl>
                                        <p:attrNameLst>
                                          <p:attrName>style.opacity</p:attrName>
                                        </p:attrNameLst>
                                      </p:cBhvr>
                                      <p:to>
                                        <p:strVal val="0.5"/>
                                      </p:to>
                                    </p:set>
                                    <p:animEffect filter="image" prLst="opacity: 0.5">
                                      <p:cBhvr rctx="IE">
                                        <p:cTn id="292" dur="indefinite"/>
                                        <p:tgtEl>
                                          <p:spTgt spid="469056"/>
                                        </p:tgtEl>
                                      </p:cBhvr>
                                    </p:animEffect>
                                  </p:childTnLst>
                                </p:cTn>
                              </p:par>
                              <p:par>
                                <p:cTn id="293" presetID="10" presetClass="entr" presetSubtype="0" fill="hold" nodeType="withEffect">
                                  <p:stCondLst>
                                    <p:cond delay="0"/>
                                  </p:stCondLst>
                                  <p:childTnLst>
                                    <p:set>
                                      <p:cBhvr>
                                        <p:cTn id="294" dur="1" fill="hold">
                                          <p:stCondLst>
                                            <p:cond delay="0"/>
                                          </p:stCondLst>
                                        </p:cTn>
                                        <p:tgtEl>
                                          <p:spTgt spid="5"/>
                                        </p:tgtEl>
                                        <p:attrNameLst>
                                          <p:attrName>style.visibility</p:attrName>
                                        </p:attrNameLst>
                                      </p:cBhvr>
                                      <p:to>
                                        <p:strVal val="visible"/>
                                      </p:to>
                                    </p:set>
                                    <p:animEffect transition="in" filter="fade">
                                      <p:cBhvr>
                                        <p:cTn id="295" dur="2000"/>
                                        <p:tgtEl>
                                          <p:spTgt spid="5"/>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ntr" presetSubtype="0" fill="hold" grpId="0" nodeType="clickEffect">
                                  <p:stCondLst>
                                    <p:cond delay="0"/>
                                  </p:stCondLst>
                                  <p:childTnLst>
                                    <p:set>
                                      <p:cBhvr>
                                        <p:cTn id="299" dur="1" fill="hold">
                                          <p:stCondLst>
                                            <p:cond delay="0"/>
                                          </p:stCondLst>
                                        </p:cTn>
                                        <p:tgtEl>
                                          <p:spTgt spid="469049"/>
                                        </p:tgtEl>
                                        <p:attrNameLst>
                                          <p:attrName>style.visibility</p:attrName>
                                        </p:attrNameLst>
                                      </p:cBhvr>
                                      <p:to>
                                        <p:strVal val="visible"/>
                                      </p:to>
                                    </p:set>
                                    <p:animEffect transition="in" filter="dissolve">
                                      <p:cBhvr>
                                        <p:cTn id="300" dur="500"/>
                                        <p:tgtEl>
                                          <p:spTgt spid="469049"/>
                                        </p:tgtEl>
                                      </p:cBhvr>
                                    </p:animEffect>
                                  </p:childTnLst>
                                </p:cTn>
                              </p:par>
                            </p:childTnLst>
                          </p:cTn>
                        </p:par>
                      </p:childTnLst>
                    </p:cTn>
                  </p:par>
                  <p:par>
                    <p:cTn id="301" fill="hold">
                      <p:stCondLst>
                        <p:cond delay="indefinite"/>
                      </p:stCondLst>
                      <p:childTnLst>
                        <p:par>
                          <p:cTn id="302" fill="hold">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469050"/>
                                        </p:tgtEl>
                                        <p:attrNameLst>
                                          <p:attrName>style.visibility</p:attrName>
                                        </p:attrNameLst>
                                      </p:cBhvr>
                                      <p:to>
                                        <p:strVal val="visible"/>
                                      </p:to>
                                    </p:set>
                                    <p:animEffect transition="in" filter="dissolve">
                                      <p:cBhvr>
                                        <p:cTn id="305" dur="500"/>
                                        <p:tgtEl>
                                          <p:spTgt spid="469050"/>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4" fill="hold" grpId="0" nodeType="clickEffect">
                                  <p:stCondLst>
                                    <p:cond delay="0"/>
                                  </p:stCondLst>
                                  <p:childTnLst>
                                    <p:set>
                                      <p:cBhvr>
                                        <p:cTn id="309" dur="1" fill="hold">
                                          <p:stCondLst>
                                            <p:cond delay="0"/>
                                          </p:stCondLst>
                                        </p:cTn>
                                        <p:tgtEl>
                                          <p:spTgt spid="469045"/>
                                        </p:tgtEl>
                                        <p:attrNameLst>
                                          <p:attrName>style.visibility</p:attrName>
                                        </p:attrNameLst>
                                      </p:cBhvr>
                                      <p:to>
                                        <p:strVal val="visible"/>
                                      </p:to>
                                    </p:set>
                                    <p:animEffect transition="in" filter="wipe(down)">
                                      <p:cBhvr>
                                        <p:cTn id="310" dur="500"/>
                                        <p:tgtEl>
                                          <p:spTgt spid="469045"/>
                                        </p:tgtEl>
                                      </p:cBhvr>
                                    </p:animEffect>
                                  </p:childTnLst>
                                </p:cTn>
                              </p:par>
                            </p:childTnLst>
                          </p:cTn>
                        </p:par>
                        <p:par>
                          <p:cTn id="311" fill="hold">
                            <p:stCondLst>
                              <p:cond delay="500"/>
                            </p:stCondLst>
                            <p:childTnLst>
                              <p:par>
                                <p:cTn id="312" presetID="22" presetClass="entr" presetSubtype="4" fill="hold" grpId="0" nodeType="afterEffect">
                                  <p:stCondLst>
                                    <p:cond delay="0"/>
                                  </p:stCondLst>
                                  <p:childTnLst>
                                    <p:set>
                                      <p:cBhvr>
                                        <p:cTn id="313" dur="1" fill="hold">
                                          <p:stCondLst>
                                            <p:cond delay="0"/>
                                          </p:stCondLst>
                                        </p:cTn>
                                        <p:tgtEl>
                                          <p:spTgt spid="469051"/>
                                        </p:tgtEl>
                                        <p:attrNameLst>
                                          <p:attrName>style.visibility</p:attrName>
                                        </p:attrNameLst>
                                      </p:cBhvr>
                                      <p:to>
                                        <p:strVal val="visible"/>
                                      </p:to>
                                    </p:set>
                                    <p:animEffect transition="in" filter="wipe(down)">
                                      <p:cBhvr>
                                        <p:cTn id="314" dur="500"/>
                                        <p:tgtEl>
                                          <p:spTgt spid="469051"/>
                                        </p:tgtEl>
                                      </p:cBhvr>
                                    </p:animEffect>
                                  </p:childTnLst>
                                </p:cTn>
                              </p:par>
                            </p:childTnLst>
                          </p:cTn>
                        </p:par>
                        <p:par>
                          <p:cTn id="315" fill="hold">
                            <p:stCondLst>
                              <p:cond delay="1000"/>
                            </p:stCondLst>
                            <p:childTnLst>
                              <p:par>
                                <p:cTn id="316" presetID="10" presetClass="entr" presetSubtype="0" fill="hold" grpId="0" nodeType="afterEffect">
                                  <p:stCondLst>
                                    <p:cond delay="0"/>
                                  </p:stCondLst>
                                  <p:childTnLst>
                                    <p:set>
                                      <p:cBhvr>
                                        <p:cTn id="317" dur="1" fill="hold">
                                          <p:stCondLst>
                                            <p:cond delay="0"/>
                                          </p:stCondLst>
                                        </p:cTn>
                                        <p:tgtEl>
                                          <p:spTgt spid="469024"/>
                                        </p:tgtEl>
                                        <p:attrNameLst>
                                          <p:attrName>style.visibility</p:attrName>
                                        </p:attrNameLst>
                                      </p:cBhvr>
                                      <p:to>
                                        <p:strVal val="visible"/>
                                      </p:to>
                                    </p:set>
                                    <p:animEffect transition="in" filter="fade">
                                      <p:cBhvr>
                                        <p:cTn id="318" dur="2000"/>
                                        <p:tgtEl>
                                          <p:spTgt spid="469024"/>
                                        </p:tgtEl>
                                      </p:cBhvr>
                                    </p:animEffect>
                                  </p:childTnLst>
                                </p:cTn>
                              </p:par>
                            </p:childTnLst>
                          </p:cTn>
                        </p:par>
                      </p:childTnLst>
                    </p:cTn>
                  </p:par>
                  <p:par>
                    <p:cTn id="319" fill="hold">
                      <p:stCondLst>
                        <p:cond delay="indefinite"/>
                      </p:stCondLst>
                      <p:childTnLst>
                        <p:par>
                          <p:cTn id="320" fill="hold">
                            <p:stCondLst>
                              <p:cond delay="0"/>
                            </p:stCondLst>
                            <p:childTnLst>
                              <p:par>
                                <p:cTn id="321" presetID="39" presetClass="entr" presetSubtype="0" accel="100000" fill="hold" grpId="0" nodeType="clickEffect">
                                  <p:stCondLst>
                                    <p:cond delay="0"/>
                                  </p:stCondLst>
                                  <p:childTnLst>
                                    <p:set>
                                      <p:cBhvr>
                                        <p:cTn id="322" dur="1" fill="hold">
                                          <p:stCondLst>
                                            <p:cond delay="0"/>
                                          </p:stCondLst>
                                        </p:cTn>
                                        <p:tgtEl>
                                          <p:spTgt spid="469025"/>
                                        </p:tgtEl>
                                        <p:attrNameLst>
                                          <p:attrName>style.visibility</p:attrName>
                                        </p:attrNameLst>
                                      </p:cBhvr>
                                      <p:to>
                                        <p:strVal val="visible"/>
                                      </p:to>
                                    </p:set>
                                    <p:anim calcmode="lin" valueType="num">
                                      <p:cBhvr>
                                        <p:cTn id="323" dur="500" fill="hold"/>
                                        <p:tgtEl>
                                          <p:spTgt spid="469025"/>
                                        </p:tgtEl>
                                        <p:attrNameLst>
                                          <p:attrName>ppt_h</p:attrName>
                                        </p:attrNameLst>
                                      </p:cBhvr>
                                      <p:tavLst>
                                        <p:tav tm="0">
                                          <p:val>
                                            <p:strVal val="#ppt_h/20"/>
                                          </p:val>
                                        </p:tav>
                                        <p:tav tm="50000">
                                          <p:val>
                                            <p:strVal val="#ppt_h/20"/>
                                          </p:val>
                                        </p:tav>
                                        <p:tav tm="100000">
                                          <p:val>
                                            <p:strVal val="#ppt_h"/>
                                          </p:val>
                                        </p:tav>
                                      </p:tavLst>
                                    </p:anim>
                                    <p:anim calcmode="lin" valueType="num">
                                      <p:cBhvr>
                                        <p:cTn id="324" dur="500" fill="hold"/>
                                        <p:tgtEl>
                                          <p:spTgt spid="469025"/>
                                        </p:tgtEl>
                                        <p:attrNameLst>
                                          <p:attrName>ppt_w</p:attrName>
                                        </p:attrNameLst>
                                      </p:cBhvr>
                                      <p:tavLst>
                                        <p:tav tm="0">
                                          <p:val>
                                            <p:strVal val="#ppt_w+.3"/>
                                          </p:val>
                                        </p:tav>
                                        <p:tav tm="50000">
                                          <p:val>
                                            <p:strVal val="#ppt_w+.3"/>
                                          </p:val>
                                        </p:tav>
                                        <p:tav tm="100000">
                                          <p:val>
                                            <p:strVal val="#ppt_w"/>
                                          </p:val>
                                        </p:tav>
                                      </p:tavLst>
                                    </p:anim>
                                    <p:anim calcmode="lin" valueType="num">
                                      <p:cBhvr>
                                        <p:cTn id="325" dur="500" fill="hold"/>
                                        <p:tgtEl>
                                          <p:spTgt spid="469025"/>
                                        </p:tgtEl>
                                        <p:attrNameLst>
                                          <p:attrName>ppt_x</p:attrName>
                                        </p:attrNameLst>
                                      </p:cBhvr>
                                      <p:tavLst>
                                        <p:tav tm="0">
                                          <p:val>
                                            <p:strVal val="#ppt_x-.3"/>
                                          </p:val>
                                        </p:tav>
                                        <p:tav tm="50000">
                                          <p:val>
                                            <p:strVal val="#ppt_x"/>
                                          </p:val>
                                        </p:tav>
                                        <p:tav tm="100000">
                                          <p:val>
                                            <p:strVal val="#ppt_x"/>
                                          </p:val>
                                        </p:tav>
                                      </p:tavLst>
                                    </p:anim>
                                    <p:anim calcmode="lin" valueType="num">
                                      <p:cBhvr>
                                        <p:cTn id="326" dur="500" fill="hold"/>
                                        <p:tgtEl>
                                          <p:spTgt spid="469025"/>
                                        </p:tgtEl>
                                        <p:attrNameLst>
                                          <p:attrName>ppt_y</p:attrName>
                                        </p:attrNameLst>
                                      </p:cBhvr>
                                      <p:tavLst>
                                        <p:tav tm="0">
                                          <p:val>
                                            <p:strVal val="#ppt_y"/>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53" presetClass="entr" presetSubtype="0" fill="hold" grpId="1" nodeType="clickEffect">
                                  <p:stCondLst>
                                    <p:cond delay="0"/>
                                  </p:stCondLst>
                                  <p:childTnLst>
                                    <p:set>
                                      <p:cBhvr>
                                        <p:cTn id="330" dur="1" fill="hold">
                                          <p:stCondLst>
                                            <p:cond delay="0"/>
                                          </p:stCondLst>
                                        </p:cTn>
                                        <p:tgtEl>
                                          <p:spTgt spid="468994"/>
                                        </p:tgtEl>
                                        <p:attrNameLst>
                                          <p:attrName>style.visibility</p:attrName>
                                        </p:attrNameLst>
                                      </p:cBhvr>
                                      <p:to>
                                        <p:strVal val="visible"/>
                                      </p:to>
                                    </p:set>
                                    <p:anim calcmode="lin" valueType="num">
                                      <p:cBhvr>
                                        <p:cTn id="331" dur="500" fill="hold"/>
                                        <p:tgtEl>
                                          <p:spTgt spid="468994"/>
                                        </p:tgtEl>
                                        <p:attrNameLst>
                                          <p:attrName>ppt_w</p:attrName>
                                        </p:attrNameLst>
                                      </p:cBhvr>
                                      <p:tavLst>
                                        <p:tav tm="0">
                                          <p:val>
                                            <p:fltVal val="0"/>
                                          </p:val>
                                        </p:tav>
                                        <p:tav tm="100000">
                                          <p:val>
                                            <p:strVal val="#ppt_w"/>
                                          </p:val>
                                        </p:tav>
                                      </p:tavLst>
                                    </p:anim>
                                    <p:anim calcmode="lin" valueType="num">
                                      <p:cBhvr>
                                        <p:cTn id="332" dur="500" fill="hold"/>
                                        <p:tgtEl>
                                          <p:spTgt spid="468994"/>
                                        </p:tgtEl>
                                        <p:attrNameLst>
                                          <p:attrName>ppt_h</p:attrName>
                                        </p:attrNameLst>
                                      </p:cBhvr>
                                      <p:tavLst>
                                        <p:tav tm="0">
                                          <p:val>
                                            <p:fltVal val="0"/>
                                          </p:val>
                                        </p:tav>
                                        <p:tav tm="100000">
                                          <p:val>
                                            <p:strVal val="#ppt_h"/>
                                          </p:val>
                                        </p:tav>
                                      </p:tavLst>
                                    </p:anim>
                                    <p:animEffect transition="in" filter="fade">
                                      <p:cBhvr>
                                        <p:cTn id="333" dur="500"/>
                                        <p:tgtEl>
                                          <p:spTgt spid="468994"/>
                                        </p:tgtEl>
                                      </p:cBhvr>
                                    </p:animEffect>
                                  </p:childTnLst>
                                </p:cTn>
                              </p:par>
                              <p:par>
                                <p:cTn id="334" presetID="0" presetClass="path" presetSubtype="0" accel="50000" decel="50000" fill="hold" grpId="0" nodeType="withEffect">
                                  <p:stCondLst>
                                    <p:cond delay="0"/>
                                  </p:stCondLst>
                                  <p:childTnLst>
                                    <p:animMotion origin="layout" path="M -5.55556E-7 -2.22993E-6 L -0.17795 -0.50104 " pathEditMode="relative" rAng="0" ptsTypes="AA">
                                      <p:cBhvr>
                                        <p:cTn id="335" dur="2000" fill="hold"/>
                                        <p:tgtEl>
                                          <p:spTgt spid="468994"/>
                                        </p:tgtEl>
                                        <p:attrNameLst>
                                          <p:attrName>ppt_x</p:attrName>
                                          <p:attrName>ppt_y</p:attrName>
                                        </p:attrNameLst>
                                      </p:cBhvr>
                                      <p:rCtr x="-89" y="-251"/>
                                    </p:animMotion>
                                  </p:childTnLst>
                                </p:cTn>
                              </p:par>
                              <p:par>
                                <p:cTn id="336" presetID="10" presetClass="exit" presetSubtype="0" fill="hold" grpId="1" nodeType="withEffect">
                                  <p:stCondLst>
                                    <p:cond delay="0"/>
                                  </p:stCondLst>
                                  <p:childTnLst>
                                    <p:animEffect transition="out" filter="fade">
                                      <p:cBhvr>
                                        <p:cTn id="337" dur="2000"/>
                                        <p:tgtEl>
                                          <p:spTgt spid="469028"/>
                                        </p:tgtEl>
                                      </p:cBhvr>
                                    </p:animEffect>
                                    <p:set>
                                      <p:cBhvr>
                                        <p:cTn id="338" dur="1" fill="hold">
                                          <p:stCondLst>
                                            <p:cond delay="1999"/>
                                          </p:stCondLst>
                                        </p:cTn>
                                        <p:tgtEl>
                                          <p:spTgt spid="469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25" grpId="0"/>
      <p:bldP spid="468994" grpId="0"/>
      <p:bldP spid="468994" grpId="1"/>
      <p:bldP spid="468995" grpId="0"/>
      <p:bldP spid="468995" grpId="1"/>
      <p:bldP spid="469000" grpId="0" animBg="1"/>
      <p:bldP spid="469003" grpId="0"/>
      <p:bldP spid="469003" grpId="1"/>
      <p:bldP spid="469003" grpId="2"/>
      <p:bldP spid="469004" grpId="0"/>
      <p:bldP spid="469004" grpId="1"/>
      <p:bldP spid="469004" grpId="2"/>
      <p:bldP spid="469005" grpId="0" animBg="1"/>
      <p:bldP spid="469005" grpId="1" animBg="1"/>
      <p:bldP spid="469005" grpId="2" animBg="1"/>
      <p:bldP spid="469006" grpId="0" animBg="1"/>
      <p:bldP spid="469006" grpId="1" animBg="1"/>
      <p:bldP spid="469006" grpId="2" animBg="1"/>
      <p:bldP spid="469007" grpId="0"/>
      <p:bldP spid="469007" grpId="1"/>
      <p:bldP spid="469007" grpId="2"/>
      <p:bldP spid="469008" grpId="0"/>
      <p:bldP spid="469008" grpId="1"/>
      <p:bldP spid="469008" grpId="2"/>
      <p:bldP spid="469009" grpId="0"/>
      <p:bldP spid="469009" grpId="1"/>
      <p:bldP spid="469009" grpId="2"/>
      <p:bldP spid="469010" grpId="0" animBg="1"/>
      <p:bldP spid="469010" grpId="1" animBg="1"/>
      <p:bldP spid="469010" grpId="2" animBg="1"/>
      <p:bldP spid="469011" grpId="0" animBg="1"/>
      <p:bldP spid="469011" grpId="1" animBg="1"/>
      <p:bldP spid="469011" grpId="2" animBg="1"/>
      <p:bldP spid="469012" grpId="0"/>
      <p:bldP spid="469012" grpId="1"/>
      <p:bldP spid="469012" grpId="2"/>
      <p:bldP spid="469013" grpId="0"/>
      <p:bldP spid="469013" grpId="1"/>
      <p:bldP spid="469013" grpId="2"/>
      <p:bldP spid="469014" grpId="0"/>
      <p:bldP spid="469014" grpId="1"/>
      <p:bldP spid="469014" grpId="2"/>
      <p:bldP spid="469015" grpId="0"/>
      <p:bldP spid="469015" grpId="1"/>
      <p:bldP spid="469015" grpId="2"/>
      <p:bldP spid="469016" grpId="0"/>
      <p:bldP spid="469020" grpId="0"/>
      <p:bldP spid="469021" grpId="0"/>
      <p:bldP spid="469022" grpId="0" animBg="1"/>
      <p:bldP spid="469023" grpId="0" animBg="1"/>
      <p:bldP spid="469024" grpId="0"/>
      <p:bldP spid="469026" grpId="0" animBg="1"/>
      <p:bldP spid="469026" grpId="1" animBg="1"/>
      <p:bldP spid="469027" grpId="0" animBg="1"/>
      <p:bldP spid="469027" grpId="1" animBg="1"/>
      <p:bldP spid="469028" grpId="0"/>
      <p:bldP spid="469028" grpId="1"/>
      <p:bldP spid="469032" grpId="0"/>
      <p:bldP spid="469033" grpId="0"/>
      <p:bldP spid="469034" grpId="0" animBg="1"/>
      <p:bldP spid="469035" grpId="0" animBg="1"/>
      <p:bldP spid="469042" grpId="0"/>
      <p:bldP spid="469043" grpId="0"/>
      <p:bldP spid="469044" grpId="0" animBg="1"/>
      <p:bldP spid="469045" grpId="0" animBg="1"/>
      <p:bldP spid="469049" grpId="0"/>
      <p:bldP spid="469050" grpId="0"/>
      <p:bldP spid="469051" grpId="0" animBg="1"/>
      <p:bldP spid="469053" grpId="0" animBg="1"/>
      <p:bldP spid="469054" grpId="0"/>
      <p:bldP spid="469054" grpId="1"/>
      <p:bldP spid="469056" grpId="0" animBg="1"/>
      <p:bldP spid="46905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47"/>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460833" name="Text Box 33"/>
          <p:cNvSpPr txBox="1">
            <a:spLocks noChangeArrowheads="1"/>
          </p:cNvSpPr>
          <p:nvPr/>
        </p:nvSpPr>
        <p:spPr bwMode="auto">
          <a:xfrm>
            <a:off x="6372225" y="5910263"/>
            <a:ext cx="973138" cy="336550"/>
          </a:xfrm>
          <a:prstGeom prst="rect">
            <a:avLst/>
          </a:prstGeom>
          <a:noFill/>
          <a:ln w="9525">
            <a:noFill/>
            <a:miter lim="800000"/>
            <a:headEnd/>
            <a:tailEnd/>
          </a:ln>
        </p:spPr>
        <p:txBody>
          <a:bodyPr wrap="none">
            <a:spAutoFit/>
          </a:bodyPr>
          <a:lstStyle/>
          <a:p>
            <a:r>
              <a:rPr lang="en-US" sz="1600"/>
              <a:t>420 L N</a:t>
            </a:r>
            <a:r>
              <a:rPr lang="en-US" sz="1600" baseline="-25000"/>
              <a:t>2</a:t>
            </a:r>
            <a:endParaRPr lang="en-US" sz="1600"/>
          </a:p>
        </p:txBody>
      </p:sp>
      <p:sp>
        <p:nvSpPr>
          <p:cNvPr id="460802" name="Text Box 2"/>
          <p:cNvSpPr txBox="1">
            <a:spLocks noChangeArrowheads="1"/>
          </p:cNvSpPr>
          <p:nvPr/>
        </p:nvSpPr>
        <p:spPr bwMode="auto">
          <a:xfrm>
            <a:off x="6372225" y="5910263"/>
            <a:ext cx="973138" cy="336550"/>
          </a:xfrm>
          <a:prstGeom prst="rect">
            <a:avLst/>
          </a:prstGeom>
          <a:noFill/>
          <a:ln w="9525">
            <a:noFill/>
            <a:miter lim="800000"/>
            <a:headEnd/>
            <a:tailEnd/>
          </a:ln>
        </p:spPr>
        <p:txBody>
          <a:bodyPr wrap="none">
            <a:spAutoFit/>
          </a:bodyPr>
          <a:lstStyle/>
          <a:p>
            <a:r>
              <a:rPr lang="en-US" sz="1600"/>
              <a:t>420 L N</a:t>
            </a:r>
            <a:r>
              <a:rPr lang="en-US" sz="1600" baseline="-25000"/>
              <a:t>2</a:t>
            </a:r>
            <a:endParaRPr lang="en-US" sz="1600"/>
          </a:p>
        </p:txBody>
      </p:sp>
      <p:sp>
        <p:nvSpPr>
          <p:cNvPr id="460803" name="Text Box 3"/>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1558"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1559" name="Line 6"/>
          <p:cNvSpPr>
            <a:spLocks noChangeShapeType="1"/>
          </p:cNvSpPr>
          <p:nvPr/>
        </p:nvSpPr>
        <p:spPr bwMode="auto">
          <a:xfrm>
            <a:off x="3952875" y="2514600"/>
            <a:ext cx="857250" cy="0"/>
          </a:xfrm>
          <a:prstGeom prst="line">
            <a:avLst/>
          </a:prstGeom>
          <a:noFill/>
          <a:ln w="22225">
            <a:solidFill>
              <a:schemeClr val="tx1"/>
            </a:solidFill>
            <a:round/>
            <a:headEnd/>
            <a:tailEnd type="triangle" w="med" len="med"/>
          </a:ln>
        </p:spPr>
        <p:txBody>
          <a:bodyPr/>
          <a:lstStyle/>
          <a:p>
            <a:endParaRPr lang="en-US"/>
          </a:p>
        </p:txBody>
      </p:sp>
      <p:sp>
        <p:nvSpPr>
          <p:cNvPr id="151560" name="Rectangle 7"/>
          <p:cNvSpPr>
            <a:spLocks noGrp="1" noChangeArrowheads="1"/>
          </p:cNvSpPr>
          <p:nvPr>
            <p:ph type="title"/>
          </p:nvPr>
        </p:nvSpPr>
        <p:spPr>
          <a:noFill/>
        </p:spPr>
        <p:txBody>
          <a:bodyPr/>
          <a:lstStyle/>
          <a:p>
            <a:pPr eaLnBrk="1" hangingPunct="1"/>
            <a:r>
              <a:rPr lang="en-US" sz="2800" i="1" smtClean="0"/>
              <a:t>Limiting Reactant Problems</a:t>
            </a:r>
          </a:p>
        </p:txBody>
      </p:sp>
      <p:sp>
        <p:nvSpPr>
          <p:cNvPr id="460808" name="Oval 8">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1562"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1563" name="Text Box 10"/>
          <p:cNvSpPr txBox="1">
            <a:spLocks noChangeArrowheads="1"/>
          </p:cNvSpPr>
          <p:nvPr/>
        </p:nvSpPr>
        <p:spPr bwMode="auto">
          <a:xfrm>
            <a:off x="946150" y="1887538"/>
            <a:ext cx="8043863" cy="304800"/>
          </a:xfrm>
          <a:prstGeom prst="rect">
            <a:avLst/>
          </a:prstGeom>
          <a:noFill/>
          <a:ln w="9525">
            <a:noFill/>
            <a:miter lim="800000"/>
            <a:headEnd/>
            <a:tailEnd/>
          </a:ln>
        </p:spPr>
        <p:txBody>
          <a:bodyPr wrap="none">
            <a:spAutoFit/>
          </a:bodyPr>
          <a:lstStyle/>
          <a:p>
            <a:r>
              <a:rPr lang="en-US"/>
              <a:t>B.  Find the number of liters of nitrogen produced at STP, assuming the reaction goes to completion.</a:t>
            </a:r>
          </a:p>
        </p:txBody>
      </p:sp>
      <p:sp>
        <p:nvSpPr>
          <p:cNvPr id="460811" name="Text Box 11"/>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0812" name="Text Box 12"/>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60813" name="Line 13"/>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0814" name="Line 14"/>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0815" name="Text Box 15"/>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0816" name="Text Box 16"/>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60817" name="Text Box 17"/>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60818" name="Line 18"/>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0819" name="Line 19"/>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0820" name="Text Box 2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60821" name="Text Box 2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0822" name="Text Box 2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60823" name="Text Box 2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60824" name="Text Box 24"/>
          <p:cNvSpPr txBox="1">
            <a:spLocks noChangeArrowheads="1"/>
          </p:cNvSpPr>
          <p:nvPr/>
        </p:nvSpPr>
        <p:spPr bwMode="auto">
          <a:xfrm>
            <a:off x="1677988" y="5916613"/>
            <a:ext cx="2254250" cy="336550"/>
          </a:xfrm>
          <a:prstGeom prst="rect">
            <a:avLst/>
          </a:prstGeom>
          <a:noFill/>
          <a:ln w="9525">
            <a:noFill/>
            <a:miter lim="800000"/>
            <a:headEnd/>
            <a:tailEnd/>
          </a:ln>
        </p:spPr>
        <p:txBody>
          <a:bodyPr wrap="none">
            <a:spAutoFit/>
          </a:bodyPr>
          <a:lstStyle/>
          <a:p>
            <a:r>
              <a:rPr lang="en-US" sz="1600"/>
              <a:t>x L N</a:t>
            </a:r>
            <a:r>
              <a:rPr lang="en-US" sz="1600" baseline="-25000"/>
              <a:t>2</a:t>
            </a:r>
            <a:r>
              <a:rPr lang="en-US" sz="1600"/>
              <a:t> = 12.5 mol N</a:t>
            </a:r>
            <a:r>
              <a:rPr lang="en-US" sz="1600" baseline="-25000"/>
              <a:t>2</a:t>
            </a:r>
            <a:r>
              <a:rPr lang="en-US" sz="1600"/>
              <a:t>H</a:t>
            </a:r>
            <a:r>
              <a:rPr lang="en-US" sz="1600" baseline="-25000"/>
              <a:t>4</a:t>
            </a:r>
          </a:p>
        </p:txBody>
      </p:sp>
      <p:grpSp>
        <p:nvGrpSpPr>
          <p:cNvPr id="2" name="Group 25"/>
          <p:cNvGrpSpPr>
            <a:grpSpLocks/>
          </p:cNvGrpSpPr>
          <p:nvPr/>
        </p:nvGrpSpPr>
        <p:grpSpPr bwMode="auto">
          <a:xfrm>
            <a:off x="3963988" y="5673725"/>
            <a:ext cx="1119187" cy="808038"/>
            <a:chOff x="4174" y="2818"/>
            <a:chExt cx="756" cy="509"/>
          </a:xfrm>
        </p:grpSpPr>
        <p:sp>
          <p:nvSpPr>
            <p:cNvPr id="151597"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1598"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0828" name="Text Box 28"/>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0829" name="Text Box 29"/>
          <p:cNvSpPr txBox="1">
            <a:spLocks noChangeArrowheads="1"/>
          </p:cNvSpPr>
          <p:nvPr/>
        </p:nvSpPr>
        <p:spPr bwMode="auto">
          <a:xfrm>
            <a:off x="4044950" y="5740400"/>
            <a:ext cx="962025" cy="336550"/>
          </a:xfrm>
          <a:prstGeom prst="rect">
            <a:avLst/>
          </a:prstGeom>
          <a:noFill/>
          <a:ln w="9525">
            <a:noFill/>
            <a:miter lim="800000"/>
            <a:headEnd/>
            <a:tailEnd/>
          </a:ln>
        </p:spPr>
        <p:txBody>
          <a:bodyPr wrap="none">
            <a:spAutoFit/>
          </a:bodyPr>
          <a:lstStyle/>
          <a:p>
            <a:r>
              <a:rPr lang="en-US" sz="1600"/>
              <a:t>3 mol N</a:t>
            </a:r>
            <a:r>
              <a:rPr lang="en-US" sz="1600" baseline="-25000"/>
              <a:t>2</a:t>
            </a:r>
            <a:endParaRPr lang="en-US" sz="1600"/>
          </a:p>
        </p:txBody>
      </p:sp>
      <p:sp>
        <p:nvSpPr>
          <p:cNvPr id="460830" name="Line 30"/>
          <p:cNvSpPr>
            <a:spLocks noChangeShapeType="1"/>
          </p:cNvSpPr>
          <p:nvPr/>
        </p:nvSpPr>
        <p:spPr bwMode="auto">
          <a:xfrm flipV="1">
            <a:off x="3028950" y="6038850"/>
            <a:ext cx="757238" cy="117475"/>
          </a:xfrm>
          <a:prstGeom prst="line">
            <a:avLst/>
          </a:prstGeom>
          <a:noFill/>
          <a:ln w="9525">
            <a:solidFill>
              <a:srgbClr val="FF0000"/>
            </a:solidFill>
            <a:round/>
            <a:headEnd/>
            <a:tailEnd/>
          </a:ln>
        </p:spPr>
        <p:txBody>
          <a:bodyPr/>
          <a:lstStyle/>
          <a:p>
            <a:endParaRPr lang="en-US"/>
          </a:p>
        </p:txBody>
      </p:sp>
      <p:sp>
        <p:nvSpPr>
          <p:cNvPr id="460831" name="Line 31"/>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60832" name="Text Box 32"/>
          <p:cNvSpPr txBox="1">
            <a:spLocks noChangeArrowheads="1"/>
          </p:cNvSpPr>
          <p:nvPr/>
        </p:nvSpPr>
        <p:spPr bwMode="auto">
          <a:xfrm>
            <a:off x="6149975" y="5905500"/>
            <a:ext cx="303213" cy="336550"/>
          </a:xfrm>
          <a:prstGeom prst="rect">
            <a:avLst/>
          </a:prstGeom>
          <a:noFill/>
          <a:ln w="9525">
            <a:noFill/>
            <a:miter lim="800000"/>
            <a:headEnd/>
            <a:tailEnd/>
          </a:ln>
        </p:spPr>
        <p:txBody>
          <a:bodyPr wrap="none">
            <a:spAutoFit/>
          </a:bodyPr>
          <a:lstStyle/>
          <a:p>
            <a:r>
              <a:rPr lang="en-US" sz="1600"/>
              <a:t>=</a:t>
            </a:r>
          </a:p>
        </p:txBody>
      </p:sp>
      <p:sp>
        <p:nvSpPr>
          <p:cNvPr id="460834"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0835"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0836" name="Text Box 36"/>
          <p:cNvSpPr txBox="1">
            <a:spLocks noChangeArrowheads="1"/>
          </p:cNvSpPr>
          <p:nvPr/>
        </p:nvSpPr>
        <p:spPr bwMode="auto">
          <a:xfrm>
            <a:off x="5318125"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5110163" y="5673725"/>
            <a:ext cx="1014412" cy="808038"/>
            <a:chOff x="4174" y="2818"/>
            <a:chExt cx="756" cy="509"/>
          </a:xfrm>
        </p:grpSpPr>
        <p:sp>
          <p:nvSpPr>
            <p:cNvPr id="151595"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1596"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0840" name="Text Box 40"/>
          <p:cNvSpPr txBox="1">
            <a:spLocks noChangeArrowheads="1"/>
          </p:cNvSpPr>
          <p:nvPr/>
        </p:nvSpPr>
        <p:spPr bwMode="auto">
          <a:xfrm>
            <a:off x="5108575" y="6097588"/>
            <a:ext cx="962025" cy="336550"/>
          </a:xfrm>
          <a:prstGeom prst="rect">
            <a:avLst/>
          </a:prstGeom>
          <a:noFill/>
          <a:ln w="9525">
            <a:noFill/>
            <a:miter lim="800000"/>
            <a:headEnd/>
            <a:tailEnd/>
          </a:ln>
        </p:spPr>
        <p:txBody>
          <a:bodyPr wrap="none">
            <a:spAutoFit/>
          </a:bodyPr>
          <a:lstStyle/>
          <a:p>
            <a:r>
              <a:rPr lang="en-US" sz="1600"/>
              <a:t>1 mol N</a:t>
            </a:r>
            <a:r>
              <a:rPr lang="en-US" sz="1600" baseline="-25000"/>
              <a:t>2</a:t>
            </a:r>
          </a:p>
        </p:txBody>
      </p:sp>
      <p:sp>
        <p:nvSpPr>
          <p:cNvPr id="460841" name="Text Box 41"/>
          <p:cNvSpPr txBox="1">
            <a:spLocks noChangeArrowheads="1"/>
          </p:cNvSpPr>
          <p:nvPr/>
        </p:nvSpPr>
        <p:spPr bwMode="auto">
          <a:xfrm>
            <a:off x="5095875" y="5740400"/>
            <a:ext cx="1030288" cy="336550"/>
          </a:xfrm>
          <a:prstGeom prst="rect">
            <a:avLst/>
          </a:prstGeom>
          <a:noFill/>
          <a:ln w="9525">
            <a:noFill/>
            <a:miter lim="800000"/>
            <a:headEnd/>
            <a:tailEnd/>
          </a:ln>
        </p:spPr>
        <p:txBody>
          <a:bodyPr wrap="none">
            <a:spAutoFit/>
          </a:bodyPr>
          <a:lstStyle/>
          <a:p>
            <a:r>
              <a:rPr lang="en-US" sz="1600"/>
              <a:t>22.4 L N</a:t>
            </a:r>
            <a:r>
              <a:rPr lang="en-US" sz="1600" baseline="-25000"/>
              <a:t>2</a:t>
            </a:r>
            <a:endParaRPr lang="en-US" sz="1600"/>
          </a:p>
        </p:txBody>
      </p:sp>
      <p:sp>
        <p:nvSpPr>
          <p:cNvPr id="460842" name="Line 42"/>
          <p:cNvSpPr>
            <a:spLocks noChangeShapeType="1"/>
          </p:cNvSpPr>
          <p:nvPr/>
        </p:nvSpPr>
        <p:spPr bwMode="auto">
          <a:xfrm flipV="1">
            <a:off x="5395913" y="6254750"/>
            <a:ext cx="577850" cy="101600"/>
          </a:xfrm>
          <a:prstGeom prst="line">
            <a:avLst/>
          </a:prstGeom>
          <a:noFill/>
          <a:ln w="9525">
            <a:solidFill>
              <a:srgbClr val="FF0000"/>
            </a:solidFill>
            <a:round/>
            <a:headEnd/>
            <a:tailEnd/>
          </a:ln>
        </p:spPr>
        <p:txBody>
          <a:bodyPr/>
          <a:lstStyle/>
          <a:p>
            <a:endParaRPr lang="en-US"/>
          </a:p>
        </p:txBody>
      </p:sp>
      <p:sp>
        <p:nvSpPr>
          <p:cNvPr id="460843" name="Line 43"/>
          <p:cNvSpPr>
            <a:spLocks noChangeShapeType="1"/>
          </p:cNvSpPr>
          <p:nvPr/>
        </p:nvSpPr>
        <p:spPr bwMode="auto">
          <a:xfrm flipV="1">
            <a:off x="4300538" y="5886450"/>
            <a:ext cx="587375" cy="98425"/>
          </a:xfrm>
          <a:prstGeom prst="line">
            <a:avLst/>
          </a:prstGeom>
          <a:noFill/>
          <a:ln w="9525">
            <a:solidFill>
              <a:srgbClr val="FF0000"/>
            </a:solidFill>
            <a:round/>
            <a:headEnd/>
            <a:tailEnd/>
          </a:ln>
        </p:spPr>
        <p:txBody>
          <a:bodyPr/>
          <a:lstStyle/>
          <a:p>
            <a:endParaRPr lang="en-US"/>
          </a:p>
        </p:txBody>
      </p:sp>
      <p:sp>
        <p:nvSpPr>
          <p:cNvPr id="151592"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1593"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1594"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08"/>
                                        </p:tgtEl>
                                        <p:attrNameLst>
                                          <p:attrName>style.visibility</p:attrName>
                                        </p:attrNameLst>
                                      </p:cBhvr>
                                      <p:to>
                                        <p:strVal val="visible"/>
                                      </p:to>
                                    </p:set>
                                    <p:anim calcmode="lin" valueType="num">
                                      <p:cBhvr>
                                        <p:cTn id="7" dur="500" fill="hold"/>
                                        <p:tgtEl>
                                          <p:spTgt spid="460808"/>
                                        </p:tgtEl>
                                        <p:attrNameLst>
                                          <p:attrName>ppt_w</p:attrName>
                                        </p:attrNameLst>
                                      </p:cBhvr>
                                      <p:tavLst>
                                        <p:tav tm="0">
                                          <p:val>
                                            <p:fltVal val="0"/>
                                          </p:val>
                                        </p:tav>
                                        <p:tav tm="100000">
                                          <p:val>
                                            <p:strVal val="#ppt_w"/>
                                          </p:val>
                                        </p:tav>
                                      </p:tavLst>
                                    </p:anim>
                                    <p:anim calcmode="lin" valueType="num">
                                      <p:cBhvr>
                                        <p:cTn id="8" dur="500" fill="hold"/>
                                        <p:tgtEl>
                                          <p:spTgt spid="460808"/>
                                        </p:tgtEl>
                                        <p:attrNameLst>
                                          <p:attrName>ppt_h</p:attrName>
                                        </p:attrNameLst>
                                      </p:cBhvr>
                                      <p:tavLst>
                                        <p:tav tm="0">
                                          <p:val>
                                            <p:fltVal val="0"/>
                                          </p:val>
                                        </p:tav>
                                        <p:tav tm="100000">
                                          <p:val>
                                            <p:strVal val="#ppt_h"/>
                                          </p:val>
                                        </p:tav>
                                      </p:tavLst>
                                    </p:anim>
                                    <p:animEffect transition="in" filter="fade">
                                      <p:cBhvr>
                                        <p:cTn id="9" dur="500"/>
                                        <p:tgtEl>
                                          <p:spTgt spid="46080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0836"/>
                                        </p:tgtEl>
                                        <p:attrNameLst>
                                          <p:attrName>style.visibility</p:attrName>
                                        </p:attrNameLst>
                                      </p:cBhvr>
                                      <p:to>
                                        <p:strVal val="visible"/>
                                      </p:to>
                                    </p:set>
                                    <p:animEffect transition="in" filter="fade">
                                      <p:cBhvr>
                                        <p:cTn id="14" dur="1000"/>
                                        <p:tgtEl>
                                          <p:spTgt spid="460836"/>
                                        </p:tgtEl>
                                      </p:cBhvr>
                                    </p:animEffect>
                                    <p:anim calcmode="lin" valueType="num">
                                      <p:cBhvr>
                                        <p:cTn id="15" dur="1000" fill="hold"/>
                                        <p:tgtEl>
                                          <p:spTgt spid="460836"/>
                                        </p:tgtEl>
                                        <p:attrNameLst>
                                          <p:attrName>ppt_x</p:attrName>
                                        </p:attrNameLst>
                                      </p:cBhvr>
                                      <p:tavLst>
                                        <p:tav tm="0">
                                          <p:val>
                                            <p:strVal val="#ppt_x"/>
                                          </p:val>
                                        </p:tav>
                                        <p:tav tm="100000">
                                          <p:val>
                                            <p:strVal val="#ppt_x"/>
                                          </p:val>
                                        </p:tav>
                                      </p:tavLst>
                                    </p:anim>
                                    <p:anim calcmode="lin" valueType="num">
                                      <p:cBhvr>
                                        <p:cTn id="16" dur="1000" fill="hold"/>
                                        <p:tgtEl>
                                          <p:spTgt spid="4608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11"/>
                                        </p:tgtEl>
                                        <p:attrNameLst>
                                          <p:attrName>style.visibility</p:attrName>
                                        </p:attrNameLst>
                                      </p:cBhvr>
                                      <p:to>
                                        <p:strVal val="visible"/>
                                      </p:to>
                                    </p:set>
                                    <p:anim calcmode="lin" valueType="num">
                                      <p:cBhvr>
                                        <p:cTn id="21" dur="500" fill="hold"/>
                                        <p:tgtEl>
                                          <p:spTgt spid="460811"/>
                                        </p:tgtEl>
                                        <p:attrNameLst>
                                          <p:attrName>ppt_w</p:attrName>
                                        </p:attrNameLst>
                                      </p:cBhvr>
                                      <p:tavLst>
                                        <p:tav tm="0">
                                          <p:val>
                                            <p:fltVal val="0"/>
                                          </p:val>
                                        </p:tav>
                                        <p:tav tm="100000">
                                          <p:val>
                                            <p:strVal val="#ppt_w"/>
                                          </p:val>
                                        </p:tav>
                                      </p:tavLst>
                                    </p:anim>
                                    <p:anim calcmode="lin" valueType="num">
                                      <p:cBhvr>
                                        <p:cTn id="22" dur="500" fill="hold"/>
                                        <p:tgtEl>
                                          <p:spTgt spid="460811"/>
                                        </p:tgtEl>
                                        <p:attrNameLst>
                                          <p:attrName>ppt_h</p:attrName>
                                        </p:attrNameLst>
                                      </p:cBhvr>
                                      <p:tavLst>
                                        <p:tav tm="0">
                                          <p:val>
                                            <p:fltVal val="0"/>
                                          </p:val>
                                        </p:tav>
                                        <p:tav tm="100000">
                                          <p:val>
                                            <p:strVal val="#ppt_h"/>
                                          </p:val>
                                        </p:tav>
                                      </p:tavLst>
                                    </p:anim>
                                    <p:animEffect transition="in" filter="fade">
                                      <p:cBhvr>
                                        <p:cTn id="23" dur="500"/>
                                        <p:tgtEl>
                                          <p:spTgt spid="4608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0812"/>
                                        </p:tgtEl>
                                        <p:attrNameLst>
                                          <p:attrName>style.visibility</p:attrName>
                                        </p:attrNameLst>
                                      </p:cBhvr>
                                      <p:to>
                                        <p:strVal val="visible"/>
                                      </p:to>
                                    </p:set>
                                    <p:anim calcmode="lin" valueType="num">
                                      <p:cBhvr>
                                        <p:cTn id="28" dur="500" fill="hold"/>
                                        <p:tgtEl>
                                          <p:spTgt spid="460812"/>
                                        </p:tgtEl>
                                        <p:attrNameLst>
                                          <p:attrName>ppt_w</p:attrName>
                                        </p:attrNameLst>
                                      </p:cBhvr>
                                      <p:tavLst>
                                        <p:tav tm="0">
                                          <p:val>
                                            <p:fltVal val="0"/>
                                          </p:val>
                                        </p:tav>
                                        <p:tav tm="100000">
                                          <p:val>
                                            <p:strVal val="#ppt_w"/>
                                          </p:val>
                                        </p:tav>
                                      </p:tavLst>
                                    </p:anim>
                                    <p:anim calcmode="lin" valueType="num">
                                      <p:cBhvr>
                                        <p:cTn id="29" dur="500" fill="hold"/>
                                        <p:tgtEl>
                                          <p:spTgt spid="460812"/>
                                        </p:tgtEl>
                                        <p:attrNameLst>
                                          <p:attrName>ppt_h</p:attrName>
                                        </p:attrNameLst>
                                      </p:cBhvr>
                                      <p:tavLst>
                                        <p:tav tm="0">
                                          <p:val>
                                            <p:fltVal val="0"/>
                                          </p:val>
                                        </p:tav>
                                        <p:tav tm="100000">
                                          <p:val>
                                            <p:strVal val="#ppt_h"/>
                                          </p:val>
                                        </p:tav>
                                      </p:tavLst>
                                    </p:anim>
                                    <p:animEffect transition="in" filter="fade">
                                      <p:cBhvr>
                                        <p:cTn id="30" dur="500"/>
                                        <p:tgtEl>
                                          <p:spTgt spid="4608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0813"/>
                                        </p:tgtEl>
                                        <p:attrNameLst>
                                          <p:attrName>style.visibility</p:attrName>
                                        </p:attrNameLst>
                                      </p:cBhvr>
                                      <p:to>
                                        <p:strVal val="visible"/>
                                      </p:to>
                                    </p:set>
                                    <p:animEffect transition="in" filter="wipe(up)">
                                      <p:cBhvr>
                                        <p:cTn id="35" dur="500"/>
                                        <p:tgtEl>
                                          <p:spTgt spid="460813"/>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0815"/>
                                        </p:tgtEl>
                                        <p:attrNameLst>
                                          <p:attrName>style.visibility</p:attrName>
                                        </p:attrNameLst>
                                      </p:cBhvr>
                                      <p:to>
                                        <p:strVal val="visible"/>
                                      </p:to>
                                    </p:set>
                                    <p:animEffect transition="in" filter="fade">
                                      <p:cBhvr>
                                        <p:cTn id="38" dur="1000"/>
                                        <p:tgtEl>
                                          <p:spTgt spid="460815"/>
                                        </p:tgtEl>
                                      </p:cBhvr>
                                    </p:animEffect>
                                    <p:anim calcmode="lin" valueType="num">
                                      <p:cBhvr>
                                        <p:cTn id="39" dur="1000" fill="hold"/>
                                        <p:tgtEl>
                                          <p:spTgt spid="460815"/>
                                        </p:tgtEl>
                                        <p:attrNameLst>
                                          <p:attrName>ppt_x</p:attrName>
                                        </p:attrNameLst>
                                      </p:cBhvr>
                                      <p:tavLst>
                                        <p:tav tm="0">
                                          <p:val>
                                            <p:strVal val="#ppt_x-.1"/>
                                          </p:val>
                                        </p:tav>
                                        <p:tav tm="100000">
                                          <p:val>
                                            <p:strVal val="#ppt_x"/>
                                          </p:val>
                                        </p:tav>
                                      </p:tavLst>
                                    </p:anim>
                                    <p:anim calcmode="lin" valueType="num">
                                      <p:cBhvr>
                                        <p:cTn id="40" dur="1000" fill="hold"/>
                                        <p:tgtEl>
                                          <p:spTgt spid="4608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0803"/>
                                        </p:tgtEl>
                                        <p:attrNameLst>
                                          <p:attrName>style.visibility</p:attrName>
                                        </p:attrNameLst>
                                      </p:cBhvr>
                                      <p:to>
                                        <p:strVal val="visible"/>
                                      </p:to>
                                    </p:set>
                                    <p:animEffect transition="in" filter="dissolve">
                                      <p:cBhvr>
                                        <p:cTn id="45" dur="500"/>
                                        <p:tgtEl>
                                          <p:spTgt spid="46080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0814"/>
                                        </p:tgtEl>
                                        <p:attrNameLst>
                                          <p:attrName>style.visibility</p:attrName>
                                        </p:attrNameLst>
                                      </p:cBhvr>
                                      <p:to>
                                        <p:strVal val="visible"/>
                                      </p:to>
                                    </p:set>
                                    <p:animEffect transition="in" filter="wipe(up)">
                                      <p:cBhvr>
                                        <p:cTn id="50" dur="500"/>
                                        <p:tgtEl>
                                          <p:spTgt spid="4608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0816"/>
                                        </p:tgtEl>
                                        <p:attrNameLst>
                                          <p:attrName>style.visibility</p:attrName>
                                        </p:attrNameLst>
                                      </p:cBhvr>
                                      <p:to>
                                        <p:strVal val="visible"/>
                                      </p:to>
                                    </p:set>
                                    <p:animEffect transition="in" filter="fade">
                                      <p:cBhvr>
                                        <p:cTn id="53" dur="1000"/>
                                        <p:tgtEl>
                                          <p:spTgt spid="460816"/>
                                        </p:tgtEl>
                                      </p:cBhvr>
                                    </p:animEffect>
                                    <p:anim calcmode="lin" valueType="num">
                                      <p:cBhvr>
                                        <p:cTn id="54" dur="1000" fill="hold"/>
                                        <p:tgtEl>
                                          <p:spTgt spid="460816"/>
                                        </p:tgtEl>
                                        <p:attrNameLst>
                                          <p:attrName>ppt_x</p:attrName>
                                        </p:attrNameLst>
                                      </p:cBhvr>
                                      <p:tavLst>
                                        <p:tav tm="0">
                                          <p:val>
                                            <p:strVal val="#ppt_x-.1"/>
                                          </p:val>
                                        </p:tav>
                                        <p:tav tm="100000">
                                          <p:val>
                                            <p:strVal val="#ppt_x"/>
                                          </p:val>
                                        </p:tav>
                                      </p:tavLst>
                                    </p:anim>
                                    <p:anim calcmode="lin" valueType="num">
                                      <p:cBhvr>
                                        <p:cTn id="55" dur="1000" fill="hold"/>
                                        <p:tgtEl>
                                          <p:spTgt spid="4608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0817"/>
                                        </p:tgtEl>
                                        <p:attrNameLst>
                                          <p:attrName>style.visibility</p:attrName>
                                        </p:attrNameLst>
                                      </p:cBhvr>
                                      <p:to>
                                        <p:strVal val="visible"/>
                                      </p:to>
                                    </p:set>
                                    <p:animEffect transition="in" filter="dissolve">
                                      <p:cBhvr>
                                        <p:cTn id="60" dur="500"/>
                                        <p:tgtEl>
                                          <p:spTgt spid="4608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0818"/>
                                        </p:tgtEl>
                                        <p:attrNameLst>
                                          <p:attrName>style.visibility</p:attrName>
                                        </p:attrNameLst>
                                      </p:cBhvr>
                                      <p:to>
                                        <p:strVal val="visible"/>
                                      </p:to>
                                    </p:set>
                                    <p:animEffect transition="in" filter="dissolve">
                                      <p:cBhvr>
                                        <p:cTn id="65" dur="500"/>
                                        <p:tgtEl>
                                          <p:spTgt spid="4608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0820"/>
                                        </p:tgtEl>
                                        <p:attrNameLst>
                                          <p:attrName>style.visibility</p:attrName>
                                        </p:attrNameLst>
                                      </p:cBhvr>
                                      <p:to>
                                        <p:strVal val="visible"/>
                                      </p:to>
                                    </p:set>
                                    <p:animEffect transition="in" filter="fade">
                                      <p:cBhvr>
                                        <p:cTn id="70" dur="2000"/>
                                        <p:tgtEl>
                                          <p:spTgt spid="46082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0822"/>
                                        </p:tgtEl>
                                        <p:attrNameLst>
                                          <p:attrName>style.visibility</p:attrName>
                                        </p:attrNameLst>
                                      </p:cBhvr>
                                      <p:to>
                                        <p:strVal val="visible"/>
                                      </p:to>
                                    </p:set>
                                    <p:animEffect transition="in" filter="fade">
                                      <p:cBhvr>
                                        <p:cTn id="75" dur="1000"/>
                                        <p:tgtEl>
                                          <p:spTgt spid="460822"/>
                                        </p:tgtEl>
                                      </p:cBhvr>
                                    </p:animEffect>
                                    <p:anim calcmode="lin" valueType="num">
                                      <p:cBhvr>
                                        <p:cTn id="76" dur="1000" fill="hold"/>
                                        <p:tgtEl>
                                          <p:spTgt spid="460822"/>
                                        </p:tgtEl>
                                        <p:attrNameLst>
                                          <p:attrName>ppt_x</p:attrName>
                                        </p:attrNameLst>
                                      </p:cBhvr>
                                      <p:tavLst>
                                        <p:tav tm="0">
                                          <p:val>
                                            <p:strVal val="#ppt_x"/>
                                          </p:val>
                                        </p:tav>
                                        <p:tav tm="100000">
                                          <p:val>
                                            <p:strVal val="#ppt_x"/>
                                          </p:val>
                                        </p:tav>
                                      </p:tavLst>
                                    </p:anim>
                                    <p:anim calcmode="lin" valueType="num">
                                      <p:cBhvr>
                                        <p:cTn id="77" dur="1000" fill="hold"/>
                                        <p:tgtEl>
                                          <p:spTgt spid="4608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0819"/>
                                        </p:tgtEl>
                                        <p:attrNameLst>
                                          <p:attrName>style.visibility</p:attrName>
                                        </p:attrNameLst>
                                      </p:cBhvr>
                                      <p:to>
                                        <p:strVal val="visible"/>
                                      </p:to>
                                    </p:set>
                                    <p:animEffect transition="in" filter="dissolve">
                                      <p:cBhvr>
                                        <p:cTn id="82" dur="500"/>
                                        <p:tgtEl>
                                          <p:spTgt spid="4608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0821"/>
                                        </p:tgtEl>
                                        <p:attrNameLst>
                                          <p:attrName>style.visibility</p:attrName>
                                        </p:attrNameLst>
                                      </p:cBhvr>
                                      <p:to>
                                        <p:strVal val="visible"/>
                                      </p:to>
                                    </p:set>
                                    <p:anim calcmode="lin" valueType="num">
                                      <p:cBhvr>
                                        <p:cTn id="87" dur="500" fill="hold"/>
                                        <p:tgtEl>
                                          <p:spTgt spid="460821"/>
                                        </p:tgtEl>
                                        <p:attrNameLst>
                                          <p:attrName>ppt_w</p:attrName>
                                        </p:attrNameLst>
                                      </p:cBhvr>
                                      <p:tavLst>
                                        <p:tav tm="0">
                                          <p:val>
                                            <p:fltVal val="0"/>
                                          </p:val>
                                        </p:tav>
                                        <p:tav tm="100000">
                                          <p:val>
                                            <p:strVal val="#ppt_w"/>
                                          </p:val>
                                        </p:tav>
                                      </p:tavLst>
                                    </p:anim>
                                    <p:anim calcmode="lin" valueType="num">
                                      <p:cBhvr>
                                        <p:cTn id="88" dur="500" fill="hold"/>
                                        <p:tgtEl>
                                          <p:spTgt spid="460821"/>
                                        </p:tgtEl>
                                        <p:attrNameLst>
                                          <p:attrName>ppt_h</p:attrName>
                                        </p:attrNameLst>
                                      </p:cBhvr>
                                      <p:tavLst>
                                        <p:tav tm="0">
                                          <p:val>
                                            <p:fltVal val="0"/>
                                          </p:val>
                                        </p:tav>
                                        <p:tav tm="100000">
                                          <p:val>
                                            <p:strVal val="#ppt_h"/>
                                          </p:val>
                                        </p:tav>
                                      </p:tavLst>
                                    </p:anim>
                                    <p:animEffect transition="in" filter="fade">
                                      <p:cBhvr>
                                        <p:cTn id="89" dur="500"/>
                                        <p:tgtEl>
                                          <p:spTgt spid="460821"/>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0823"/>
                                        </p:tgtEl>
                                        <p:attrNameLst>
                                          <p:attrName>style.visibility</p:attrName>
                                        </p:attrNameLst>
                                      </p:cBhvr>
                                      <p:to>
                                        <p:strVal val="visible"/>
                                      </p:to>
                                    </p:set>
                                    <p:animEffect transition="in" filter="fade">
                                      <p:cBhvr>
                                        <p:cTn id="94" dur="1000"/>
                                        <p:tgtEl>
                                          <p:spTgt spid="460823"/>
                                        </p:tgtEl>
                                      </p:cBhvr>
                                    </p:animEffect>
                                    <p:anim calcmode="lin" valueType="num">
                                      <p:cBhvr>
                                        <p:cTn id="95" dur="1000" fill="hold"/>
                                        <p:tgtEl>
                                          <p:spTgt spid="460823"/>
                                        </p:tgtEl>
                                        <p:attrNameLst>
                                          <p:attrName>ppt_x</p:attrName>
                                        </p:attrNameLst>
                                      </p:cBhvr>
                                      <p:tavLst>
                                        <p:tav tm="0">
                                          <p:val>
                                            <p:strVal val="#ppt_x"/>
                                          </p:val>
                                        </p:tav>
                                        <p:tav tm="100000">
                                          <p:val>
                                            <p:strVal val="#ppt_x"/>
                                          </p:val>
                                        </p:tav>
                                      </p:tavLst>
                                    </p:anim>
                                    <p:anim calcmode="lin" valueType="num">
                                      <p:cBhvr>
                                        <p:cTn id="96" dur="1000" fill="hold"/>
                                        <p:tgtEl>
                                          <p:spTgt spid="46082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0835"/>
                                        </p:tgtEl>
                                        <p:attrNameLst>
                                          <p:attrName>style.visibility</p:attrName>
                                        </p:attrNameLst>
                                      </p:cBhvr>
                                      <p:to>
                                        <p:strVal val="visible"/>
                                      </p:to>
                                    </p:set>
                                    <p:animEffect transition="in" filter="checkerboard(across)">
                                      <p:cBhvr>
                                        <p:cTn id="101" dur="500"/>
                                        <p:tgtEl>
                                          <p:spTgt spid="4608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0834"/>
                                        </p:tgtEl>
                                        <p:attrNameLst>
                                          <p:attrName>style.visibility</p:attrName>
                                        </p:attrNameLst>
                                      </p:cBhvr>
                                      <p:to>
                                        <p:strVal val="visible"/>
                                      </p:to>
                                    </p:set>
                                    <p:animEffect transition="in" filter="wipe(down)">
                                      <p:cBhvr>
                                        <p:cTn id="104" dur="500"/>
                                        <p:tgtEl>
                                          <p:spTgt spid="46083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0811"/>
                                        </p:tgtEl>
                                        <p:attrNameLst>
                                          <p:attrName>style.opacity</p:attrName>
                                        </p:attrNameLst>
                                      </p:cBhvr>
                                      <p:to>
                                        <p:strVal val="0.5"/>
                                      </p:to>
                                    </p:set>
                                    <p:animEffect filter="image" prLst="opacity: 0.5">
                                      <p:cBhvr rctx="IE">
                                        <p:cTn id="109" dur="indefinite"/>
                                        <p:tgtEl>
                                          <p:spTgt spid="460811"/>
                                        </p:tgtEl>
                                      </p:cBhvr>
                                    </p:animEffect>
                                  </p:childTnLst>
                                </p:cTn>
                              </p:par>
                              <p:par>
                                <p:cTn id="110" presetID="9" presetClass="emph" presetSubtype="0" grpId="1" nodeType="withEffect">
                                  <p:stCondLst>
                                    <p:cond delay="0"/>
                                  </p:stCondLst>
                                  <p:childTnLst>
                                    <p:set>
                                      <p:cBhvr rctx="PPT">
                                        <p:cTn id="111" dur="indefinite"/>
                                        <p:tgtEl>
                                          <p:spTgt spid="460812"/>
                                        </p:tgtEl>
                                        <p:attrNameLst>
                                          <p:attrName>style.opacity</p:attrName>
                                        </p:attrNameLst>
                                      </p:cBhvr>
                                      <p:to>
                                        <p:strVal val="0.5"/>
                                      </p:to>
                                    </p:set>
                                    <p:animEffect filter="image" prLst="opacity: 0.5">
                                      <p:cBhvr rctx="IE">
                                        <p:cTn id="112" dur="indefinite"/>
                                        <p:tgtEl>
                                          <p:spTgt spid="460812"/>
                                        </p:tgtEl>
                                      </p:cBhvr>
                                    </p:animEffect>
                                  </p:childTnLst>
                                </p:cTn>
                              </p:par>
                              <p:par>
                                <p:cTn id="113" presetID="9" presetClass="emph" presetSubtype="0" grpId="1" nodeType="withEffect">
                                  <p:stCondLst>
                                    <p:cond delay="0"/>
                                  </p:stCondLst>
                                  <p:childTnLst>
                                    <p:set>
                                      <p:cBhvr rctx="PPT">
                                        <p:cTn id="114" dur="indefinite"/>
                                        <p:tgtEl>
                                          <p:spTgt spid="460813"/>
                                        </p:tgtEl>
                                        <p:attrNameLst>
                                          <p:attrName>style.opacity</p:attrName>
                                        </p:attrNameLst>
                                      </p:cBhvr>
                                      <p:to>
                                        <p:strVal val="0.5"/>
                                      </p:to>
                                    </p:set>
                                    <p:animEffect filter="image" prLst="opacity: 0.5">
                                      <p:cBhvr rctx="IE">
                                        <p:cTn id="115" dur="indefinite"/>
                                        <p:tgtEl>
                                          <p:spTgt spid="460813"/>
                                        </p:tgtEl>
                                      </p:cBhvr>
                                    </p:animEffect>
                                  </p:childTnLst>
                                </p:cTn>
                              </p:par>
                              <p:par>
                                <p:cTn id="116" presetID="9" presetClass="emph" presetSubtype="0" grpId="1" nodeType="withEffect">
                                  <p:stCondLst>
                                    <p:cond delay="0"/>
                                  </p:stCondLst>
                                  <p:childTnLst>
                                    <p:set>
                                      <p:cBhvr rctx="PPT">
                                        <p:cTn id="117" dur="indefinite"/>
                                        <p:tgtEl>
                                          <p:spTgt spid="460814"/>
                                        </p:tgtEl>
                                        <p:attrNameLst>
                                          <p:attrName>style.opacity</p:attrName>
                                        </p:attrNameLst>
                                      </p:cBhvr>
                                      <p:to>
                                        <p:strVal val="0.5"/>
                                      </p:to>
                                    </p:set>
                                    <p:animEffect filter="image" prLst="opacity: 0.5">
                                      <p:cBhvr rctx="IE">
                                        <p:cTn id="118" dur="indefinite"/>
                                        <p:tgtEl>
                                          <p:spTgt spid="460814"/>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0815"/>
                                        </p:tgtEl>
                                        <p:attrNameLst>
                                          <p:attrName>style.opacity</p:attrName>
                                        </p:attrNameLst>
                                      </p:cBhvr>
                                      <p:to>
                                        <p:strVal val="0.5"/>
                                      </p:to>
                                    </p:set>
                                    <p:animEffect filter="image" prLst="opacity: 0.5">
                                      <p:cBhvr rctx="IE">
                                        <p:cTn id="121" dur="indefinite"/>
                                        <p:tgtEl>
                                          <p:spTgt spid="460815"/>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0816"/>
                                        </p:tgtEl>
                                        <p:attrNameLst>
                                          <p:attrName>style.opacity</p:attrName>
                                        </p:attrNameLst>
                                      </p:cBhvr>
                                      <p:to>
                                        <p:strVal val="0.5"/>
                                      </p:to>
                                    </p:set>
                                    <p:animEffect filter="image" prLst="opacity: 0.5">
                                      <p:cBhvr rctx="IE">
                                        <p:cTn id="124" dur="indefinite"/>
                                        <p:tgtEl>
                                          <p:spTgt spid="460816"/>
                                        </p:tgtEl>
                                      </p:cBhvr>
                                    </p:animEffect>
                                  </p:childTnLst>
                                </p:cTn>
                              </p:par>
                              <p:par>
                                <p:cTn id="125" presetID="9" presetClass="emph" presetSubtype="0" grpId="1" nodeType="withEffect">
                                  <p:stCondLst>
                                    <p:cond delay="0"/>
                                  </p:stCondLst>
                                  <p:childTnLst>
                                    <p:set>
                                      <p:cBhvr rctx="PPT">
                                        <p:cTn id="126" dur="indefinite"/>
                                        <p:tgtEl>
                                          <p:spTgt spid="460817"/>
                                        </p:tgtEl>
                                        <p:attrNameLst>
                                          <p:attrName>style.opacity</p:attrName>
                                        </p:attrNameLst>
                                      </p:cBhvr>
                                      <p:to>
                                        <p:strVal val="0.5"/>
                                      </p:to>
                                    </p:set>
                                    <p:animEffect filter="image" prLst="opacity: 0.5">
                                      <p:cBhvr rctx="IE">
                                        <p:cTn id="127" dur="indefinite"/>
                                        <p:tgtEl>
                                          <p:spTgt spid="460817"/>
                                        </p:tgtEl>
                                      </p:cBhvr>
                                    </p:animEffect>
                                  </p:childTnLst>
                                </p:cTn>
                              </p:par>
                              <p:par>
                                <p:cTn id="128" presetID="9" presetClass="emph" presetSubtype="0" grpId="1" nodeType="withEffect">
                                  <p:stCondLst>
                                    <p:cond delay="0"/>
                                  </p:stCondLst>
                                  <p:childTnLst>
                                    <p:set>
                                      <p:cBhvr rctx="PPT">
                                        <p:cTn id="129" dur="indefinite"/>
                                        <p:tgtEl>
                                          <p:spTgt spid="460818"/>
                                        </p:tgtEl>
                                        <p:attrNameLst>
                                          <p:attrName>style.opacity</p:attrName>
                                        </p:attrNameLst>
                                      </p:cBhvr>
                                      <p:to>
                                        <p:strVal val="0.5"/>
                                      </p:to>
                                    </p:set>
                                    <p:animEffect filter="image" prLst="opacity: 0.5">
                                      <p:cBhvr rctx="IE">
                                        <p:cTn id="130" dur="indefinite"/>
                                        <p:tgtEl>
                                          <p:spTgt spid="460818"/>
                                        </p:tgtEl>
                                      </p:cBhvr>
                                    </p:animEffect>
                                  </p:childTnLst>
                                </p:cTn>
                              </p:par>
                              <p:par>
                                <p:cTn id="131" presetID="9" presetClass="emph" presetSubtype="0" grpId="1" nodeType="withEffect">
                                  <p:stCondLst>
                                    <p:cond delay="0"/>
                                  </p:stCondLst>
                                  <p:childTnLst>
                                    <p:set>
                                      <p:cBhvr rctx="PPT">
                                        <p:cTn id="132" dur="indefinite"/>
                                        <p:tgtEl>
                                          <p:spTgt spid="460819"/>
                                        </p:tgtEl>
                                        <p:attrNameLst>
                                          <p:attrName>style.opacity</p:attrName>
                                        </p:attrNameLst>
                                      </p:cBhvr>
                                      <p:to>
                                        <p:strVal val="0.5"/>
                                      </p:to>
                                    </p:set>
                                    <p:animEffect filter="image" prLst="opacity: 0.5">
                                      <p:cBhvr rctx="IE">
                                        <p:cTn id="133" dur="indefinite"/>
                                        <p:tgtEl>
                                          <p:spTgt spid="460819"/>
                                        </p:tgtEl>
                                      </p:cBhvr>
                                    </p:animEffect>
                                  </p:childTnLst>
                                </p:cTn>
                              </p:par>
                              <p:par>
                                <p:cTn id="134" presetID="9" presetClass="emph" presetSubtype="0" grpId="1" nodeType="withEffect">
                                  <p:stCondLst>
                                    <p:cond delay="0"/>
                                  </p:stCondLst>
                                  <p:childTnLst>
                                    <p:set>
                                      <p:cBhvr rctx="PPT">
                                        <p:cTn id="135" dur="indefinite"/>
                                        <p:tgtEl>
                                          <p:spTgt spid="460820"/>
                                        </p:tgtEl>
                                        <p:attrNameLst>
                                          <p:attrName>style.opacity</p:attrName>
                                        </p:attrNameLst>
                                      </p:cBhvr>
                                      <p:to>
                                        <p:strVal val="0.5"/>
                                      </p:to>
                                    </p:set>
                                    <p:animEffect filter="image" prLst="opacity: 0.5">
                                      <p:cBhvr rctx="IE">
                                        <p:cTn id="136" dur="indefinite"/>
                                        <p:tgtEl>
                                          <p:spTgt spid="460820"/>
                                        </p:tgtEl>
                                      </p:cBhvr>
                                    </p:animEffect>
                                  </p:childTnLst>
                                </p:cTn>
                              </p:par>
                              <p:par>
                                <p:cTn id="137" presetID="9" presetClass="emph" presetSubtype="0" grpId="1" nodeType="withEffect">
                                  <p:stCondLst>
                                    <p:cond delay="0"/>
                                  </p:stCondLst>
                                  <p:childTnLst>
                                    <p:set>
                                      <p:cBhvr rctx="PPT">
                                        <p:cTn id="138" dur="indefinite"/>
                                        <p:tgtEl>
                                          <p:spTgt spid="460821"/>
                                        </p:tgtEl>
                                        <p:attrNameLst>
                                          <p:attrName>style.opacity</p:attrName>
                                        </p:attrNameLst>
                                      </p:cBhvr>
                                      <p:to>
                                        <p:strVal val="0.5"/>
                                      </p:to>
                                    </p:set>
                                    <p:animEffect filter="image" prLst="opacity: 0.5">
                                      <p:cBhvr rctx="IE">
                                        <p:cTn id="139" dur="indefinite"/>
                                        <p:tgtEl>
                                          <p:spTgt spid="460821"/>
                                        </p:tgtEl>
                                      </p:cBhvr>
                                    </p:animEffect>
                                  </p:childTnLst>
                                </p:cTn>
                              </p:par>
                              <p:par>
                                <p:cTn id="140" presetID="9" presetClass="emph" presetSubtype="0" grpId="1" nodeType="withEffect">
                                  <p:stCondLst>
                                    <p:cond delay="0"/>
                                  </p:stCondLst>
                                  <p:childTnLst>
                                    <p:set>
                                      <p:cBhvr rctx="PPT">
                                        <p:cTn id="141" dur="indefinite"/>
                                        <p:tgtEl>
                                          <p:spTgt spid="460822"/>
                                        </p:tgtEl>
                                        <p:attrNameLst>
                                          <p:attrName>style.opacity</p:attrName>
                                        </p:attrNameLst>
                                      </p:cBhvr>
                                      <p:to>
                                        <p:strVal val="0.5"/>
                                      </p:to>
                                    </p:set>
                                    <p:animEffect filter="image" prLst="opacity: 0.5">
                                      <p:cBhvr rctx="IE">
                                        <p:cTn id="142" dur="indefinite"/>
                                        <p:tgtEl>
                                          <p:spTgt spid="460822"/>
                                        </p:tgtEl>
                                      </p:cBhvr>
                                    </p:animEffect>
                                  </p:childTnLst>
                                </p:cTn>
                              </p:par>
                              <p:par>
                                <p:cTn id="143" presetID="9" presetClass="emph" presetSubtype="0" grpId="1" nodeType="withEffect">
                                  <p:stCondLst>
                                    <p:cond delay="0"/>
                                  </p:stCondLst>
                                  <p:childTnLst>
                                    <p:set>
                                      <p:cBhvr rctx="PPT">
                                        <p:cTn id="144" dur="indefinite"/>
                                        <p:tgtEl>
                                          <p:spTgt spid="460823"/>
                                        </p:tgtEl>
                                        <p:attrNameLst>
                                          <p:attrName>style.opacity</p:attrName>
                                        </p:attrNameLst>
                                      </p:cBhvr>
                                      <p:to>
                                        <p:strVal val="0.5"/>
                                      </p:to>
                                    </p:set>
                                    <p:animEffect filter="image" prLst="opacity: 0.5">
                                      <p:cBhvr rctx="IE">
                                        <p:cTn id="145" dur="indefinite"/>
                                        <p:tgtEl>
                                          <p:spTgt spid="460823"/>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0834"/>
                                        </p:tgtEl>
                                      </p:cBhvr>
                                    </p:animEffect>
                                    <p:set>
                                      <p:cBhvr>
                                        <p:cTn id="148" dur="1" fill="hold">
                                          <p:stCondLst>
                                            <p:cond delay="499"/>
                                          </p:stCondLst>
                                        </p:cTn>
                                        <p:tgtEl>
                                          <p:spTgt spid="460834"/>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0835"/>
                                        </p:tgtEl>
                                      </p:cBhvr>
                                    </p:animEffect>
                                    <p:set>
                                      <p:cBhvr>
                                        <p:cTn id="151" dur="1" fill="hold">
                                          <p:stCondLst>
                                            <p:cond delay="499"/>
                                          </p:stCondLst>
                                        </p:cTn>
                                        <p:tgtEl>
                                          <p:spTgt spid="46083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0811"/>
                                        </p:tgtEl>
                                      </p:cBhvr>
                                    </p:animEffect>
                                    <p:set>
                                      <p:cBhvr>
                                        <p:cTn id="156" dur="1" fill="hold">
                                          <p:stCondLst>
                                            <p:cond delay="499"/>
                                          </p:stCondLst>
                                        </p:cTn>
                                        <p:tgtEl>
                                          <p:spTgt spid="460811"/>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0812"/>
                                        </p:tgtEl>
                                      </p:cBhvr>
                                    </p:animEffect>
                                    <p:set>
                                      <p:cBhvr>
                                        <p:cTn id="159" dur="1" fill="hold">
                                          <p:stCondLst>
                                            <p:cond delay="499"/>
                                          </p:stCondLst>
                                        </p:cTn>
                                        <p:tgtEl>
                                          <p:spTgt spid="460812"/>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0813"/>
                                        </p:tgtEl>
                                      </p:cBhvr>
                                    </p:animEffect>
                                    <p:set>
                                      <p:cBhvr>
                                        <p:cTn id="162" dur="1" fill="hold">
                                          <p:stCondLst>
                                            <p:cond delay="499"/>
                                          </p:stCondLst>
                                        </p:cTn>
                                        <p:tgtEl>
                                          <p:spTgt spid="460813"/>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0814"/>
                                        </p:tgtEl>
                                      </p:cBhvr>
                                    </p:animEffect>
                                    <p:set>
                                      <p:cBhvr>
                                        <p:cTn id="165" dur="1" fill="hold">
                                          <p:stCondLst>
                                            <p:cond delay="499"/>
                                          </p:stCondLst>
                                        </p:cTn>
                                        <p:tgtEl>
                                          <p:spTgt spid="460814"/>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0815"/>
                                        </p:tgtEl>
                                      </p:cBhvr>
                                    </p:animEffect>
                                    <p:set>
                                      <p:cBhvr>
                                        <p:cTn id="168" dur="1" fill="hold">
                                          <p:stCondLst>
                                            <p:cond delay="499"/>
                                          </p:stCondLst>
                                        </p:cTn>
                                        <p:tgtEl>
                                          <p:spTgt spid="460815"/>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0816"/>
                                        </p:tgtEl>
                                      </p:cBhvr>
                                    </p:animEffect>
                                    <p:set>
                                      <p:cBhvr>
                                        <p:cTn id="171" dur="1" fill="hold">
                                          <p:stCondLst>
                                            <p:cond delay="499"/>
                                          </p:stCondLst>
                                        </p:cTn>
                                        <p:tgtEl>
                                          <p:spTgt spid="460816"/>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0818"/>
                                        </p:tgtEl>
                                      </p:cBhvr>
                                    </p:animEffect>
                                    <p:set>
                                      <p:cBhvr>
                                        <p:cTn id="174" dur="1" fill="hold">
                                          <p:stCondLst>
                                            <p:cond delay="499"/>
                                          </p:stCondLst>
                                        </p:cTn>
                                        <p:tgtEl>
                                          <p:spTgt spid="460818"/>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0819"/>
                                        </p:tgtEl>
                                      </p:cBhvr>
                                    </p:animEffect>
                                    <p:set>
                                      <p:cBhvr>
                                        <p:cTn id="177" dur="1" fill="hold">
                                          <p:stCondLst>
                                            <p:cond delay="499"/>
                                          </p:stCondLst>
                                        </p:cTn>
                                        <p:tgtEl>
                                          <p:spTgt spid="460819"/>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0820"/>
                                        </p:tgtEl>
                                      </p:cBhvr>
                                    </p:animEffect>
                                    <p:set>
                                      <p:cBhvr>
                                        <p:cTn id="180" dur="1" fill="hold">
                                          <p:stCondLst>
                                            <p:cond delay="499"/>
                                          </p:stCondLst>
                                        </p:cTn>
                                        <p:tgtEl>
                                          <p:spTgt spid="460820"/>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0821"/>
                                        </p:tgtEl>
                                      </p:cBhvr>
                                    </p:animEffect>
                                    <p:set>
                                      <p:cBhvr>
                                        <p:cTn id="183" dur="1" fill="hold">
                                          <p:stCondLst>
                                            <p:cond delay="499"/>
                                          </p:stCondLst>
                                        </p:cTn>
                                        <p:tgtEl>
                                          <p:spTgt spid="460821"/>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0822"/>
                                        </p:tgtEl>
                                      </p:cBhvr>
                                    </p:animEffect>
                                    <p:set>
                                      <p:cBhvr>
                                        <p:cTn id="186" dur="1" fill="hold">
                                          <p:stCondLst>
                                            <p:cond delay="499"/>
                                          </p:stCondLst>
                                        </p:cTn>
                                        <p:tgtEl>
                                          <p:spTgt spid="460822"/>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0823"/>
                                        </p:tgtEl>
                                      </p:cBhvr>
                                    </p:animEffect>
                                    <p:set>
                                      <p:cBhvr>
                                        <p:cTn id="189" dur="1" fill="hold">
                                          <p:stCondLst>
                                            <p:cond delay="499"/>
                                          </p:stCondLst>
                                        </p:cTn>
                                        <p:tgtEl>
                                          <p:spTgt spid="460823"/>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0817"/>
                                        </p:tgtEl>
                                      </p:cBhvr>
                                    </p:animEffect>
                                    <p:set>
                                      <p:cBhvr>
                                        <p:cTn id="192" dur="1" fill="hold">
                                          <p:stCondLst>
                                            <p:cond delay="499"/>
                                          </p:stCondLst>
                                        </p:cTn>
                                        <p:tgtEl>
                                          <p:spTgt spid="46081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60803"/>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0824"/>
                                        </p:tgtEl>
                                        <p:attrNameLst>
                                          <p:attrName>style.visibility</p:attrName>
                                        </p:attrNameLst>
                                      </p:cBhvr>
                                      <p:to>
                                        <p:strVal val="visible"/>
                                      </p:to>
                                    </p:set>
                                    <p:animEffect transition="in" filter="fade">
                                      <p:cBhvr>
                                        <p:cTn id="201" dur="1000"/>
                                        <p:tgtEl>
                                          <p:spTgt spid="460824"/>
                                        </p:tgtEl>
                                      </p:cBhvr>
                                    </p:animEffect>
                                    <p:anim calcmode="lin" valueType="num">
                                      <p:cBhvr>
                                        <p:cTn id="202" dur="1000" fill="hold"/>
                                        <p:tgtEl>
                                          <p:spTgt spid="460824"/>
                                        </p:tgtEl>
                                        <p:attrNameLst>
                                          <p:attrName>ppt_x</p:attrName>
                                        </p:attrNameLst>
                                      </p:cBhvr>
                                      <p:tavLst>
                                        <p:tav tm="0">
                                          <p:val>
                                            <p:strVal val="#ppt_x-.1"/>
                                          </p:val>
                                        </p:tav>
                                        <p:tav tm="100000">
                                          <p:val>
                                            <p:strVal val="#ppt_x"/>
                                          </p:val>
                                        </p:tav>
                                      </p:tavLst>
                                    </p:anim>
                                    <p:anim calcmode="lin" valueType="num">
                                      <p:cBhvr>
                                        <p:cTn id="203" dur="1000" fill="hold"/>
                                        <p:tgtEl>
                                          <p:spTgt spid="460824"/>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0828"/>
                                        </p:tgtEl>
                                        <p:attrNameLst>
                                          <p:attrName>style.visibility</p:attrName>
                                        </p:attrNameLst>
                                      </p:cBhvr>
                                      <p:to>
                                        <p:strVal val="visible"/>
                                      </p:to>
                                    </p:set>
                                    <p:animEffect transition="in" filter="dissolve">
                                      <p:cBhvr>
                                        <p:cTn id="213" dur="500"/>
                                        <p:tgtEl>
                                          <p:spTgt spid="46082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0829"/>
                                        </p:tgtEl>
                                        <p:attrNameLst>
                                          <p:attrName>style.visibility</p:attrName>
                                        </p:attrNameLst>
                                      </p:cBhvr>
                                      <p:to>
                                        <p:strVal val="visible"/>
                                      </p:to>
                                    </p:set>
                                    <p:animEffect transition="in" filter="dissolve">
                                      <p:cBhvr>
                                        <p:cTn id="218" dur="500"/>
                                        <p:tgtEl>
                                          <p:spTgt spid="46082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0830"/>
                                        </p:tgtEl>
                                        <p:attrNameLst>
                                          <p:attrName>style.visibility</p:attrName>
                                        </p:attrNameLst>
                                      </p:cBhvr>
                                      <p:to>
                                        <p:strVal val="visible"/>
                                      </p:to>
                                    </p:set>
                                    <p:animEffect transition="in" filter="wipe(down)">
                                      <p:cBhvr>
                                        <p:cTn id="223" dur="500"/>
                                        <p:tgtEl>
                                          <p:spTgt spid="460830"/>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0831"/>
                                        </p:tgtEl>
                                        <p:attrNameLst>
                                          <p:attrName>style.visibility</p:attrName>
                                        </p:attrNameLst>
                                      </p:cBhvr>
                                      <p:to>
                                        <p:strVal val="visible"/>
                                      </p:to>
                                    </p:set>
                                    <p:animEffect transition="in" filter="wipe(down)">
                                      <p:cBhvr>
                                        <p:cTn id="227" dur="500"/>
                                        <p:tgtEl>
                                          <p:spTgt spid="460831"/>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60840"/>
                                        </p:tgtEl>
                                        <p:attrNameLst>
                                          <p:attrName>style.visibility</p:attrName>
                                        </p:attrNameLst>
                                      </p:cBhvr>
                                      <p:to>
                                        <p:strVal val="visible"/>
                                      </p:to>
                                    </p:set>
                                    <p:animEffect transition="in" filter="dissolve">
                                      <p:cBhvr>
                                        <p:cTn id="237" dur="500"/>
                                        <p:tgtEl>
                                          <p:spTgt spid="460840"/>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60841"/>
                                        </p:tgtEl>
                                        <p:attrNameLst>
                                          <p:attrName>style.visibility</p:attrName>
                                        </p:attrNameLst>
                                      </p:cBhvr>
                                      <p:to>
                                        <p:strVal val="visible"/>
                                      </p:to>
                                    </p:set>
                                    <p:animEffect transition="in" filter="dissolve">
                                      <p:cBhvr>
                                        <p:cTn id="242" dur="500"/>
                                        <p:tgtEl>
                                          <p:spTgt spid="460841"/>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460843"/>
                                        </p:tgtEl>
                                        <p:attrNameLst>
                                          <p:attrName>style.visibility</p:attrName>
                                        </p:attrNameLst>
                                      </p:cBhvr>
                                      <p:to>
                                        <p:strVal val="visible"/>
                                      </p:to>
                                    </p:set>
                                    <p:animEffect transition="in" filter="wipe(down)">
                                      <p:cBhvr>
                                        <p:cTn id="247" dur="500"/>
                                        <p:tgtEl>
                                          <p:spTgt spid="460843"/>
                                        </p:tgtEl>
                                      </p:cBhvr>
                                    </p:animEffect>
                                  </p:childTnLst>
                                </p:cTn>
                              </p:par>
                            </p:childTnLst>
                          </p:cTn>
                        </p:par>
                        <p:par>
                          <p:cTn id="248" fill="hold">
                            <p:stCondLst>
                              <p:cond delay="500"/>
                            </p:stCondLst>
                            <p:childTnLst>
                              <p:par>
                                <p:cTn id="249" presetID="22" presetClass="entr" presetSubtype="4" fill="hold" grpId="0" nodeType="afterEffect">
                                  <p:stCondLst>
                                    <p:cond delay="0"/>
                                  </p:stCondLst>
                                  <p:childTnLst>
                                    <p:set>
                                      <p:cBhvr>
                                        <p:cTn id="250" dur="1" fill="hold">
                                          <p:stCondLst>
                                            <p:cond delay="0"/>
                                          </p:stCondLst>
                                        </p:cTn>
                                        <p:tgtEl>
                                          <p:spTgt spid="460842"/>
                                        </p:tgtEl>
                                        <p:attrNameLst>
                                          <p:attrName>style.visibility</p:attrName>
                                        </p:attrNameLst>
                                      </p:cBhvr>
                                      <p:to>
                                        <p:strVal val="visible"/>
                                      </p:to>
                                    </p:set>
                                    <p:animEffect transition="in" filter="wipe(down)">
                                      <p:cBhvr>
                                        <p:cTn id="251" dur="500"/>
                                        <p:tgtEl>
                                          <p:spTgt spid="460842"/>
                                        </p:tgtEl>
                                      </p:cBhvr>
                                    </p:animEffect>
                                  </p:childTnLst>
                                </p:cTn>
                              </p:par>
                            </p:childTnLst>
                          </p:cTn>
                        </p:par>
                        <p:par>
                          <p:cTn id="252" fill="hold">
                            <p:stCondLst>
                              <p:cond delay="1000"/>
                            </p:stCondLst>
                            <p:childTnLst>
                              <p:par>
                                <p:cTn id="253" presetID="10" presetClass="entr" presetSubtype="0" fill="hold" grpId="0" nodeType="afterEffect">
                                  <p:stCondLst>
                                    <p:cond delay="0"/>
                                  </p:stCondLst>
                                  <p:childTnLst>
                                    <p:set>
                                      <p:cBhvr>
                                        <p:cTn id="254" dur="1" fill="hold">
                                          <p:stCondLst>
                                            <p:cond delay="0"/>
                                          </p:stCondLst>
                                        </p:cTn>
                                        <p:tgtEl>
                                          <p:spTgt spid="460832"/>
                                        </p:tgtEl>
                                        <p:attrNameLst>
                                          <p:attrName>style.visibility</p:attrName>
                                        </p:attrNameLst>
                                      </p:cBhvr>
                                      <p:to>
                                        <p:strVal val="visible"/>
                                      </p:to>
                                    </p:set>
                                    <p:animEffect transition="in" filter="fade">
                                      <p:cBhvr>
                                        <p:cTn id="255" dur="2000"/>
                                        <p:tgtEl>
                                          <p:spTgt spid="460832"/>
                                        </p:tgtEl>
                                      </p:cBhvr>
                                    </p:animEffect>
                                  </p:childTnLst>
                                </p:cTn>
                              </p:par>
                            </p:childTnLst>
                          </p:cTn>
                        </p:par>
                      </p:childTnLst>
                    </p:cTn>
                  </p:par>
                  <p:par>
                    <p:cTn id="256" fill="hold">
                      <p:stCondLst>
                        <p:cond delay="indefinite"/>
                      </p:stCondLst>
                      <p:childTnLst>
                        <p:par>
                          <p:cTn id="257" fill="hold">
                            <p:stCondLst>
                              <p:cond delay="0"/>
                            </p:stCondLst>
                            <p:childTnLst>
                              <p:par>
                                <p:cTn id="258" presetID="39" presetClass="entr" presetSubtype="0" accel="100000" fill="hold" grpId="0" nodeType="clickEffect">
                                  <p:stCondLst>
                                    <p:cond delay="0"/>
                                  </p:stCondLst>
                                  <p:childTnLst>
                                    <p:set>
                                      <p:cBhvr>
                                        <p:cTn id="259" dur="1" fill="hold">
                                          <p:stCondLst>
                                            <p:cond delay="0"/>
                                          </p:stCondLst>
                                        </p:cTn>
                                        <p:tgtEl>
                                          <p:spTgt spid="460833"/>
                                        </p:tgtEl>
                                        <p:attrNameLst>
                                          <p:attrName>style.visibility</p:attrName>
                                        </p:attrNameLst>
                                      </p:cBhvr>
                                      <p:to>
                                        <p:strVal val="visible"/>
                                      </p:to>
                                    </p:set>
                                    <p:anim calcmode="lin" valueType="num">
                                      <p:cBhvr>
                                        <p:cTn id="260" dur="500" fill="hold"/>
                                        <p:tgtEl>
                                          <p:spTgt spid="460833"/>
                                        </p:tgtEl>
                                        <p:attrNameLst>
                                          <p:attrName>ppt_h</p:attrName>
                                        </p:attrNameLst>
                                      </p:cBhvr>
                                      <p:tavLst>
                                        <p:tav tm="0">
                                          <p:val>
                                            <p:strVal val="#ppt_h/20"/>
                                          </p:val>
                                        </p:tav>
                                        <p:tav tm="50000">
                                          <p:val>
                                            <p:strVal val="#ppt_h/20"/>
                                          </p:val>
                                        </p:tav>
                                        <p:tav tm="100000">
                                          <p:val>
                                            <p:strVal val="#ppt_h"/>
                                          </p:val>
                                        </p:tav>
                                      </p:tavLst>
                                    </p:anim>
                                    <p:anim calcmode="lin" valueType="num">
                                      <p:cBhvr>
                                        <p:cTn id="261" dur="500" fill="hold"/>
                                        <p:tgtEl>
                                          <p:spTgt spid="460833"/>
                                        </p:tgtEl>
                                        <p:attrNameLst>
                                          <p:attrName>ppt_w</p:attrName>
                                        </p:attrNameLst>
                                      </p:cBhvr>
                                      <p:tavLst>
                                        <p:tav tm="0">
                                          <p:val>
                                            <p:strVal val="#ppt_w+.3"/>
                                          </p:val>
                                        </p:tav>
                                        <p:tav tm="50000">
                                          <p:val>
                                            <p:strVal val="#ppt_w+.3"/>
                                          </p:val>
                                        </p:tav>
                                        <p:tav tm="100000">
                                          <p:val>
                                            <p:strVal val="#ppt_w"/>
                                          </p:val>
                                        </p:tav>
                                      </p:tavLst>
                                    </p:anim>
                                    <p:anim calcmode="lin" valueType="num">
                                      <p:cBhvr>
                                        <p:cTn id="262" dur="500" fill="hold"/>
                                        <p:tgtEl>
                                          <p:spTgt spid="460833"/>
                                        </p:tgtEl>
                                        <p:attrNameLst>
                                          <p:attrName>ppt_x</p:attrName>
                                        </p:attrNameLst>
                                      </p:cBhvr>
                                      <p:tavLst>
                                        <p:tav tm="0">
                                          <p:val>
                                            <p:strVal val="#ppt_x-.3"/>
                                          </p:val>
                                        </p:tav>
                                        <p:tav tm="50000">
                                          <p:val>
                                            <p:strVal val="#ppt_x"/>
                                          </p:val>
                                        </p:tav>
                                        <p:tav tm="100000">
                                          <p:val>
                                            <p:strVal val="#ppt_x"/>
                                          </p:val>
                                        </p:tav>
                                      </p:tavLst>
                                    </p:anim>
                                    <p:anim calcmode="lin" valueType="num">
                                      <p:cBhvr>
                                        <p:cTn id="263" dur="500" fill="hold"/>
                                        <p:tgtEl>
                                          <p:spTgt spid="460833"/>
                                        </p:tgtEl>
                                        <p:attrNameLst>
                                          <p:attrName>ppt_y</p:attrName>
                                        </p:attrNameLst>
                                      </p:cBhvr>
                                      <p:tavLst>
                                        <p:tav tm="0">
                                          <p:val>
                                            <p:strVal val="#ppt_y"/>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53" presetClass="entr" presetSubtype="0" fill="hold" grpId="1" nodeType="clickEffect">
                                  <p:stCondLst>
                                    <p:cond delay="0"/>
                                  </p:stCondLst>
                                  <p:childTnLst>
                                    <p:set>
                                      <p:cBhvr>
                                        <p:cTn id="267" dur="1" fill="hold">
                                          <p:stCondLst>
                                            <p:cond delay="0"/>
                                          </p:stCondLst>
                                        </p:cTn>
                                        <p:tgtEl>
                                          <p:spTgt spid="460802"/>
                                        </p:tgtEl>
                                        <p:attrNameLst>
                                          <p:attrName>style.visibility</p:attrName>
                                        </p:attrNameLst>
                                      </p:cBhvr>
                                      <p:to>
                                        <p:strVal val="visible"/>
                                      </p:to>
                                    </p:set>
                                    <p:anim calcmode="lin" valueType="num">
                                      <p:cBhvr>
                                        <p:cTn id="268" dur="500" fill="hold"/>
                                        <p:tgtEl>
                                          <p:spTgt spid="460802"/>
                                        </p:tgtEl>
                                        <p:attrNameLst>
                                          <p:attrName>ppt_w</p:attrName>
                                        </p:attrNameLst>
                                      </p:cBhvr>
                                      <p:tavLst>
                                        <p:tav tm="0">
                                          <p:val>
                                            <p:fltVal val="0"/>
                                          </p:val>
                                        </p:tav>
                                        <p:tav tm="100000">
                                          <p:val>
                                            <p:strVal val="#ppt_w"/>
                                          </p:val>
                                        </p:tav>
                                      </p:tavLst>
                                    </p:anim>
                                    <p:anim calcmode="lin" valueType="num">
                                      <p:cBhvr>
                                        <p:cTn id="269" dur="500" fill="hold"/>
                                        <p:tgtEl>
                                          <p:spTgt spid="460802"/>
                                        </p:tgtEl>
                                        <p:attrNameLst>
                                          <p:attrName>ppt_h</p:attrName>
                                        </p:attrNameLst>
                                      </p:cBhvr>
                                      <p:tavLst>
                                        <p:tav tm="0">
                                          <p:val>
                                            <p:fltVal val="0"/>
                                          </p:val>
                                        </p:tav>
                                        <p:tav tm="100000">
                                          <p:val>
                                            <p:strVal val="#ppt_h"/>
                                          </p:val>
                                        </p:tav>
                                      </p:tavLst>
                                    </p:anim>
                                    <p:animEffect transition="in" filter="fade">
                                      <p:cBhvr>
                                        <p:cTn id="270" dur="500"/>
                                        <p:tgtEl>
                                          <p:spTgt spid="460802"/>
                                        </p:tgtEl>
                                      </p:cBhvr>
                                    </p:animEffect>
                                  </p:childTnLst>
                                </p:cTn>
                              </p:par>
                              <p:par>
                                <p:cTn id="271" presetID="0" presetClass="path" presetSubtype="0" accel="50000" decel="50000" fill="hold" grpId="0" nodeType="withEffect">
                                  <p:stCondLst>
                                    <p:cond delay="0"/>
                                  </p:stCondLst>
                                  <p:childTnLst>
                                    <p:animMotion origin="layout" path="M 1.11022E-16 -3.26861E-6 L -0.14392 -0.47711 " pathEditMode="relative" rAng="0" ptsTypes="AA">
                                      <p:cBhvr>
                                        <p:cTn id="272" dur="2000" fill="hold"/>
                                        <p:tgtEl>
                                          <p:spTgt spid="460802"/>
                                        </p:tgtEl>
                                        <p:attrNameLst>
                                          <p:attrName>ppt_x</p:attrName>
                                          <p:attrName>ppt_y</p:attrName>
                                        </p:attrNameLst>
                                      </p:cBhvr>
                                      <p:rCtr x="-72" y="-239"/>
                                    </p:animMotion>
                                  </p:childTnLst>
                                </p:cTn>
                              </p:par>
                              <p:par>
                                <p:cTn id="273" presetID="10" presetClass="exit" presetSubtype="0" fill="hold" grpId="1" nodeType="withEffect">
                                  <p:stCondLst>
                                    <p:cond delay="0"/>
                                  </p:stCondLst>
                                  <p:childTnLst>
                                    <p:animEffect transition="out" filter="fade">
                                      <p:cBhvr>
                                        <p:cTn id="274" dur="2000"/>
                                        <p:tgtEl>
                                          <p:spTgt spid="460836"/>
                                        </p:tgtEl>
                                      </p:cBhvr>
                                    </p:animEffect>
                                    <p:set>
                                      <p:cBhvr>
                                        <p:cTn id="275" dur="1" fill="hold">
                                          <p:stCondLst>
                                            <p:cond delay="1999"/>
                                          </p:stCondLst>
                                        </p:cTn>
                                        <p:tgtEl>
                                          <p:spTgt spid="460836"/>
                                        </p:tgtEl>
                                        <p:attrNameLst>
                                          <p:attrName>style.visibility</p:attrName>
                                        </p:attrNameLst>
                                      </p:cBhvr>
                                      <p:to>
                                        <p:strVal val="hidden"/>
                                      </p:to>
                                    </p:set>
                                  </p:childTnLst>
                                </p:cTn>
                              </p:par>
                              <p:par>
                                <p:cTn id="276" presetID="37" presetClass="exit" presetSubtype="0" fill="hold" grpId="1" nodeType="withEffect">
                                  <p:stCondLst>
                                    <p:cond delay="0"/>
                                  </p:stCondLst>
                                  <p:childTnLst>
                                    <p:animEffect transition="out" filter="fade">
                                      <p:cBhvr>
                                        <p:cTn id="277" dur="1000"/>
                                        <p:tgtEl>
                                          <p:spTgt spid="460833"/>
                                        </p:tgtEl>
                                      </p:cBhvr>
                                    </p:animEffect>
                                    <p:anim calcmode="lin" valueType="num">
                                      <p:cBhvr>
                                        <p:cTn id="278" dur="1000"/>
                                        <p:tgtEl>
                                          <p:spTgt spid="460833"/>
                                        </p:tgtEl>
                                        <p:attrNameLst>
                                          <p:attrName>ppt_x</p:attrName>
                                        </p:attrNameLst>
                                      </p:cBhvr>
                                      <p:tavLst>
                                        <p:tav tm="0">
                                          <p:val>
                                            <p:strVal val="ppt_x"/>
                                          </p:val>
                                        </p:tav>
                                        <p:tav tm="100000">
                                          <p:val>
                                            <p:strVal val="ppt_x"/>
                                          </p:val>
                                        </p:tav>
                                      </p:tavLst>
                                    </p:anim>
                                    <p:anim calcmode="lin" valueType="num">
                                      <p:cBhvr>
                                        <p:cTn id="279" dur="100" decel="100000"/>
                                        <p:tgtEl>
                                          <p:spTgt spid="460833"/>
                                        </p:tgtEl>
                                        <p:attrNameLst>
                                          <p:attrName>ppt_y</p:attrName>
                                        </p:attrNameLst>
                                      </p:cBhvr>
                                      <p:tavLst>
                                        <p:tav tm="0">
                                          <p:val>
                                            <p:strVal val="ppt_y"/>
                                          </p:val>
                                        </p:tav>
                                        <p:tav tm="100000">
                                          <p:val>
                                            <p:strVal val="ppt_y-.03"/>
                                          </p:val>
                                        </p:tav>
                                      </p:tavLst>
                                    </p:anim>
                                    <p:anim calcmode="lin" valueType="num">
                                      <p:cBhvr>
                                        <p:cTn id="280" dur="900" accel="100000">
                                          <p:stCondLst>
                                            <p:cond delay="100"/>
                                          </p:stCondLst>
                                        </p:cTn>
                                        <p:tgtEl>
                                          <p:spTgt spid="460833"/>
                                        </p:tgtEl>
                                        <p:attrNameLst>
                                          <p:attrName>ppt_y</p:attrName>
                                        </p:attrNameLst>
                                      </p:cBhvr>
                                      <p:tavLst>
                                        <p:tav tm="0">
                                          <p:val>
                                            <p:strVal val="ppt_y"/>
                                          </p:val>
                                        </p:tav>
                                        <p:tav tm="100000">
                                          <p:val>
                                            <p:strVal val="ppt_y+1"/>
                                          </p:val>
                                        </p:tav>
                                      </p:tavLst>
                                    </p:anim>
                                    <p:set>
                                      <p:cBhvr>
                                        <p:cTn id="281" dur="1" fill="hold">
                                          <p:stCondLst>
                                            <p:cond delay="999"/>
                                          </p:stCondLst>
                                        </p:cTn>
                                        <p:tgtEl>
                                          <p:spTgt spid="460833"/>
                                        </p:tgtEl>
                                        <p:attrNameLst>
                                          <p:attrName>style.visibility</p:attrName>
                                        </p:attrNameLst>
                                      </p:cBhvr>
                                      <p:to>
                                        <p:strVal val="hidden"/>
                                      </p:to>
                                    </p:set>
                                  </p:childTnLst>
                                </p:cTn>
                              </p:par>
                              <p:par>
                                <p:cTn id="282" presetID="37" presetClass="exit" presetSubtype="0" fill="hold" grpId="2" nodeType="withEffect">
                                  <p:stCondLst>
                                    <p:cond delay="0"/>
                                  </p:stCondLst>
                                  <p:childTnLst>
                                    <p:animEffect transition="out" filter="fade">
                                      <p:cBhvr>
                                        <p:cTn id="283" dur="1000"/>
                                        <p:tgtEl>
                                          <p:spTgt spid="460802"/>
                                        </p:tgtEl>
                                      </p:cBhvr>
                                    </p:animEffect>
                                    <p:anim calcmode="lin" valueType="num">
                                      <p:cBhvr>
                                        <p:cTn id="284" dur="1000"/>
                                        <p:tgtEl>
                                          <p:spTgt spid="460802"/>
                                        </p:tgtEl>
                                        <p:attrNameLst>
                                          <p:attrName>ppt_x</p:attrName>
                                        </p:attrNameLst>
                                      </p:cBhvr>
                                      <p:tavLst>
                                        <p:tav tm="0">
                                          <p:val>
                                            <p:strVal val="ppt_x"/>
                                          </p:val>
                                        </p:tav>
                                        <p:tav tm="100000">
                                          <p:val>
                                            <p:strVal val="ppt_x"/>
                                          </p:val>
                                        </p:tav>
                                      </p:tavLst>
                                    </p:anim>
                                    <p:anim calcmode="lin" valueType="num">
                                      <p:cBhvr>
                                        <p:cTn id="285" dur="100" decel="100000"/>
                                        <p:tgtEl>
                                          <p:spTgt spid="460802"/>
                                        </p:tgtEl>
                                        <p:attrNameLst>
                                          <p:attrName>ppt_y</p:attrName>
                                        </p:attrNameLst>
                                      </p:cBhvr>
                                      <p:tavLst>
                                        <p:tav tm="0">
                                          <p:val>
                                            <p:strVal val="ppt_y"/>
                                          </p:val>
                                        </p:tav>
                                        <p:tav tm="100000">
                                          <p:val>
                                            <p:strVal val="ppt_y-.03"/>
                                          </p:val>
                                        </p:tav>
                                      </p:tavLst>
                                    </p:anim>
                                    <p:anim calcmode="lin" valueType="num">
                                      <p:cBhvr>
                                        <p:cTn id="286" dur="900" accel="100000">
                                          <p:stCondLst>
                                            <p:cond delay="100"/>
                                          </p:stCondLst>
                                        </p:cTn>
                                        <p:tgtEl>
                                          <p:spTgt spid="460802"/>
                                        </p:tgtEl>
                                        <p:attrNameLst>
                                          <p:attrName>ppt_y</p:attrName>
                                        </p:attrNameLst>
                                      </p:cBhvr>
                                      <p:tavLst>
                                        <p:tav tm="0">
                                          <p:val>
                                            <p:strVal val="ppt_y"/>
                                          </p:val>
                                        </p:tav>
                                        <p:tav tm="100000">
                                          <p:val>
                                            <p:strVal val="ppt_y+1"/>
                                          </p:val>
                                        </p:tav>
                                      </p:tavLst>
                                    </p:anim>
                                    <p:set>
                                      <p:cBhvr>
                                        <p:cTn id="287" dur="1" fill="hold">
                                          <p:stCondLst>
                                            <p:cond delay="999"/>
                                          </p:stCondLst>
                                        </p:cTn>
                                        <p:tgtEl>
                                          <p:spTgt spid="460802"/>
                                        </p:tgtEl>
                                        <p:attrNameLst>
                                          <p:attrName>style.visibility</p:attrName>
                                        </p:attrNameLst>
                                      </p:cBhvr>
                                      <p:to>
                                        <p:strVal val="hidden"/>
                                      </p:to>
                                    </p:set>
                                  </p:childTnLst>
                                </p:cTn>
                              </p:par>
                              <p:par>
                                <p:cTn id="288" presetID="37" presetClass="exit" presetSubtype="0" fill="hold" grpId="1" nodeType="withEffect">
                                  <p:stCondLst>
                                    <p:cond delay="0"/>
                                  </p:stCondLst>
                                  <p:iterate type="lt">
                                    <p:tmPct val="0"/>
                                  </p:iterate>
                                  <p:childTnLst>
                                    <p:animEffect transition="out" filter="fade">
                                      <p:cBhvr>
                                        <p:cTn id="289" dur="1000"/>
                                        <p:tgtEl>
                                          <p:spTgt spid="460824"/>
                                        </p:tgtEl>
                                      </p:cBhvr>
                                    </p:animEffect>
                                    <p:anim calcmode="lin" valueType="num">
                                      <p:cBhvr>
                                        <p:cTn id="290" dur="1000"/>
                                        <p:tgtEl>
                                          <p:spTgt spid="460824"/>
                                        </p:tgtEl>
                                        <p:attrNameLst>
                                          <p:attrName>ppt_x</p:attrName>
                                        </p:attrNameLst>
                                      </p:cBhvr>
                                      <p:tavLst>
                                        <p:tav tm="0">
                                          <p:val>
                                            <p:strVal val="ppt_x"/>
                                          </p:val>
                                        </p:tav>
                                        <p:tav tm="100000">
                                          <p:val>
                                            <p:strVal val="ppt_x"/>
                                          </p:val>
                                        </p:tav>
                                      </p:tavLst>
                                    </p:anim>
                                    <p:anim calcmode="lin" valueType="num">
                                      <p:cBhvr>
                                        <p:cTn id="291" dur="100" decel="100000"/>
                                        <p:tgtEl>
                                          <p:spTgt spid="460824"/>
                                        </p:tgtEl>
                                        <p:attrNameLst>
                                          <p:attrName>ppt_y</p:attrName>
                                        </p:attrNameLst>
                                      </p:cBhvr>
                                      <p:tavLst>
                                        <p:tav tm="0">
                                          <p:val>
                                            <p:strVal val="ppt_y"/>
                                          </p:val>
                                        </p:tav>
                                        <p:tav tm="100000">
                                          <p:val>
                                            <p:strVal val="ppt_y-.03"/>
                                          </p:val>
                                        </p:tav>
                                      </p:tavLst>
                                    </p:anim>
                                    <p:anim calcmode="lin" valueType="num">
                                      <p:cBhvr>
                                        <p:cTn id="292" dur="900" accel="100000">
                                          <p:stCondLst>
                                            <p:cond delay="100"/>
                                          </p:stCondLst>
                                        </p:cTn>
                                        <p:tgtEl>
                                          <p:spTgt spid="460824"/>
                                        </p:tgtEl>
                                        <p:attrNameLst>
                                          <p:attrName>ppt_y</p:attrName>
                                        </p:attrNameLst>
                                      </p:cBhvr>
                                      <p:tavLst>
                                        <p:tav tm="0">
                                          <p:val>
                                            <p:strVal val="ppt_y"/>
                                          </p:val>
                                        </p:tav>
                                        <p:tav tm="100000">
                                          <p:val>
                                            <p:strVal val="ppt_y+1"/>
                                          </p:val>
                                        </p:tav>
                                      </p:tavLst>
                                    </p:anim>
                                    <p:set>
                                      <p:cBhvr>
                                        <p:cTn id="293" dur="1" fill="hold">
                                          <p:stCondLst>
                                            <p:cond delay="999"/>
                                          </p:stCondLst>
                                        </p:cTn>
                                        <p:tgtEl>
                                          <p:spTgt spid="460824"/>
                                        </p:tgtEl>
                                        <p:attrNameLst>
                                          <p:attrName>style.visibility</p:attrName>
                                        </p:attrNameLst>
                                      </p:cBhvr>
                                      <p:to>
                                        <p:strVal val="hidden"/>
                                      </p:to>
                                    </p:set>
                                  </p:childTnLst>
                                </p:cTn>
                              </p:par>
                              <p:par>
                                <p:cTn id="294" presetID="37" presetClass="exit" presetSubtype="0" fill="hold" nodeType="withEffect">
                                  <p:stCondLst>
                                    <p:cond delay="0"/>
                                  </p:stCondLst>
                                  <p:childTnLst>
                                    <p:animEffect transition="out" filter="fade">
                                      <p:cBhvr>
                                        <p:cTn id="295" dur="1000"/>
                                        <p:tgtEl>
                                          <p:spTgt spid="2"/>
                                        </p:tgtEl>
                                      </p:cBhvr>
                                    </p:animEffect>
                                    <p:anim calcmode="lin" valueType="num">
                                      <p:cBhvr>
                                        <p:cTn id="296" dur="1000"/>
                                        <p:tgtEl>
                                          <p:spTgt spid="2"/>
                                        </p:tgtEl>
                                        <p:attrNameLst>
                                          <p:attrName>ppt_x</p:attrName>
                                        </p:attrNameLst>
                                      </p:cBhvr>
                                      <p:tavLst>
                                        <p:tav tm="0">
                                          <p:val>
                                            <p:strVal val="ppt_x"/>
                                          </p:val>
                                        </p:tav>
                                        <p:tav tm="100000">
                                          <p:val>
                                            <p:strVal val="ppt_x"/>
                                          </p:val>
                                        </p:tav>
                                      </p:tavLst>
                                    </p:anim>
                                    <p:anim calcmode="lin" valueType="num">
                                      <p:cBhvr>
                                        <p:cTn id="297" dur="100" decel="100000"/>
                                        <p:tgtEl>
                                          <p:spTgt spid="2"/>
                                        </p:tgtEl>
                                        <p:attrNameLst>
                                          <p:attrName>ppt_y</p:attrName>
                                        </p:attrNameLst>
                                      </p:cBhvr>
                                      <p:tavLst>
                                        <p:tav tm="0">
                                          <p:val>
                                            <p:strVal val="ppt_y"/>
                                          </p:val>
                                        </p:tav>
                                        <p:tav tm="100000">
                                          <p:val>
                                            <p:strVal val="ppt_y-.03"/>
                                          </p:val>
                                        </p:tav>
                                      </p:tavLst>
                                    </p:anim>
                                    <p:anim calcmode="lin" valueType="num">
                                      <p:cBhvr>
                                        <p:cTn id="298" dur="900" accel="100000">
                                          <p:stCondLst>
                                            <p:cond delay="100"/>
                                          </p:stCondLst>
                                        </p:cTn>
                                        <p:tgtEl>
                                          <p:spTgt spid="2"/>
                                        </p:tgtEl>
                                        <p:attrNameLst>
                                          <p:attrName>ppt_y</p:attrName>
                                        </p:attrNameLst>
                                      </p:cBhvr>
                                      <p:tavLst>
                                        <p:tav tm="0">
                                          <p:val>
                                            <p:strVal val="ppt_y"/>
                                          </p:val>
                                        </p:tav>
                                        <p:tav tm="100000">
                                          <p:val>
                                            <p:strVal val="ppt_y+1"/>
                                          </p:val>
                                        </p:tav>
                                      </p:tavLst>
                                    </p:anim>
                                    <p:set>
                                      <p:cBhvr>
                                        <p:cTn id="299" dur="1" fill="hold">
                                          <p:stCondLst>
                                            <p:cond delay="999"/>
                                          </p:stCondLst>
                                        </p:cTn>
                                        <p:tgtEl>
                                          <p:spTgt spid="2"/>
                                        </p:tgtEl>
                                        <p:attrNameLst>
                                          <p:attrName>style.visibility</p:attrName>
                                        </p:attrNameLst>
                                      </p:cBhvr>
                                      <p:to>
                                        <p:strVal val="hidden"/>
                                      </p:to>
                                    </p:set>
                                  </p:childTnLst>
                                </p:cTn>
                              </p:par>
                              <p:par>
                                <p:cTn id="300" presetID="37" presetClass="exit" presetSubtype="0" fill="hold" grpId="1" nodeType="withEffect">
                                  <p:stCondLst>
                                    <p:cond delay="0"/>
                                  </p:stCondLst>
                                  <p:childTnLst>
                                    <p:animEffect transition="out" filter="fade">
                                      <p:cBhvr>
                                        <p:cTn id="301" dur="1000"/>
                                        <p:tgtEl>
                                          <p:spTgt spid="460828"/>
                                        </p:tgtEl>
                                      </p:cBhvr>
                                    </p:animEffect>
                                    <p:anim calcmode="lin" valueType="num">
                                      <p:cBhvr>
                                        <p:cTn id="302" dur="1000"/>
                                        <p:tgtEl>
                                          <p:spTgt spid="460828"/>
                                        </p:tgtEl>
                                        <p:attrNameLst>
                                          <p:attrName>ppt_x</p:attrName>
                                        </p:attrNameLst>
                                      </p:cBhvr>
                                      <p:tavLst>
                                        <p:tav tm="0">
                                          <p:val>
                                            <p:strVal val="ppt_x"/>
                                          </p:val>
                                        </p:tav>
                                        <p:tav tm="100000">
                                          <p:val>
                                            <p:strVal val="ppt_x"/>
                                          </p:val>
                                        </p:tav>
                                      </p:tavLst>
                                    </p:anim>
                                    <p:anim calcmode="lin" valueType="num">
                                      <p:cBhvr>
                                        <p:cTn id="303" dur="100" decel="100000"/>
                                        <p:tgtEl>
                                          <p:spTgt spid="460828"/>
                                        </p:tgtEl>
                                        <p:attrNameLst>
                                          <p:attrName>ppt_y</p:attrName>
                                        </p:attrNameLst>
                                      </p:cBhvr>
                                      <p:tavLst>
                                        <p:tav tm="0">
                                          <p:val>
                                            <p:strVal val="ppt_y"/>
                                          </p:val>
                                        </p:tav>
                                        <p:tav tm="100000">
                                          <p:val>
                                            <p:strVal val="ppt_y-.03"/>
                                          </p:val>
                                        </p:tav>
                                      </p:tavLst>
                                    </p:anim>
                                    <p:anim calcmode="lin" valueType="num">
                                      <p:cBhvr>
                                        <p:cTn id="304" dur="900" accel="100000">
                                          <p:stCondLst>
                                            <p:cond delay="100"/>
                                          </p:stCondLst>
                                        </p:cTn>
                                        <p:tgtEl>
                                          <p:spTgt spid="460828"/>
                                        </p:tgtEl>
                                        <p:attrNameLst>
                                          <p:attrName>ppt_y</p:attrName>
                                        </p:attrNameLst>
                                      </p:cBhvr>
                                      <p:tavLst>
                                        <p:tav tm="0">
                                          <p:val>
                                            <p:strVal val="ppt_y"/>
                                          </p:val>
                                        </p:tav>
                                        <p:tav tm="100000">
                                          <p:val>
                                            <p:strVal val="ppt_y+1"/>
                                          </p:val>
                                        </p:tav>
                                      </p:tavLst>
                                    </p:anim>
                                    <p:set>
                                      <p:cBhvr>
                                        <p:cTn id="305" dur="1" fill="hold">
                                          <p:stCondLst>
                                            <p:cond delay="999"/>
                                          </p:stCondLst>
                                        </p:cTn>
                                        <p:tgtEl>
                                          <p:spTgt spid="460828"/>
                                        </p:tgtEl>
                                        <p:attrNameLst>
                                          <p:attrName>style.visibility</p:attrName>
                                        </p:attrNameLst>
                                      </p:cBhvr>
                                      <p:to>
                                        <p:strVal val="hidden"/>
                                      </p:to>
                                    </p:set>
                                  </p:childTnLst>
                                </p:cTn>
                              </p:par>
                              <p:par>
                                <p:cTn id="306" presetID="37" presetClass="exit" presetSubtype="0" fill="hold" grpId="1" nodeType="withEffect">
                                  <p:stCondLst>
                                    <p:cond delay="0"/>
                                  </p:stCondLst>
                                  <p:childTnLst>
                                    <p:animEffect transition="out" filter="fade">
                                      <p:cBhvr>
                                        <p:cTn id="307" dur="1000"/>
                                        <p:tgtEl>
                                          <p:spTgt spid="460829"/>
                                        </p:tgtEl>
                                      </p:cBhvr>
                                    </p:animEffect>
                                    <p:anim calcmode="lin" valueType="num">
                                      <p:cBhvr>
                                        <p:cTn id="308" dur="1000"/>
                                        <p:tgtEl>
                                          <p:spTgt spid="460829"/>
                                        </p:tgtEl>
                                        <p:attrNameLst>
                                          <p:attrName>ppt_x</p:attrName>
                                        </p:attrNameLst>
                                      </p:cBhvr>
                                      <p:tavLst>
                                        <p:tav tm="0">
                                          <p:val>
                                            <p:strVal val="ppt_x"/>
                                          </p:val>
                                        </p:tav>
                                        <p:tav tm="100000">
                                          <p:val>
                                            <p:strVal val="ppt_x"/>
                                          </p:val>
                                        </p:tav>
                                      </p:tavLst>
                                    </p:anim>
                                    <p:anim calcmode="lin" valueType="num">
                                      <p:cBhvr>
                                        <p:cTn id="309" dur="100" decel="100000"/>
                                        <p:tgtEl>
                                          <p:spTgt spid="460829"/>
                                        </p:tgtEl>
                                        <p:attrNameLst>
                                          <p:attrName>ppt_y</p:attrName>
                                        </p:attrNameLst>
                                      </p:cBhvr>
                                      <p:tavLst>
                                        <p:tav tm="0">
                                          <p:val>
                                            <p:strVal val="ppt_y"/>
                                          </p:val>
                                        </p:tav>
                                        <p:tav tm="100000">
                                          <p:val>
                                            <p:strVal val="ppt_y-.03"/>
                                          </p:val>
                                        </p:tav>
                                      </p:tavLst>
                                    </p:anim>
                                    <p:anim calcmode="lin" valueType="num">
                                      <p:cBhvr>
                                        <p:cTn id="310" dur="900" accel="100000">
                                          <p:stCondLst>
                                            <p:cond delay="100"/>
                                          </p:stCondLst>
                                        </p:cTn>
                                        <p:tgtEl>
                                          <p:spTgt spid="460829"/>
                                        </p:tgtEl>
                                        <p:attrNameLst>
                                          <p:attrName>ppt_y</p:attrName>
                                        </p:attrNameLst>
                                      </p:cBhvr>
                                      <p:tavLst>
                                        <p:tav tm="0">
                                          <p:val>
                                            <p:strVal val="ppt_y"/>
                                          </p:val>
                                        </p:tav>
                                        <p:tav tm="100000">
                                          <p:val>
                                            <p:strVal val="ppt_y+1"/>
                                          </p:val>
                                        </p:tav>
                                      </p:tavLst>
                                    </p:anim>
                                    <p:set>
                                      <p:cBhvr>
                                        <p:cTn id="311" dur="1" fill="hold">
                                          <p:stCondLst>
                                            <p:cond delay="999"/>
                                          </p:stCondLst>
                                        </p:cTn>
                                        <p:tgtEl>
                                          <p:spTgt spid="460829"/>
                                        </p:tgtEl>
                                        <p:attrNameLst>
                                          <p:attrName>style.visibility</p:attrName>
                                        </p:attrNameLst>
                                      </p:cBhvr>
                                      <p:to>
                                        <p:strVal val="hidden"/>
                                      </p:to>
                                    </p:set>
                                  </p:childTnLst>
                                </p:cTn>
                              </p:par>
                              <p:par>
                                <p:cTn id="312" presetID="37" presetClass="exit" presetSubtype="0" fill="hold" grpId="1" nodeType="withEffect">
                                  <p:stCondLst>
                                    <p:cond delay="0"/>
                                  </p:stCondLst>
                                  <p:childTnLst>
                                    <p:animEffect transition="out" filter="fade">
                                      <p:cBhvr>
                                        <p:cTn id="313" dur="1000"/>
                                        <p:tgtEl>
                                          <p:spTgt spid="460830"/>
                                        </p:tgtEl>
                                      </p:cBhvr>
                                    </p:animEffect>
                                    <p:anim calcmode="lin" valueType="num">
                                      <p:cBhvr>
                                        <p:cTn id="314" dur="1000"/>
                                        <p:tgtEl>
                                          <p:spTgt spid="460830"/>
                                        </p:tgtEl>
                                        <p:attrNameLst>
                                          <p:attrName>ppt_x</p:attrName>
                                        </p:attrNameLst>
                                      </p:cBhvr>
                                      <p:tavLst>
                                        <p:tav tm="0">
                                          <p:val>
                                            <p:strVal val="ppt_x"/>
                                          </p:val>
                                        </p:tav>
                                        <p:tav tm="100000">
                                          <p:val>
                                            <p:strVal val="ppt_x"/>
                                          </p:val>
                                        </p:tav>
                                      </p:tavLst>
                                    </p:anim>
                                    <p:anim calcmode="lin" valueType="num">
                                      <p:cBhvr>
                                        <p:cTn id="315" dur="100" decel="100000"/>
                                        <p:tgtEl>
                                          <p:spTgt spid="460830"/>
                                        </p:tgtEl>
                                        <p:attrNameLst>
                                          <p:attrName>ppt_y</p:attrName>
                                        </p:attrNameLst>
                                      </p:cBhvr>
                                      <p:tavLst>
                                        <p:tav tm="0">
                                          <p:val>
                                            <p:strVal val="ppt_y"/>
                                          </p:val>
                                        </p:tav>
                                        <p:tav tm="100000">
                                          <p:val>
                                            <p:strVal val="ppt_y-.03"/>
                                          </p:val>
                                        </p:tav>
                                      </p:tavLst>
                                    </p:anim>
                                    <p:anim calcmode="lin" valueType="num">
                                      <p:cBhvr>
                                        <p:cTn id="316" dur="900" accel="100000">
                                          <p:stCondLst>
                                            <p:cond delay="100"/>
                                          </p:stCondLst>
                                        </p:cTn>
                                        <p:tgtEl>
                                          <p:spTgt spid="460830"/>
                                        </p:tgtEl>
                                        <p:attrNameLst>
                                          <p:attrName>ppt_y</p:attrName>
                                        </p:attrNameLst>
                                      </p:cBhvr>
                                      <p:tavLst>
                                        <p:tav tm="0">
                                          <p:val>
                                            <p:strVal val="ppt_y"/>
                                          </p:val>
                                        </p:tav>
                                        <p:tav tm="100000">
                                          <p:val>
                                            <p:strVal val="ppt_y+1"/>
                                          </p:val>
                                        </p:tav>
                                      </p:tavLst>
                                    </p:anim>
                                    <p:set>
                                      <p:cBhvr>
                                        <p:cTn id="317" dur="1" fill="hold">
                                          <p:stCondLst>
                                            <p:cond delay="999"/>
                                          </p:stCondLst>
                                        </p:cTn>
                                        <p:tgtEl>
                                          <p:spTgt spid="460830"/>
                                        </p:tgtEl>
                                        <p:attrNameLst>
                                          <p:attrName>style.visibility</p:attrName>
                                        </p:attrNameLst>
                                      </p:cBhvr>
                                      <p:to>
                                        <p:strVal val="hidden"/>
                                      </p:to>
                                    </p:set>
                                  </p:childTnLst>
                                </p:cTn>
                              </p:par>
                              <p:par>
                                <p:cTn id="318" presetID="37" presetClass="exit" presetSubtype="0" fill="hold" grpId="1" nodeType="withEffect">
                                  <p:stCondLst>
                                    <p:cond delay="0"/>
                                  </p:stCondLst>
                                  <p:childTnLst>
                                    <p:animEffect transition="out" filter="fade">
                                      <p:cBhvr>
                                        <p:cTn id="319" dur="1000"/>
                                        <p:tgtEl>
                                          <p:spTgt spid="460831"/>
                                        </p:tgtEl>
                                      </p:cBhvr>
                                    </p:animEffect>
                                    <p:anim calcmode="lin" valueType="num">
                                      <p:cBhvr>
                                        <p:cTn id="320" dur="1000"/>
                                        <p:tgtEl>
                                          <p:spTgt spid="460831"/>
                                        </p:tgtEl>
                                        <p:attrNameLst>
                                          <p:attrName>ppt_x</p:attrName>
                                        </p:attrNameLst>
                                      </p:cBhvr>
                                      <p:tavLst>
                                        <p:tav tm="0">
                                          <p:val>
                                            <p:strVal val="ppt_x"/>
                                          </p:val>
                                        </p:tav>
                                        <p:tav tm="100000">
                                          <p:val>
                                            <p:strVal val="ppt_x"/>
                                          </p:val>
                                        </p:tav>
                                      </p:tavLst>
                                    </p:anim>
                                    <p:anim calcmode="lin" valueType="num">
                                      <p:cBhvr>
                                        <p:cTn id="321" dur="100" decel="100000"/>
                                        <p:tgtEl>
                                          <p:spTgt spid="460831"/>
                                        </p:tgtEl>
                                        <p:attrNameLst>
                                          <p:attrName>ppt_y</p:attrName>
                                        </p:attrNameLst>
                                      </p:cBhvr>
                                      <p:tavLst>
                                        <p:tav tm="0">
                                          <p:val>
                                            <p:strVal val="ppt_y"/>
                                          </p:val>
                                        </p:tav>
                                        <p:tav tm="100000">
                                          <p:val>
                                            <p:strVal val="ppt_y-.03"/>
                                          </p:val>
                                        </p:tav>
                                      </p:tavLst>
                                    </p:anim>
                                    <p:anim calcmode="lin" valueType="num">
                                      <p:cBhvr>
                                        <p:cTn id="322" dur="900" accel="100000">
                                          <p:stCondLst>
                                            <p:cond delay="100"/>
                                          </p:stCondLst>
                                        </p:cTn>
                                        <p:tgtEl>
                                          <p:spTgt spid="460831"/>
                                        </p:tgtEl>
                                        <p:attrNameLst>
                                          <p:attrName>ppt_y</p:attrName>
                                        </p:attrNameLst>
                                      </p:cBhvr>
                                      <p:tavLst>
                                        <p:tav tm="0">
                                          <p:val>
                                            <p:strVal val="ppt_y"/>
                                          </p:val>
                                        </p:tav>
                                        <p:tav tm="100000">
                                          <p:val>
                                            <p:strVal val="ppt_y+1"/>
                                          </p:val>
                                        </p:tav>
                                      </p:tavLst>
                                    </p:anim>
                                    <p:set>
                                      <p:cBhvr>
                                        <p:cTn id="323" dur="1" fill="hold">
                                          <p:stCondLst>
                                            <p:cond delay="999"/>
                                          </p:stCondLst>
                                        </p:cTn>
                                        <p:tgtEl>
                                          <p:spTgt spid="460831"/>
                                        </p:tgtEl>
                                        <p:attrNameLst>
                                          <p:attrName>style.visibility</p:attrName>
                                        </p:attrNameLst>
                                      </p:cBhvr>
                                      <p:to>
                                        <p:strVal val="hidden"/>
                                      </p:to>
                                    </p:set>
                                  </p:childTnLst>
                                </p:cTn>
                              </p:par>
                              <p:par>
                                <p:cTn id="324" presetID="37" presetClass="exit" presetSubtype="0" fill="hold" grpId="1" nodeType="withEffect">
                                  <p:stCondLst>
                                    <p:cond delay="0"/>
                                  </p:stCondLst>
                                  <p:childTnLst>
                                    <p:animEffect transition="out" filter="fade">
                                      <p:cBhvr>
                                        <p:cTn id="325" dur="1000"/>
                                        <p:tgtEl>
                                          <p:spTgt spid="460832"/>
                                        </p:tgtEl>
                                      </p:cBhvr>
                                    </p:animEffect>
                                    <p:anim calcmode="lin" valueType="num">
                                      <p:cBhvr>
                                        <p:cTn id="326" dur="1000"/>
                                        <p:tgtEl>
                                          <p:spTgt spid="460832"/>
                                        </p:tgtEl>
                                        <p:attrNameLst>
                                          <p:attrName>ppt_x</p:attrName>
                                        </p:attrNameLst>
                                      </p:cBhvr>
                                      <p:tavLst>
                                        <p:tav tm="0">
                                          <p:val>
                                            <p:strVal val="ppt_x"/>
                                          </p:val>
                                        </p:tav>
                                        <p:tav tm="100000">
                                          <p:val>
                                            <p:strVal val="ppt_x"/>
                                          </p:val>
                                        </p:tav>
                                      </p:tavLst>
                                    </p:anim>
                                    <p:anim calcmode="lin" valueType="num">
                                      <p:cBhvr>
                                        <p:cTn id="327" dur="100" decel="100000"/>
                                        <p:tgtEl>
                                          <p:spTgt spid="460832"/>
                                        </p:tgtEl>
                                        <p:attrNameLst>
                                          <p:attrName>ppt_y</p:attrName>
                                        </p:attrNameLst>
                                      </p:cBhvr>
                                      <p:tavLst>
                                        <p:tav tm="0">
                                          <p:val>
                                            <p:strVal val="ppt_y"/>
                                          </p:val>
                                        </p:tav>
                                        <p:tav tm="100000">
                                          <p:val>
                                            <p:strVal val="ppt_y-.03"/>
                                          </p:val>
                                        </p:tav>
                                      </p:tavLst>
                                    </p:anim>
                                    <p:anim calcmode="lin" valueType="num">
                                      <p:cBhvr>
                                        <p:cTn id="328" dur="900" accel="100000">
                                          <p:stCondLst>
                                            <p:cond delay="100"/>
                                          </p:stCondLst>
                                        </p:cTn>
                                        <p:tgtEl>
                                          <p:spTgt spid="460832"/>
                                        </p:tgtEl>
                                        <p:attrNameLst>
                                          <p:attrName>ppt_y</p:attrName>
                                        </p:attrNameLst>
                                      </p:cBhvr>
                                      <p:tavLst>
                                        <p:tav tm="0">
                                          <p:val>
                                            <p:strVal val="ppt_y"/>
                                          </p:val>
                                        </p:tav>
                                        <p:tav tm="100000">
                                          <p:val>
                                            <p:strVal val="ppt_y+1"/>
                                          </p:val>
                                        </p:tav>
                                      </p:tavLst>
                                    </p:anim>
                                    <p:set>
                                      <p:cBhvr>
                                        <p:cTn id="329" dur="1" fill="hold">
                                          <p:stCondLst>
                                            <p:cond delay="999"/>
                                          </p:stCondLst>
                                        </p:cTn>
                                        <p:tgtEl>
                                          <p:spTgt spid="460832"/>
                                        </p:tgtEl>
                                        <p:attrNameLst>
                                          <p:attrName>style.visibility</p:attrName>
                                        </p:attrNameLst>
                                      </p:cBhvr>
                                      <p:to>
                                        <p:strVal val="hidden"/>
                                      </p:to>
                                    </p:set>
                                  </p:childTnLst>
                                </p:cTn>
                              </p:par>
                              <p:par>
                                <p:cTn id="330" presetID="37" presetClass="exit" presetSubtype="0" fill="hold" nodeType="withEffect">
                                  <p:stCondLst>
                                    <p:cond delay="0"/>
                                  </p:stCondLst>
                                  <p:childTnLst>
                                    <p:animEffect transition="out" filter="fade">
                                      <p:cBhvr>
                                        <p:cTn id="331" dur="1000"/>
                                        <p:tgtEl>
                                          <p:spTgt spid="3"/>
                                        </p:tgtEl>
                                      </p:cBhvr>
                                    </p:animEffect>
                                    <p:anim calcmode="lin" valueType="num">
                                      <p:cBhvr>
                                        <p:cTn id="332" dur="1000"/>
                                        <p:tgtEl>
                                          <p:spTgt spid="3"/>
                                        </p:tgtEl>
                                        <p:attrNameLst>
                                          <p:attrName>ppt_x</p:attrName>
                                        </p:attrNameLst>
                                      </p:cBhvr>
                                      <p:tavLst>
                                        <p:tav tm="0">
                                          <p:val>
                                            <p:strVal val="ppt_x"/>
                                          </p:val>
                                        </p:tav>
                                        <p:tav tm="100000">
                                          <p:val>
                                            <p:strVal val="ppt_x"/>
                                          </p:val>
                                        </p:tav>
                                      </p:tavLst>
                                    </p:anim>
                                    <p:anim calcmode="lin" valueType="num">
                                      <p:cBhvr>
                                        <p:cTn id="333" dur="100" decel="100000"/>
                                        <p:tgtEl>
                                          <p:spTgt spid="3"/>
                                        </p:tgtEl>
                                        <p:attrNameLst>
                                          <p:attrName>ppt_y</p:attrName>
                                        </p:attrNameLst>
                                      </p:cBhvr>
                                      <p:tavLst>
                                        <p:tav tm="0">
                                          <p:val>
                                            <p:strVal val="ppt_y"/>
                                          </p:val>
                                        </p:tav>
                                        <p:tav tm="100000">
                                          <p:val>
                                            <p:strVal val="ppt_y-.03"/>
                                          </p:val>
                                        </p:tav>
                                      </p:tavLst>
                                    </p:anim>
                                    <p:anim calcmode="lin" valueType="num">
                                      <p:cBhvr>
                                        <p:cTn id="334" dur="900" accel="100000">
                                          <p:stCondLst>
                                            <p:cond delay="100"/>
                                          </p:stCondLst>
                                        </p:cTn>
                                        <p:tgtEl>
                                          <p:spTgt spid="3"/>
                                        </p:tgtEl>
                                        <p:attrNameLst>
                                          <p:attrName>ppt_y</p:attrName>
                                        </p:attrNameLst>
                                      </p:cBhvr>
                                      <p:tavLst>
                                        <p:tav tm="0">
                                          <p:val>
                                            <p:strVal val="ppt_y"/>
                                          </p:val>
                                        </p:tav>
                                        <p:tav tm="100000">
                                          <p:val>
                                            <p:strVal val="ppt_y+1"/>
                                          </p:val>
                                        </p:tav>
                                      </p:tavLst>
                                    </p:anim>
                                    <p:set>
                                      <p:cBhvr>
                                        <p:cTn id="335" dur="1" fill="hold">
                                          <p:stCondLst>
                                            <p:cond delay="999"/>
                                          </p:stCondLst>
                                        </p:cTn>
                                        <p:tgtEl>
                                          <p:spTgt spid="3"/>
                                        </p:tgtEl>
                                        <p:attrNameLst>
                                          <p:attrName>style.visibility</p:attrName>
                                        </p:attrNameLst>
                                      </p:cBhvr>
                                      <p:to>
                                        <p:strVal val="hidden"/>
                                      </p:to>
                                    </p:set>
                                  </p:childTnLst>
                                </p:cTn>
                              </p:par>
                              <p:par>
                                <p:cTn id="336" presetID="37" presetClass="exit" presetSubtype="0" fill="hold" grpId="1" nodeType="withEffect">
                                  <p:stCondLst>
                                    <p:cond delay="0"/>
                                  </p:stCondLst>
                                  <p:childTnLst>
                                    <p:animEffect transition="out" filter="fade">
                                      <p:cBhvr>
                                        <p:cTn id="337" dur="1000"/>
                                        <p:tgtEl>
                                          <p:spTgt spid="460840"/>
                                        </p:tgtEl>
                                      </p:cBhvr>
                                    </p:animEffect>
                                    <p:anim calcmode="lin" valueType="num">
                                      <p:cBhvr>
                                        <p:cTn id="338" dur="1000"/>
                                        <p:tgtEl>
                                          <p:spTgt spid="460840"/>
                                        </p:tgtEl>
                                        <p:attrNameLst>
                                          <p:attrName>ppt_x</p:attrName>
                                        </p:attrNameLst>
                                      </p:cBhvr>
                                      <p:tavLst>
                                        <p:tav tm="0">
                                          <p:val>
                                            <p:strVal val="ppt_x"/>
                                          </p:val>
                                        </p:tav>
                                        <p:tav tm="100000">
                                          <p:val>
                                            <p:strVal val="ppt_x"/>
                                          </p:val>
                                        </p:tav>
                                      </p:tavLst>
                                    </p:anim>
                                    <p:anim calcmode="lin" valueType="num">
                                      <p:cBhvr>
                                        <p:cTn id="339" dur="100" decel="100000"/>
                                        <p:tgtEl>
                                          <p:spTgt spid="460840"/>
                                        </p:tgtEl>
                                        <p:attrNameLst>
                                          <p:attrName>ppt_y</p:attrName>
                                        </p:attrNameLst>
                                      </p:cBhvr>
                                      <p:tavLst>
                                        <p:tav tm="0">
                                          <p:val>
                                            <p:strVal val="ppt_y"/>
                                          </p:val>
                                        </p:tav>
                                        <p:tav tm="100000">
                                          <p:val>
                                            <p:strVal val="ppt_y-.03"/>
                                          </p:val>
                                        </p:tav>
                                      </p:tavLst>
                                    </p:anim>
                                    <p:anim calcmode="lin" valueType="num">
                                      <p:cBhvr>
                                        <p:cTn id="340" dur="900" accel="100000">
                                          <p:stCondLst>
                                            <p:cond delay="100"/>
                                          </p:stCondLst>
                                        </p:cTn>
                                        <p:tgtEl>
                                          <p:spTgt spid="460840"/>
                                        </p:tgtEl>
                                        <p:attrNameLst>
                                          <p:attrName>ppt_y</p:attrName>
                                        </p:attrNameLst>
                                      </p:cBhvr>
                                      <p:tavLst>
                                        <p:tav tm="0">
                                          <p:val>
                                            <p:strVal val="ppt_y"/>
                                          </p:val>
                                        </p:tav>
                                        <p:tav tm="100000">
                                          <p:val>
                                            <p:strVal val="ppt_y+1"/>
                                          </p:val>
                                        </p:tav>
                                      </p:tavLst>
                                    </p:anim>
                                    <p:set>
                                      <p:cBhvr>
                                        <p:cTn id="341" dur="1" fill="hold">
                                          <p:stCondLst>
                                            <p:cond delay="999"/>
                                          </p:stCondLst>
                                        </p:cTn>
                                        <p:tgtEl>
                                          <p:spTgt spid="460840"/>
                                        </p:tgtEl>
                                        <p:attrNameLst>
                                          <p:attrName>style.visibility</p:attrName>
                                        </p:attrNameLst>
                                      </p:cBhvr>
                                      <p:to>
                                        <p:strVal val="hidden"/>
                                      </p:to>
                                    </p:set>
                                  </p:childTnLst>
                                </p:cTn>
                              </p:par>
                              <p:par>
                                <p:cTn id="342" presetID="37" presetClass="exit" presetSubtype="0" fill="hold" grpId="1" nodeType="withEffect">
                                  <p:stCondLst>
                                    <p:cond delay="0"/>
                                  </p:stCondLst>
                                  <p:childTnLst>
                                    <p:animEffect transition="out" filter="fade">
                                      <p:cBhvr>
                                        <p:cTn id="343" dur="1000"/>
                                        <p:tgtEl>
                                          <p:spTgt spid="460841"/>
                                        </p:tgtEl>
                                      </p:cBhvr>
                                    </p:animEffect>
                                    <p:anim calcmode="lin" valueType="num">
                                      <p:cBhvr>
                                        <p:cTn id="344" dur="1000"/>
                                        <p:tgtEl>
                                          <p:spTgt spid="460841"/>
                                        </p:tgtEl>
                                        <p:attrNameLst>
                                          <p:attrName>ppt_x</p:attrName>
                                        </p:attrNameLst>
                                      </p:cBhvr>
                                      <p:tavLst>
                                        <p:tav tm="0">
                                          <p:val>
                                            <p:strVal val="ppt_x"/>
                                          </p:val>
                                        </p:tav>
                                        <p:tav tm="100000">
                                          <p:val>
                                            <p:strVal val="ppt_x"/>
                                          </p:val>
                                        </p:tav>
                                      </p:tavLst>
                                    </p:anim>
                                    <p:anim calcmode="lin" valueType="num">
                                      <p:cBhvr>
                                        <p:cTn id="345" dur="100" decel="100000"/>
                                        <p:tgtEl>
                                          <p:spTgt spid="460841"/>
                                        </p:tgtEl>
                                        <p:attrNameLst>
                                          <p:attrName>ppt_y</p:attrName>
                                        </p:attrNameLst>
                                      </p:cBhvr>
                                      <p:tavLst>
                                        <p:tav tm="0">
                                          <p:val>
                                            <p:strVal val="ppt_y"/>
                                          </p:val>
                                        </p:tav>
                                        <p:tav tm="100000">
                                          <p:val>
                                            <p:strVal val="ppt_y-.03"/>
                                          </p:val>
                                        </p:tav>
                                      </p:tavLst>
                                    </p:anim>
                                    <p:anim calcmode="lin" valueType="num">
                                      <p:cBhvr>
                                        <p:cTn id="346" dur="900" accel="100000">
                                          <p:stCondLst>
                                            <p:cond delay="100"/>
                                          </p:stCondLst>
                                        </p:cTn>
                                        <p:tgtEl>
                                          <p:spTgt spid="460841"/>
                                        </p:tgtEl>
                                        <p:attrNameLst>
                                          <p:attrName>ppt_y</p:attrName>
                                        </p:attrNameLst>
                                      </p:cBhvr>
                                      <p:tavLst>
                                        <p:tav tm="0">
                                          <p:val>
                                            <p:strVal val="ppt_y"/>
                                          </p:val>
                                        </p:tav>
                                        <p:tav tm="100000">
                                          <p:val>
                                            <p:strVal val="ppt_y+1"/>
                                          </p:val>
                                        </p:tav>
                                      </p:tavLst>
                                    </p:anim>
                                    <p:set>
                                      <p:cBhvr>
                                        <p:cTn id="347" dur="1" fill="hold">
                                          <p:stCondLst>
                                            <p:cond delay="999"/>
                                          </p:stCondLst>
                                        </p:cTn>
                                        <p:tgtEl>
                                          <p:spTgt spid="460841"/>
                                        </p:tgtEl>
                                        <p:attrNameLst>
                                          <p:attrName>style.visibility</p:attrName>
                                        </p:attrNameLst>
                                      </p:cBhvr>
                                      <p:to>
                                        <p:strVal val="hidden"/>
                                      </p:to>
                                    </p:set>
                                  </p:childTnLst>
                                </p:cTn>
                              </p:par>
                              <p:par>
                                <p:cTn id="348" presetID="37" presetClass="exit" presetSubtype="0" fill="hold" grpId="1" nodeType="withEffect">
                                  <p:stCondLst>
                                    <p:cond delay="0"/>
                                  </p:stCondLst>
                                  <p:childTnLst>
                                    <p:animEffect transition="out" filter="fade">
                                      <p:cBhvr>
                                        <p:cTn id="349" dur="1000"/>
                                        <p:tgtEl>
                                          <p:spTgt spid="460842"/>
                                        </p:tgtEl>
                                      </p:cBhvr>
                                    </p:animEffect>
                                    <p:anim calcmode="lin" valueType="num">
                                      <p:cBhvr>
                                        <p:cTn id="350" dur="1000"/>
                                        <p:tgtEl>
                                          <p:spTgt spid="460842"/>
                                        </p:tgtEl>
                                        <p:attrNameLst>
                                          <p:attrName>ppt_x</p:attrName>
                                        </p:attrNameLst>
                                      </p:cBhvr>
                                      <p:tavLst>
                                        <p:tav tm="0">
                                          <p:val>
                                            <p:strVal val="ppt_x"/>
                                          </p:val>
                                        </p:tav>
                                        <p:tav tm="100000">
                                          <p:val>
                                            <p:strVal val="ppt_x"/>
                                          </p:val>
                                        </p:tav>
                                      </p:tavLst>
                                    </p:anim>
                                    <p:anim calcmode="lin" valueType="num">
                                      <p:cBhvr>
                                        <p:cTn id="351" dur="100" decel="100000"/>
                                        <p:tgtEl>
                                          <p:spTgt spid="460842"/>
                                        </p:tgtEl>
                                        <p:attrNameLst>
                                          <p:attrName>ppt_y</p:attrName>
                                        </p:attrNameLst>
                                      </p:cBhvr>
                                      <p:tavLst>
                                        <p:tav tm="0">
                                          <p:val>
                                            <p:strVal val="ppt_y"/>
                                          </p:val>
                                        </p:tav>
                                        <p:tav tm="100000">
                                          <p:val>
                                            <p:strVal val="ppt_y-.03"/>
                                          </p:val>
                                        </p:tav>
                                      </p:tavLst>
                                    </p:anim>
                                    <p:anim calcmode="lin" valueType="num">
                                      <p:cBhvr>
                                        <p:cTn id="352" dur="900" accel="100000">
                                          <p:stCondLst>
                                            <p:cond delay="100"/>
                                          </p:stCondLst>
                                        </p:cTn>
                                        <p:tgtEl>
                                          <p:spTgt spid="460842"/>
                                        </p:tgtEl>
                                        <p:attrNameLst>
                                          <p:attrName>ppt_y</p:attrName>
                                        </p:attrNameLst>
                                      </p:cBhvr>
                                      <p:tavLst>
                                        <p:tav tm="0">
                                          <p:val>
                                            <p:strVal val="ppt_y"/>
                                          </p:val>
                                        </p:tav>
                                        <p:tav tm="100000">
                                          <p:val>
                                            <p:strVal val="ppt_y+1"/>
                                          </p:val>
                                        </p:tav>
                                      </p:tavLst>
                                    </p:anim>
                                    <p:set>
                                      <p:cBhvr>
                                        <p:cTn id="353" dur="1" fill="hold">
                                          <p:stCondLst>
                                            <p:cond delay="999"/>
                                          </p:stCondLst>
                                        </p:cTn>
                                        <p:tgtEl>
                                          <p:spTgt spid="460842"/>
                                        </p:tgtEl>
                                        <p:attrNameLst>
                                          <p:attrName>style.visibility</p:attrName>
                                        </p:attrNameLst>
                                      </p:cBhvr>
                                      <p:to>
                                        <p:strVal val="hidden"/>
                                      </p:to>
                                    </p:set>
                                  </p:childTnLst>
                                </p:cTn>
                              </p:par>
                              <p:par>
                                <p:cTn id="354" presetID="37" presetClass="exit" presetSubtype="0" fill="hold" grpId="1" nodeType="withEffect">
                                  <p:stCondLst>
                                    <p:cond delay="0"/>
                                  </p:stCondLst>
                                  <p:childTnLst>
                                    <p:animEffect transition="out" filter="fade">
                                      <p:cBhvr>
                                        <p:cTn id="355" dur="1000"/>
                                        <p:tgtEl>
                                          <p:spTgt spid="460843"/>
                                        </p:tgtEl>
                                      </p:cBhvr>
                                    </p:animEffect>
                                    <p:anim calcmode="lin" valueType="num">
                                      <p:cBhvr>
                                        <p:cTn id="356" dur="1000"/>
                                        <p:tgtEl>
                                          <p:spTgt spid="460843"/>
                                        </p:tgtEl>
                                        <p:attrNameLst>
                                          <p:attrName>ppt_x</p:attrName>
                                        </p:attrNameLst>
                                      </p:cBhvr>
                                      <p:tavLst>
                                        <p:tav tm="0">
                                          <p:val>
                                            <p:strVal val="ppt_x"/>
                                          </p:val>
                                        </p:tav>
                                        <p:tav tm="100000">
                                          <p:val>
                                            <p:strVal val="ppt_x"/>
                                          </p:val>
                                        </p:tav>
                                      </p:tavLst>
                                    </p:anim>
                                    <p:anim calcmode="lin" valueType="num">
                                      <p:cBhvr>
                                        <p:cTn id="357" dur="100" decel="100000"/>
                                        <p:tgtEl>
                                          <p:spTgt spid="460843"/>
                                        </p:tgtEl>
                                        <p:attrNameLst>
                                          <p:attrName>ppt_y</p:attrName>
                                        </p:attrNameLst>
                                      </p:cBhvr>
                                      <p:tavLst>
                                        <p:tav tm="0">
                                          <p:val>
                                            <p:strVal val="ppt_y"/>
                                          </p:val>
                                        </p:tav>
                                        <p:tav tm="100000">
                                          <p:val>
                                            <p:strVal val="ppt_y-.03"/>
                                          </p:val>
                                        </p:tav>
                                      </p:tavLst>
                                    </p:anim>
                                    <p:anim calcmode="lin" valueType="num">
                                      <p:cBhvr>
                                        <p:cTn id="358" dur="900" accel="100000">
                                          <p:stCondLst>
                                            <p:cond delay="100"/>
                                          </p:stCondLst>
                                        </p:cTn>
                                        <p:tgtEl>
                                          <p:spTgt spid="460843"/>
                                        </p:tgtEl>
                                        <p:attrNameLst>
                                          <p:attrName>ppt_y</p:attrName>
                                        </p:attrNameLst>
                                      </p:cBhvr>
                                      <p:tavLst>
                                        <p:tav tm="0">
                                          <p:val>
                                            <p:strVal val="ppt_y"/>
                                          </p:val>
                                        </p:tav>
                                        <p:tav tm="100000">
                                          <p:val>
                                            <p:strVal val="ppt_y+1"/>
                                          </p:val>
                                        </p:tav>
                                      </p:tavLst>
                                    </p:anim>
                                    <p:set>
                                      <p:cBhvr>
                                        <p:cTn id="359" dur="1" fill="hold">
                                          <p:stCondLst>
                                            <p:cond delay="999"/>
                                          </p:stCondLst>
                                        </p:cTn>
                                        <p:tgtEl>
                                          <p:spTgt spid="460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3" grpId="0"/>
      <p:bldP spid="460833" grpId="1"/>
      <p:bldP spid="460802" grpId="0"/>
      <p:bldP spid="460802" grpId="1"/>
      <p:bldP spid="460802" grpId="2"/>
      <p:bldP spid="460803" grpId="0"/>
      <p:bldP spid="460803" grpId="1"/>
      <p:bldP spid="460808" grpId="0" animBg="1"/>
      <p:bldP spid="460811" grpId="0"/>
      <p:bldP spid="460811" grpId="1"/>
      <p:bldP spid="460811" grpId="2"/>
      <p:bldP spid="460812" grpId="0"/>
      <p:bldP spid="460812" grpId="1"/>
      <p:bldP spid="460812" grpId="2"/>
      <p:bldP spid="460813" grpId="0" animBg="1"/>
      <p:bldP spid="460813" grpId="1" animBg="1"/>
      <p:bldP spid="460813" grpId="2" animBg="1"/>
      <p:bldP spid="460814" grpId="0" animBg="1"/>
      <p:bldP spid="460814" grpId="1" animBg="1"/>
      <p:bldP spid="460814" grpId="2" animBg="1"/>
      <p:bldP spid="460815" grpId="0"/>
      <p:bldP spid="460815" grpId="1"/>
      <p:bldP spid="460815" grpId="2"/>
      <p:bldP spid="460816" grpId="0"/>
      <p:bldP spid="460816" grpId="1"/>
      <p:bldP spid="460816" grpId="2"/>
      <p:bldP spid="460817" grpId="0"/>
      <p:bldP spid="460817" grpId="1"/>
      <p:bldP spid="460817" grpId="2"/>
      <p:bldP spid="460818" grpId="0" animBg="1"/>
      <p:bldP spid="460818" grpId="1" animBg="1"/>
      <p:bldP spid="460818" grpId="2" animBg="1"/>
      <p:bldP spid="460819" grpId="0" animBg="1"/>
      <p:bldP spid="460819" grpId="1" animBg="1"/>
      <p:bldP spid="460819" grpId="2" animBg="1"/>
      <p:bldP spid="460820" grpId="0"/>
      <p:bldP spid="460820" grpId="1"/>
      <p:bldP spid="460820" grpId="2"/>
      <p:bldP spid="460821" grpId="0"/>
      <p:bldP spid="460821" grpId="1"/>
      <p:bldP spid="460821" grpId="2"/>
      <p:bldP spid="460822" grpId="0"/>
      <p:bldP spid="460822" grpId="1"/>
      <p:bldP spid="460822" grpId="2"/>
      <p:bldP spid="460823" grpId="0"/>
      <p:bldP spid="460823" grpId="1"/>
      <p:bldP spid="460823" grpId="2"/>
      <p:bldP spid="460824" grpId="0"/>
      <p:bldP spid="460824" grpId="1"/>
      <p:bldP spid="460828" grpId="0"/>
      <p:bldP spid="460828" grpId="1"/>
      <p:bldP spid="460829" grpId="0"/>
      <p:bldP spid="460829" grpId="1"/>
      <p:bldP spid="460830" grpId="0" animBg="1"/>
      <p:bldP spid="460830" grpId="1" animBg="1"/>
      <p:bldP spid="460831" grpId="0" animBg="1"/>
      <p:bldP spid="460831" grpId="1" animBg="1"/>
      <p:bldP spid="460832" grpId="0"/>
      <p:bldP spid="460832" grpId="1"/>
      <p:bldP spid="460834" grpId="0" animBg="1"/>
      <p:bldP spid="460834" grpId="1" animBg="1"/>
      <p:bldP spid="460835" grpId="0" animBg="1"/>
      <p:bldP spid="460835" grpId="1" animBg="1"/>
      <p:bldP spid="460836" grpId="0"/>
      <p:bldP spid="460836" grpId="1"/>
      <p:bldP spid="460840" grpId="0"/>
      <p:bldP spid="460840" grpId="1"/>
      <p:bldP spid="460841" grpId="0"/>
      <p:bldP spid="460841" grpId="1"/>
      <p:bldP spid="460842" grpId="0" animBg="1"/>
      <p:bldP spid="460842" grpId="1" animBg="1"/>
      <p:bldP spid="460843" grpId="0" animBg="1"/>
      <p:bldP spid="46084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74" name="Text Box 50"/>
          <p:cNvSpPr txBox="1">
            <a:spLocks noChangeArrowheads="1"/>
          </p:cNvSpPr>
          <p:nvPr/>
        </p:nvSpPr>
        <p:spPr bwMode="auto">
          <a:xfrm>
            <a:off x="5499100" y="3851275"/>
            <a:ext cx="2012950" cy="336550"/>
          </a:xfrm>
          <a:prstGeom prst="rect">
            <a:avLst/>
          </a:prstGeom>
          <a:noFill/>
          <a:ln w="9525">
            <a:noFill/>
            <a:miter lim="800000"/>
            <a:headEnd/>
            <a:tailEnd/>
          </a:ln>
        </p:spPr>
        <p:txBody>
          <a:bodyPr wrap="none">
            <a:spAutoFit/>
          </a:bodyPr>
          <a:lstStyle/>
          <a:p>
            <a:r>
              <a:rPr lang="en-US" sz="1600"/>
              <a:t>325 g N</a:t>
            </a:r>
            <a:r>
              <a:rPr lang="en-US" sz="1600" baseline="-25000"/>
              <a:t>2</a:t>
            </a:r>
            <a:r>
              <a:rPr lang="en-US" sz="1600"/>
              <a:t>O</a:t>
            </a:r>
            <a:r>
              <a:rPr lang="en-US" sz="1600" baseline="-25000"/>
              <a:t>4</a:t>
            </a:r>
            <a:r>
              <a:rPr lang="en-US" sz="1600"/>
              <a:t>   excess</a:t>
            </a:r>
          </a:p>
        </p:txBody>
      </p:sp>
      <p:sp>
        <p:nvSpPr>
          <p:cNvPr id="461865" name="Text Box 41"/>
          <p:cNvSpPr txBox="1">
            <a:spLocks noChangeArrowheads="1"/>
          </p:cNvSpPr>
          <p:nvPr/>
        </p:nvSpPr>
        <p:spPr bwMode="auto">
          <a:xfrm>
            <a:off x="5143500" y="5740400"/>
            <a:ext cx="1096963" cy="336550"/>
          </a:xfrm>
          <a:prstGeom prst="rect">
            <a:avLst/>
          </a:prstGeom>
          <a:noFill/>
          <a:ln w="9525">
            <a:noFill/>
            <a:miter lim="800000"/>
            <a:headEnd/>
            <a:tailEnd/>
          </a:ln>
        </p:spPr>
        <p:txBody>
          <a:bodyPr wrap="none">
            <a:spAutoFit/>
          </a:bodyPr>
          <a:lstStyle/>
          <a:p>
            <a:r>
              <a:rPr lang="en-US" sz="1600"/>
              <a:t>92 g N</a:t>
            </a:r>
            <a:r>
              <a:rPr lang="en-US" sz="1600" baseline="-25000"/>
              <a:t>2</a:t>
            </a:r>
            <a:r>
              <a:rPr lang="en-US" sz="1600"/>
              <a:t>O</a:t>
            </a:r>
            <a:r>
              <a:rPr lang="en-US" sz="1600" baseline="-25000"/>
              <a:t>4</a:t>
            </a:r>
            <a:endParaRPr lang="en-US" sz="1600"/>
          </a:p>
        </p:txBody>
      </p:sp>
      <p:sp>
        <p:nvSpPr>
          <p:cNvPr id="461827" name="Text Box 3"/>
          <p:cNvSpPr txBox="1">
            <a:spLocks noChangeArrowheads="1"/>
          </p:cNvSpPr>
          <p:nvPr/>
        </p:nvSpPr>
        <p:spPr bwMode="auto">
          <a:xfrm>
            <a:off x="6467475" y="5910263"/>
            <a:ext cx="1209675" cy="336550"/>
          </a:xfrm>
          <a:prstGeom prst="rect">
            <a:avLst/>
          </a:prstGeom>
          <a:noFill/>
          <a:ln w="9525">
            <a:noFill/>
            <a:miter lim="800000"/>
            <a:headEnd/>
            <a:tailEnd/>
          </a:ln>
        </p:spPr>
        <p:txBody>
          <a:bodyPr wrap="none">
            <a:spAutoFit/>
          </a:bodyPr>
          <a:lstStyle/>
          <a:p>
            <a:r>
              <a:rPr lang="en-US" sz="1600"/>
              <a:t>575 g N</a:t>
            </a:r>
            <a:r>
              <a:rPr lang="en-US" sz="1600" baseline="-25000"/>
              <a:t>2</a:t>
            </a:r>
            <a:r>
              <a:rPr lang="en-US" sz="1600"/>
              <a:t>O</a:t>
            </a:r>
            <a:r>
              <a:rPr lang="en-US" sz="1600" baseline="-25000"/>
              <a:t>4</a:t>
            </a:r>
            <a:endParaRPr lang="en-US" sz="1600"/>
          </a:p>
        </p:txBody>
      </p:sp>
      <p:sp>
        <p:nvSpPr>
          <p:cNvPr id="461826" name="Text Box 2"/>
          <p:cNvSpPr txBox="1">
            <a:spLocks noChangeArrowheads="1"/>
          </p:cNvSpPr>
          <p:nvPr/>
        </p:nvSpPr>
        <p:spPr bwMode="auto">
          <a:xfrm>
            <a:off x="6478588" y="5910263"/>
            <a:ext cx="1209675" cy="336550"/>
          </a:xfrm>
          <a:prstGeom prst="rect">
            <a:avLst/>
          </a:prstGeom>
          <a:noFill/>
          <a:ln w="9525">
            <a:noFill/>
            <a:miter lim="800000"/>
            <a:headEnd/>
            <a:tailEnd/>
          </a:ln>
        </p:spPr>
        <p:txBody>
          <a:bodyPr wrap="none">
            <a:spAutoFit/>
          </a:bodyPr>
          <a:lstStyle/>
          <a:p>
            <a:r>
              <a:rPr lang="en-US" sz="1600"/>
              <a:t>575 g N</a:t>
            </a:r>
            <a:r>
              <a:rPr lang="en-US" sz="1600" baseline="-25000"/>
              <a:t>2</a:t>
            </a:r>
            <a:r>
              <a:rPr lang="en-US" sz="1600"/>
              <a:t>O</a:t>
            </a:r>
            <a:r>
              <a:rPr lang="en-US" sz="1600" baseline="-25000"/>
              <a:t>4</a:t>
            </a:r>
            <a:endParaRPr lang="en-US" sz="1600"/>
          </a:p>
        </p:txBody>
      </p:sp>
      <p:sp>
        <p:nvSpPr>
          <p:cNvPr id="461828" name="Text Box 4"/>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2583" name="Text Box 5"/>
          <p:cNvSpPr txBox="1">
            <a:spLocks noChangeArrowheads="1"/>
          </p:cNvSpPr>
          <p:nvPr/>
        </p:nvSpPr>
        <p:spPr bwMode="auto">
          <a:xfrm>
            <a:off x="1336675" y="2287588"/>
            <a:ext cx="6142038"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N</a:t>
            </a:r>
            <a:r>
              <a:rPr lang="en-US" sz="2000" baseline="-25000"/>
              <a:t>2</a:t>
            </a:r>
            <a:r>
              <a:rPr lang="en-US" sz="2000"/>
              <a:t>(g)   +   H</a:t>
            </a:r>
            <a:r>
              <a:rPr lang="en-US" sz="2000" baseline="-25000"/>
              <a:t>2</a:t>
            </a:r>
            <a:r>
              <a:rPr lang="en-US" sz="2000"/>
              <a:t>O(g)</a:t>
            </a:r>
          </a:p>
        </p:txBody>
      </p:sp>
      <p:sp>
        <p:nvSpPr>
          <p:cNvPr id="152584" name="Text Box 6"/>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2585" name="Line 7"/>
          <p:cNvSpPr>
            <a:spLocks noChangeShapeType="1"/>
          </p:cNvSpPr>
          <p:nvPr/>
        </p:nvSpPr>
        <p:spPr bwMode="auto">
          <a:xfrm>
            <a:off x="4219575" y="2514600"/>
            <a:ext cx="857250" cy="0"/>
          </a:xfrm>
          <a:prstGeom prst="line">
            <a:avLst/>
          </a:prstGeom>
          <a:noFill/>
          <a:ln w="22225">
            <a:solidFill>
              <a:schemeClr val="tx1"/>
            </a:solidFill>
            <a:round/>
            <a:headEnd/>
            <a:tailEnd type="triangle" w="med" len="med"/>
          </a:ln>
        </p:spPr>
        <p:txBody>
          <a:bodyPr/>
          <a:lstStyle/>
          <a:p>
            <a:endParaRPr lang="en-US"/>
          </a:p>
        </p:txBody>
      </p:sp>
      <p:sp>
        <p:nvSpPr>
          <p:cNvPr id="152586" name="Rectangle 8"/>
          <p:cNvSpPr>
            <a:spLocks noGrp="1" noChangeArrowheads="1"/>
          </p:cNvSpPr>
          <p:nvPr>
            <p:ph type="title"/>
          </p:nvPr>
        </p:nvSpPr>
        <p:spPr>
          <a:noFill/>
        </p:spPr>
        <p:txBody>
          <a:bodyPr/>
          <a:lstStyle/>
          <a:p>
            <a:pPr eaLnBrk="1" hangingPunct="1"/>
            <a:r>
              <a:rPr lang="en-US" sz="2800" i="1" smtClean="0"/>
              <a:t>Limiting Reactant Problems</a:t>
            </a:r>
          </a:p>
        </p:txBody>
      </p:sp>
      <p:sp>
        <p:nvSpPr>
          <p:cNvPr id="461833" name="Oval 9">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2588" name="Line 10"/>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2589" name="Text Box 11"/>
          <p:cNvSpPr txBox="1">
            <a:spLocks noChangeArrowheads="1"/>
          </p:cNvSpPr>
          <p:nvPr/>
        </p:nvSpPr>
        <p:spPr bwMode="auto">
          <a:xfrm>
            <a:off x="946150" y="1887538"/>
            <a:ext cx="6340475" cy="304800"/>
          </a:xfrm>
          <a:prstGeom prst="rect">
            <a:avLst/>
          </a:prstGeom>
          <a:noFill/>
          <a:ln w="9525">
            <a:noFill/>
            <a:miter lim="800000"/>
            <a:headEnd/>
            <a:tailEnd/>
          </a:ln>
        </p:spPr>
        <p:txBody>
          <a:bodyPr wrap="none">
            <a:spAutoFit/>
          </a:bodyPr>
          <a:lstStyle/>
          <a:p>
            <a:r>
              <a:rPr lang="en-US"/>
              <a:t>C.  Find the mass of excess reactant left over at the conclusion of the reaction.</a:t>
            </a:r>
          </a:p>
        </p:txBody>
      </p:sp>
      <p:sp>
        <p:nvSpPr>
          <p:cNvPr id="461836" name="Text Box 12"/>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1837" name="Text Box 13"/>
          <p:cNvSpPr txBox="1">
            <a:spLocks noChangeArrowheads="1"/>
          </p:cNvSpPr>
          <p:nvPr/>
        </p:nvSpPr>
        <p:spPr bwMode="auto">
          <a:xfrm>
            <a:off x="2990850" y="2636838"/>
            <a:ext cx="455613" cy="336550"/>
          </a:xfrm>
          <a:prstGeom prst="rect">
            <a:avLst/>
          </a:prstGeom>
          <a:noFill/>
          <a:ln w="9525">
            <a:noFill/>
            <a:miter lim="800000"/>
            <a:headEnd/>
            <a:tailEnd/>
          </a:ln>
        </p:spPr>
        <p:txBody>
          <a:bodyPr wrap="none">
            <a:spAutoFit/>
          </a:bodyPr>
          <a:lstStyle/>
          <a:p>
            <a:r>
              <a:rPr lang="en-US" sz="1600"/>
              <a:t>x g</a:t>
            </a:r>
          </a:p>
        </p:txBody>
      </p:sp>
      <p:sp>
        <p:nvSpPr>
          <p:cNvPr id="461838" name="Line 14"/>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1839" name="Line 15"/>
          <p:cNvSpPr>
            <a:spLocks noChangeShapeType="1"/>
          </p:cNvSpPr>
          <p:nvPr/>
        </p:nvSpPr>
        <p:spPr bwMode="auto">
          <a:xfrm>
            <a:off x="3211513" y="2997200"/>
            <a:ext cx="0" cy="1152525"/>
          </a:xfrm>
          <a:prstGeom prst="line">
            <a:avLst/>
          </a:prstGeom>
          <a:noFill/>
          <a:ln w="9525">
            <a:solidFill>
              <a:schemeClr val="tx1"/>
            </a:solidFill>
            <a:round/>
            <a:headEnd type="triangle" w="med" len="med"/>
            <a:tailEnd/>
          </a:ln>
        </p:spPr>
        <p:txBody>
          <a:bodyPr/>
          <a:lstStyle/>
          <a:p>
            <a:endParaRPr lang="en-US"/>
          </a:p>
        </p:txBody>
      </p:sp>
      <p:sp>
        <p:nvSpPr>
          <p:cNvPr id="461840" name="Text Box 16"/>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1841" name="Text Box 17"/>
          <p:cNvSpPr txBox="1">
            <a:spLocks noChangeArrowheads="1"/>
          </p:cNvSpPr>
          <p:nvPr/>
        </p:nvSpPr>
        <p:spPr bwMode="auto">
          <a:xfrm>
            <a:off x="3260725" y="3240088"/>
            <a:ext cx="1122363" cy="336550"/>
          </a:xfrm>
          <a:prstGeom prst="rect">
            <a:avLst/>
          </a:prstGeom>
          <a:noFill/>
          <a:ln w="9525">
            <a:noFill/>
            <a:miter lim="800000"/>
            <a:headEnd/>
            <a:tailEnd/>
          </a:ln>
        </p:spPr>
        <p:txBody>
          <a:bodyPr wrap="none">
            <a:spAutoFit/>
          </a:bodyPr>
          <a:lstStyle/>
          <a:p>
            <a:r>
              <a:rPr lang="en-US" sz="1600"/>
              <a:t>x 92 g/mol</a:t>
            </a:r>
          </a:p>
        </p:txBody>
      </p:sp>
      <p:sp>
        <p:nvSpPr>
          <p:cNvPr id="461842" name="Text Box 18"/>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6.25 mol N</a:t>
            </a:r>
            <a:r>
              <a:rPr lang="en-US" sz="1600" baseline="-25000"/>
              <a:t>2</a:t>
            </a:r>
            <a:r>
              <a:rPr lang="en-US" sz="1600"/>
              <a:t>O</a:t>
            </a:r>
            <a:r>
              <a:rPr lang="en-US" sz="1600" baseline="-25000"/>
              <a:t>4</a:t>
            </a:r>
          </a:p>
        </p:txBody>
      </p:sp>
      <p:sp>
        <p:nvSpPr>
          <p:cNvPr id="461849" name="Text Box 25"/>
          <p:cNvSpPr txBox="1">
            <a:spLocks noChangeArrowheads="1"/>
          </p:cNvSpPr>
          <p:nvPr/>
        </p:nvSpPr>
        <p:spPr bwMode="auto">
          <a:xfrm>
            <a:off x="1463675" y="5916613"/>
            <a:ext cx="2490788" cy="336550"/>
          </a:xfrm>
          <a:prstGeom prst="rect">
            <a:avLst/>
          </a:prstGeom>
          <a:noFill/>
          <a:ln w="9525">
            <a:noFill/>
            <a:miter lim="800000"/>
            <a:headEnd/>
            <a:tailEnd/>
          </a:ln>
        </p:spPr>
        <p:txBody>
          <a:bodyPr wrap="none">
            <a:spAutoFit/>
          </a:bodyPr>
          <a:lstStyle/>
          <a:p>
            <a:r>
              <a:rPr lang="en-US" sz="1600"/>
              <a:t>x g N</a:t>
            </a:r>
            <a:r>
              <a:rPr lang="en-US" sz="1600" baseline="-25000"/>
              <a:t>2</a:t>
            </a:r>
            <a:r>
              <a:rPr lang="en-US" sz="1600"/>
              <a:t>O</a:t>
            </a:r>
            <a:r>
              <a:rPr lang="en-US" sz="1600" baseline="-25000"/>
              <a:t>4</a:t>
            </a:r>
            <a:r>
              <a:rPr lang="en-US" sz="1600"/>
              <a:t> = 12.5 mol N</a:t>
            </a:r>
            <a:r>
              <a:rPr lang="en-US" sz="1600" baseline="-25000"/>
              <a:t>2</a:t>
            </a:r>
            <a:r>
              <a:rPr lang="en-US" sz="1600"/>
              <a:t>H</a:t>
            </a:r>
            <a:r>
              <a:rPr lang="en-US" sz="1600" baseline="-25000"/>
              <a:t>4</a:t>
            </a:r>
          </a:p>
        </p:txBody>
      </p:sp>
      <p:grpSp>
        <p:nvGrpSpPr>
          <p:cNvPr id="2" name="Group 26"/>
          <p:cNvGrpSpPr>
            <a:grpSpLocks/>
          </p:cNvGrpSpPr>
          <p:nvPr/>
        </p:nvGrpSpPr>
        <p:grpSpPr bwMode="auto">
          <a:xfrm>
            <a:off x="3963988" y="5673725"/>
            <a:ext cx="1119187" cy="808038"/>
            <a:chOff x="4174" y="2818"/>
            <a:chExt cx="756" cy="509"/>
          </a:xfrm>
        </p:grpSpPr>
        <p:sp>
          <p:nvSpPr>
            <p:cNvPr id="152617" name="AutoShape 27"/>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18" name="Line 28"/>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1853" name="Text Box 29"/>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1854" name="Text Box 30"/>
          <p:cNvSpPr txBox="1">
            <a:spLocks noChangeArrowheads="1"/>
          </p:cNvSpPr>
          <p:nvPr/>
        </p:nvSpPr>
        <p:spPr bwMode="auto">
          <a:xfrm>
            <a:off x="3930650" y="5740400"/>
            <a:ext cx="1198563"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r>
              <a:rPr lang="en-US" sz="1600" baseline="-25000"/>
              <a:t>4</a:t>
            </a:r>
            <a:endParaRPr lang="en-US" sz="1600"/>
          </a:p>
        </p:txBody>
      </p:sp>
      <p:sp>
        <p:nvSpPr>
          <p:cNvPr id="461855" name="Line 31"/>
          <p:cNvSpPr>
            <a:spLocks noChangeShapeType="1"/>
          </p:cNvSpPr>
          <p:nvPr/>
        </p:nvSpPr>
        <p:spPr bwMode="auto">
          <a:xfrm flipV="1">
            <a:off x="3081338" y="6048375"/>
            <a:ext cx="776287" cy="98425"/>
          </a:xfrm>
          <a:prstGeom prst="line">
            <a:avLst/>
          </a:prstGeom>
          <a:noFill/>
          <a:ln w="9525">
            <a:solidFill>
              <a:srgbClr val="FF0000"/>
            </a:solidFill>
            <a:round/>
            <a:headEnd/>
            <a:tailEnd/>
          </a:ln>
        </p:spPr>
        <p:txBody>
          <a:bodyPr/>
          <a:lstStyle/>
          <a:p>
            <a:endParaRPr lang="en-US"/>
          </a:p>
        </p:txBody>
      </p:sp>
      <p:sp>
        <p:nvSpPr>
          <p:cNvPr id="461856" name="Line 32"/>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61857" name="Text Box 33"/>
          <p:cNvSpPr txBox="1">
            <a:spLocks noChangeArrowheads="1"/>
          </p:cNvSpPr>
          <p:nvPr/>
        </p:nvSpPr>
        <p:spPr bwMode="auto">
          <a:xfrm>
            <a:off x="6245225" y="5905500"/>
            <a:ext cx="303213" cy="336550"/>
          </a:xfrm>
          <a:prstGeom prst="rect">
            <a:avLst/>
          </a:prstGeom>
          <a:noFill/>
          <a:ln w="9525">
            <a:noFill/>
            <a:miter lim="800000"/>
            <a:headEnd/>
            <a:tailEnd/>
          </a:ln>
        </p:spPr>
        <p:txBody>
          <a:bodyPr wrap="none">
            <a:spAutoFit/>
          </a:bodyPr>
          <a:lstStyle/>
          <a:p>
            <a:r>
              <a:rPr lang="en-US" sz="1600"/>
              <a:t>=</a:t>
            </a:r>
          </a:p>
        </p:txBody>
      </p:sp>
      <p:grpSp>
        <p:nvGrpSpPr>
          <p:cNvPr id="3" name="Group 37"/>
          <p:cNvGrpSpPr>
            <a:grpSpLocks/>
          </p:cNvGrpSpPr>
          <p:nvPr/>
        </p:nvGrpSpPr>
        <p:grpSpPr bwMode="auto">
          <a:xfrm>
            <a:off x="5119688" y="5673725"/>
            <a:ext cx="1128712" cy="808038"/>
            <a:chOff x="4174" y="2818"/>
            <a:chExt cx="756" cy="509"/>
          </a:xfrm>
        </p:grpSpPr>
        <p:sp>
          <p:nvSpPr>
            <p:cNvPr id="152615"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16"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1864" name="Text Box 40"/>
          <p:cNvSpPr txBox="1">
            <a:spLocks noChangeArrowheads="1"/>
          </p:cNvSpPr>
          <p:nvPr/>
        </p:nvSpPr>
        <p:spPr bwMode="auto">
          <a:xfrm>
            <a:off x="5070475" y="6097588"/>
            <a:ext cx="1198563"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r>
              <a:rPr lang="en-US" sz="1600" baseline="-25000"/>
              <a:t>4</a:t>
            </a:r>
          </a:p>
        </p:txBody>
      </p:sp>
      <p:sp>
        <p:nvSpPr>
          <p:cNvPr id="461866" name="Line 42"/>
          <p:cNvSpPr>
            <a:spLocks noChangeShapeType="1"/>
          </p:cNvSpPr>
          <p:nvPr/>
        </p:nvSpPr>
        <p:spPr bwMode="auto">
          <a:xfrm flipV="1">
            <a:off x="5405438" y="6254750"/>
            <a:ext cx="577850" cy="101600"/>
          </a:xfrm>
          <a:prstGeom prst="line">
            <a:avLst/>
          </a:prstGeom>
          <a:noFill/>
          <a:ln w="9525">
            <a:solidFill>
              <a:srgbClr val="FF0000"/>
            </a:solidFill>
            <a:round/>
            <a:headEnd/>
            <a:tailEnd/>
          </a:ln>
        </p:spPr>
        <p:txBody>
          <a:bodyPr/>
          <a:lstStyle/>
          <a:p>
            <a:endParaRPr lang="en-US"/>
          </a:p>
        </p:txBody>
      </p:sp>
      <p:sp>
        <p:nvSpPr>
          <p:cNvPr id="461867" name="Line 43"/>
          <p:cNvSpPr>
            <a:spLocks noChangeShapeType="1"/>
          </p:cNvSpPr>
          <p:nvPr/>
        </p:nvSpPr>
        <p:spPr bwMode="auto">
          <a:xfrm flipV="1">
            <a:off x="4300538" y="5886450"/>
            <a:ext cx="587375" cy="98425"/>
          </a:xfrm>
          <a:prstGeom prst="line">
            <a:avLst/>
          </a:prstGeom>
          <a:noFill/>
          <a:ln w="9525">
            <a:solidFill>
              <a:srgbClr val="FF0000"/>
            </a:solidFill>
            <a:round/>
            <a:headEnd/>
            <a:tailEnd/>
          </a:ln>
        </p:spPr>
        <p:txBody>
          <a:bodyPr/>
          <a:lstStyle/>
          <a:p>
            <a:endParaRPr lang="en-US"/>
          </a:p>
        </p:txBody>
      </p:sp>
      <p:sp>
        <p:nvSpPr>
          <p:cNvPr id="152608"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2609"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2610"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461871" name="Text Box 47"/>
          <p:cNvSpPr txBox="1">
            <a:spLocks noChangeArrowheads="1"/>
          </p:cNvSpPr>
          <p:nvPr/>
        </p:nvSpPr>
        <p:spPr bwMode="auto">
          <a:xfrm>
            <a:off x="5499100" y="3308350"/>
            <a:ext cx="1820863" cy="336550"/>
          </a:xfrm>
          <a:prstGeom prst="rect">
            <a:avLst/>
          </a:prstGeom>
          <a:noFill/>
          <a:ln w="9525">
            <a:noFill/>
            <a:miter lim="800000"/>
            <a:headEnd/>
            <a:tailEnd/>
          </a:ln>
        </p:spPr>
        <p:txBody>
          <a:bodyPr wrap="none">
            <a:spAutoFit/>
          </a:bodyPr>
          <a:lstStyle/>
          <a:p>
            <a:r>
              <a:rPr lang="en-US" sz="1600"/>
              <a:t>900 g N</a:t>
            </a:r>
            <a:r>
              <a:rPr lang="en-US" sz="1600" baseline="-25000"/>
              <a:t>2</a:t>
            </a:r>
            <a:r>
              <a:rPr lang="en-US" sz="1600"/>
              <a:t>O</a:t>
            </a:r>
            <a:r>
              <a:rPr lang="en-US" sz="1600" baseline="-25000"/>
              <a:t>4</a:t>
            </a:r>
            <a:r>
              <a:rPr lang="en-US" sz="1600"/>
              <a:t>   have</a:t>
            </a:r>
          </a:p>
        </p:txBody>
      </p:sp>
      <p:sp>
        <p:nvSpPr>
          <p:cNvPr id="461872" name="Text Box 48"/>
          <p:cNvSpPr txBox="1">
            <a:spLocks noChangeArrowheads="1"/>
          </p:cNvSpPr>
          <p:nvPr/>
        </p:nvSpPr>
        <p:spPr bwMode="auto">
          <a:xfrm>
            <a:off x="5384800" y="3556000"/>
            <a:ext cx="2185988" cy="336550"/>
          </a:xfrm>
          <a:prstGeom prst="rect">
            <a:avLst/>
          </a:prstGeom>
          <a:noFill/>
          <a:ln w="9525">
            <a:noFill/>
            <a:miter lim="800000"/>
            <a:headEnd/>
            <a:tailEnd/>
          </a:ln>
        </p:spPr>
        <p:txBody>
          <a:bodyPr wrap="none">
            <a:spAutoFit/>
          </a:bodyPr>
          <a:lstStyle/>
          <a:p>
            <a:r>
              <a:rPr lang="en-US" sz="1600"/>
              <a:t>-                      needed</a:t>
            </a:r>
          </a:p>
        </p:txBody>
      </p:sp>
      <p:sp>
        <p:nvSpPr>
          <p:cNvPr id="461873" name="Line 49"/>
          <p:cNvSpPr>
            <a:spLocks noChangeShapeType="1"/>
          </p:cNvSpPr>
          <p:nvPr/>
        </p:nvSpPr>
        <p:spPr bwMode="auto">
          <a:xfrm>
            <a:off x="5553075" y="3876675"/>
            <a:ext cx="1695450" cy="0"/>
          </a:xfrm>
          <a:prstGeom prst="line">
            <a:avLst/>
          </a:prstGeom>
          <a:noFill/>
          <a:ln w="9525">
            <a:solidFill>
              <a:schemeClr val="tx1"/>
            </a:solidFill>
            <a:round/>
            <a:headEnd/>
            <a:tailEnd/>
          </a:ln>
        </p:spPr>
        <p:txBody>
          <a:bodyPr/>
          <a:lstStyle/>
          <a:p>
            <a:endParaRPr lang="en-US"/>
          </a:p>
        </p:txBody>
      </p:sp>
      <p:sp>
        <p:nvSpPr>
          <p:cNvPr id="461875" name="Text Box 51"/>
          <p:cNvSpPr txBox="1">
            <a:spLocks noChangeArrowheads="1"/>
          </p:cNvSpPr>
          <p:nvPr/>
        </p:nvSpPr>
        <p:spPr bwMode="auto">
          <a:xfrm>
            <a:off x="2936875" y="2659063"/>
            <a:ext cx="636588" cy="304800"/>
          </a:xfrm>
          <a:prstGeom prst="rect">
            <a:avLst/>
          </a:prstGeom>
          <a:noFill/>
          <a:ln w="9525">
            <a:noFill/>
            <a:miter lim="800000"/>
            <a:headEnd/>
            <a:tailEnd/>
          </a:ln>
        </p:spPr>
        <p:txBody>
          <a:bodyPr wrap="none">
            <a:spAutoFit/>
          </a:bodyPr>
          <a:lstStyle/>
          <a:p>
            <a:r>
              <a:rPr lang="en-US" b="1">
                <a:solidFill>
                  <a:schemeClr val="accent2"/>
                </a:solidFill>
              </a:rPr>
              <a:t>575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1833"/>
                                        </p:tgtEl>
                                        <p:attrNameLst>
                                          <p:attrName>style.visibility</p:attrName>
                                        </p:attrNameLst>
                                      </p:cBhvr>
                                      <p:to>
                                        <p:strVal val="visible"/>
                                      </p:to>
                                    </p:set>
                                    <p:anim calcmode="lin" valueType="num">
                                      <p:cBhvr>
                                        <p:cTn id="7" dur="500" fill="hold"/>
                                        <p:tgtEl>
                                          <p:spTgt spid="461833"/>
                                        </p:tgtEl>
                                        <p:attrNameLst>
                                          <p:attrName>ppt_w</p:attrName>
                                        </p:attrNameLst>
                                      </p:cBhvr>
                                      <p:tavLst>
                                        <p:tav tm="0">
                                          <p:val>
                                            <p:fltVal val="0"/>
                                          </p:val>
                                        </p:tav>
                                        <p:tav tm="100000">
                                          <p:val>
                                            <p:strVal val="#ppt_w"/>
                                          </p:val>
                                        </p:tav>
                                      </p:tavLst>
                                    </p:anim>
                                    <p:anim calcmode="lin" valueType="num">
                                      <p:cBhvr>
                                        <p:cTn id="8" dur="500" fill="hold"/>
                                        <p:tgtEl>
                                          <p:spTgt spid="461833"/>
                                        </p:tgtEl>
                                        <p:attrNameLst>
                                          <p:attrName>ppt_h</p:attrName>
                                        </p:attrNameLst>
                                      </p:cBhvr>
                                      <p:tavLst>
                                        <p:tav tm="0">
                                          <p:val>
                                            <p:fltVal val="0"/>
                                          </p:val>
                                        </p:tav>
                                        <p:tav tm="100000">
                                          <p:val>
                                            <p:strVal val="#ppt_h"/>
                                          </p:val>
                                        </p:tav>
                                      </p:tavLst>
                                    </p:anim>
                                    <p:animEffect transition="in" filter="fade">
                                      <p:cBhvr>
                                        <p:cTn id="9" dur="500"/>
                                        <p:tgtEl>
                                          <p:spTgt spid="4618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1836"/>
                                        </p:tgtEl>
                                        <p:attrNameLst>
                                          <p:attrName>style.visibility</p:attrName>
                                        </p:attrNameLst>
                                      </p:cBhvr>
                                      <p:to>
                                        <p:strVal val="visible"/>
                                      </p:to>
                                    </p:set>
                                    <p:anim calcmode="lin" valueType="num">
                                      <p:cBhvr>
                                        <p:cTn id="14" dur="500" fill="hold"/>
                                        <p:tgtEl>
                                          <p:spTgt spid="461836"/>
                                        </p:tgtEl>
                                        <p:attrNameLst>
                                          <p:attrName>ppt_w</p:attrName>
                                        </p:attrNameLst>
                                      </p:cBhvr>
                                      <p:tavLst>
                                        <p:tav tm="0">
                                          <p:val>
                                            <p:fltVal val="0"/>
                                          </p:val>
                                        </p:tav>
                                        <p:tav tm="100000">
                                          <p:val>
                                            <p:strVal val="#ppt_w"/>
                                          </p:val>
                                        </p:tav>
                                      </p:tavLst>
                                    </p:anim>
                                    <p:anim calcmode="lin" valueType="num">
                                      <p:cBhvr>
                                        <p:cTn id="15" dur="500" fill="hold"/>
                                        <p:tgtEl>
                                          <p:spTgt spid="461836"/>
                                        </p:tgtEl>
                                        <p:attrNameLst>
                                          <p:attrName>ppt_h</p:attrName>
                                        </p:attrNameLst>
                                      </p:cBhvr>
                                      <p:tavLst>
                                        <p:tav tm="0">
                                          <p:val>
                                            <p:fltVal val="0"/>
                                          </p:val>
                                        </p:tav>
                                        <p:tav tm="100000">
                                          <p:val>
                                            <p:strVal val="#ppt_h"/>
                                          </p:val>
                                        </p:tav>
                                      </p:tavLst>
                                    </p:anim>
                                    <p:animEffect transition="in" filter="fade">
                                      <p:cBhvr>
                                        <p:cTn id="16" dur="500"/>
                                        <p:tgtEl>
                                          <p:spTgt spid="4618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1837"/>
                                        </p:tgtEl>
                                        <p:attrNameLst>
                                          <p:attrName>style.visibility</p:attrName>
                                        </p:attrNameLst>
                                      </p:cBhvr>
                                      <p:to>
                                        <p:strVal val="visible"/>
                                      </p:to>
                                    </p:set>
                                    <p:anim calcmode="lin" valueType="num">
                                      <p:cBhvr>
                                        <p:cTn id="21" dur="500" fill="hold"/>
                                        <p:tgtEl>
                                          <p:spTgt spid="461837"/>
                                        </p:tgtEl>
                                        <p:attrNameLst>
                                          <p:attrName>ppt_w</p:attrName>
                                        </p:attrNameLst>
                                      </p:cBhvr>
                                      <p:tavLst>
                                        <p:tav tm="0">
                                          <p:val>
                                            <p:fltVal val="0"/>
                                          </p:val>
                                        </p:tav>
                                        <p:tav tm="100000">
                                          <p:val>
                                            <p:strVal val="#ppt_w"/>
                                          </p:val>
                                        </p:tav>
                                      </p:tavLst>
                                    </p:anim>
                                    <p:anim calcmode="lin" valueType="num">
                                      <p:cBhvr>
                                        <p:cTn id="22" dur="500" fill="hold"/>
                                        <p:tgtEl>
                                          <p:spTgt spid="461837"/>
                                        </p:tgtEl>
                                        <p:attrNameLst>
                                          <p:attrName>ppt_h</p:attrName>
                                        </p:attrNameLst>
                                      </p:cBhvr>
                                      <p:tavLst>
                                        <p:tav tm="0">
                                          <p:val>
                                            <p:fltVal val="0"/>
                                          </p:val>
                                        </p:tav>
                                        <p:tav tm="100000">
                                          <p:val>
                                            <p:strVal val="#ppt_h"/>
                                          </p:val>
                                        </p:tav>
                                      </p:tavLst>
                                    </p:anim>
                                    <p:animEffect transition="in" filter="fade">
                                      <p:cBhvr>
                                        <p:cTn id="23" dur="500"/>
                                        <p:tgtEl>
                                          <p:spTgt spid="4618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1838"/>
                                        </p:tgtEl>
                                        <p:attrNameLst>
                                          <p:attrName>style.visibility</p:attrName>
                                        </p:attrNameLst>
                                      </p:cBhvr>
                                      <p:to>
                                        <p:strVal val="visible"/>
                                      </p:to>
                                    </p:set>
                                    <p:animEffect transition="in" filter="wipe(up)">
                                      <p:cBhvr>
                                        <p:cTn id="28" dur="500"/>
                                        <p:tgtEl>
                                          <p:spTgt spid="461838"/>
                                        </p:tgtEl>
                                      </p:cBhvr>
                                    </p:animEffect>
                                  </p:childTnLst>
                                </p:cTn>
                              </p:par>
                              <p:par>
                                <p:cTn id="29" presetID="40" presetClass="entr" presetSubtype="0" fill="hold" grpId="0" nodeType="withEffect">
                                  <p:stCondLst>
                                    <p:cond delay="0"/>
                                  </p:stCondLst>
                                  <p:iterate type="lt">
                                    <p:tmPct val="10000"/>
                                  </p:iterate>
                                  <p:childTnLst>
                                    <p:set>
                                      <p:cBhvr>
                                        <p:cTn id="30" dur="1" fill="hold">
                                          <p:stCondLst>
                                            <p:cond delay="0"/>
                                          </p:stCondLst>
                                        </p:cTn>
                                        <p:tgtEl>
                                          <p:spTgt spid="461840"/>
                                        </p:tgtEl>
                                        <p:attrNameLst>
                                          <p:attrName>style.visibility</p:attrName>
                                        </p:attrNameLst>
                                      </p:cBhvr>
                                      <p:to>
                                        <p:strVal val="visible"/>
                                      </p:to>
                                    </p:set>
                                    <p:animEffect transition="in" filter="fade">
                                      <p:cBhvr>
                                        <p:cTn id="31" dur="1000"/>
                                        <p:tgtEl>
                                          <p:spTgt spid="461840"/>
                                        </p:tgtEl>
                                      </p:cBhvr>
                                    </p:animEffect>
                                    <p:anim calcmode="lin" valueType="num">
                                      <p:cBhvr>
                                        <p:cTn id="32" dur="1000" fill="hold"/>
                                        <p:tgtEl>
                                          <p:spTgt spid="461840"/>
                                        </p:tgtEl>
                                        <p:attrNameLst>
                                          <p:attrName>ppt_x</p:attrName>
                                        </p:attrNameLst>
                                      </p:cBhvr>
                                      <p:tavLst>
                                        <p:tav tm="0">
                                          <p:val>
                                            <p:strVal val="#ppt_x-.1"/>
                                          </p:val>
                                        </p:tav>
                                        <p:tav tm="100000">
                                          <p:val>
                                            <p:strVal val="#ppt_x"/>
                                          </p:val>
                                        </p:tav>
                                      </p:tavLst>
                                    </p:anim>
                                    <p:anim calcmode="lin" valueType="num">
                                      <p:cBhvr>
                                        <p:cTn id="33" dur="1000" fill="hold"/>
                                        <p:tgtEl>
                                          <p:spTgt spid="4618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1828"/>
                                        </p:tgtEl>
                                        <p:attrNameLst>
                                          <p:attrName>style.visibility</p:attrName>
                                        </p:attrNameLst>
                                      </p:cBhvr>
                                      <p:to>
                                        <p:strVal val="visible"/>
                                      </p:to>
                                    </p:set>
                                    <p:animEffect transition="in" filter="dissolve">
                                      <p:cBhvr>
                                        <p:cTn id="38" dur="500"/>
                                        <p:tgtEl>
                                          <p:spTgt spid="4618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1842"/>
                                        </p:tgtEl>
                                        <p:attrNameLst>
                                          <p:attrName>style.visibility</p:attrName>
                                        </p:attrNameLst>
                                      </p:cBhvr>
                                      <p:to>
                                        <p:strVal val="visible"/>
                                      </p:to>
                                    </p:set>
                                    <p:animEffect transition="in" filter="dissolve">
                                      <p:cBhvr>
                                        <p:cTn id="43" dur="500"/>
                                        <p:tgtEl>
                                          <p:spTgt spid="4618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61839"/>
                                        </p:tgtEl>
                                        <p:attrNameLst>
                                          <p:attrName>style.visibility</p:attrName>
                                        </p:attrNameLst>
                                      </p:cBhvr>
                                      <p:to>
                                        <p:strVal val="visible"/>
                                      </p:to>
                                    </p:set>
                                    <p:animEffect transition="in" filter="wipe(down)">
                                      <p:cBhvr>
                                        <p:cTn id="48" dur="500"/>
                                        <p:tgtEl>
                                          <p:spTgt spid="461839"/>
                                        </p:tgtEl>
                                      </p:cBhvr>
                                    </p:animEffect>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461841"/>
                                        </p:tgtEl>
                                        <p:attrNameLst>
                                          <p:attrName>style.visibility</p:attrName>
                                        </p:attrNameLst>
                                      </p:cBhvr>
                                      <p:to>
                                        <p:strVal val="visible"/>
                                      </p:to>
                                    </p:set>
                                    <p:animEffect transition="in" filter="fade">
                                      <p:cBhvr>
                                        <p:cTn id="51" dur="1000"/>
                                        <p:tgtEl>
                                          <p:spTgt spid="461841"/>
                                        </p:tgtEl>
                                      </p:cBhvr>
                                    </p:animEffect>
                                    <p:anim calcmode="lin" valueType="num">
                                      <p:cBhvr>
                                        <p:cTn id="52" dur="1000" fill="hold"/>
                                        <p:tgtEl>
                                          <p:spTgt spid="461841"/>
                                        </p:tgtEl>
                                        <p:attrNameLst>
                                          <p:attrName>ppt_x</p:attrName>
                                        </p:attrNameLst>
                                      </p:cBhvr>
                                      <p:tavLst>
                                        <p:tav tm="0">
                                          <p:val>
                                            <p:strVal val="#ppt_x-.1"/>
                                          </p:val>
                                        </p:tav>
                                        <p:tav tm="100000">
                                          <p:val>
                                            <p:strVal val="#ppt_x"/>
                                          </p:val>
                                        </p:tav>
                                      </p:tavLst>
                                    </p:anim>
                                    <p:anim calcmode="lin" valueType="num">
                                      <p:cBhvr>
                                        <p:cTn id="53" dur="1000" fill="hold"/>
                                        <p:tgtEl>
                                          <p:spTgt spid="46184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61837"/>
                                        </p:tgtEl>
                                      </p:cBhvr>
                                    </p:animEffect>
                                    <p:set>
                                      <p:cBhvr>
                                        <p:cTn id="58" dur="1" fill="hold">
                                          <p:stCondLst>
                                            <p:cond delay="499"/>
                                          </p:stCondLst>
                                        </p:cTn>
                                        <p:tgtEl>
                                          <p:spTgt spid="461837"/>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461875"/>
                                        </p:tgtEl>
                                        <p:attrNameLst>
                                          <p:attrName>style.visibility</p:attrName>
                                        </p:attrNameLst>
                                      </p:cBhvr>
                                      <p:to>
                                        <p:strVal val="visible"/>
                                      </p:to>
                                    </p:set>
                                    <p:animEffect transition="in" filter="dissolve">
                                      <p:cBhvr>
                                        <p:cTn id="61" dur="500"/>
                                        <p:tgtEl>
                                          <p:spTgt spid="461875"/>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461849"/>
                                        </p:tgtEl>
                                        <p:attrNameLst>
                                          <p:attrName>style.visibility</p:attrName>
                                        </p:attrNameLst>
                                      </p:cBhvr>
                                      <p:to>
                                        <p:strVal val="visible"/>
                                      </p:to>
                                    </p:set>
                                    <p:animEffect transition="in" filter="fade">
                                      <p:cBhvr>
                                        <p:cTn id="66" dur="1000"/>
                                        <p:tgtEl>
                                          <p:spTgt spid="461849"/>
                                        </p:tgtEl>
                                      </p:cBhvr>
                                    </p:animEffect>
                                    <p:anim calcmode="lin" valueType="num">
                                      <p:cBhvr>
                                        <p:cTn id="67" dur="1000" fill="hold"/>
                                        <p:tgtEl>
                                          <p:spTgt spid="461849"/>
                                        </p:tgtEl>
                                        <p:attrNameLst>
                                          <p:attrName>ppt_x</p:attrName>
                                        </p:attrNameLst>
                                      </p:cBhvr>
                                      <p:tavLst>
                                        <p:tav tm="0">
                                          <p:val>
                                            <p:strVal val="#ppt_x-.1"/>
                                          </p:val>
                                        </p:tav>
                                        <p:tav tm="100000">
                                          <p:val>
                                            <p:strVal val="#ppt_x"/>
                                          </p:val>
                                        </p:tav>
                                      </p:tavLst>
                                    </p:anim>
                                    <p:anim calcmode="lin" valueType="num">
                                      <p:cBhvr>
                                        <p:cTn id="68" dur="1000" fill="hold"/>
                                        <p:tgtEl>
                                          <p:spTgt spid="4618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1853"/>
                                        </p:tgtEl>
                                        <p:attrNameLst>
                                          <p:attrName>style.visibility</p:attrName>
                                        </p:attrNameLst>
                                      </p:cBhvr>
                                      <p:to>
                                        <p:strVal val="visible"/>
                                      </p:to>
                                    </p:set>
                                    <p:animEffect transition="in" filter="dissolve">
                                      <p:cBhvr>
                                        <p:cTn id="78" dur="500"/>
                                        <p:tgtEl>
                                          <p:spTgt spid="461853"/>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1854"/>
                                        </p:tgtEl>
                                        <p:attrNameLst>
                                          <p:attrName>style.visibility</p:attrName>
                                        </p:attrNameLst>
                                      </p:cBhvr>
                                      <p:to>
                                        <p:strVal val="visible"/>
                                      </p:to>
                                    </p:set>
                                    <p:animEffect transition="in" filter="dissolve">
                                      <p:cBhvr>
                                        <p:cTn id="83" dur="500"/>
                                        <p:tgtEl>
                                          <p:spTgt spid="46185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61855"/>
                                        </p:tgtEl>
                                        <p:attrNameLst>
                                          <p:attrName>style.visibility</p:attrName>
                                        </p:attrNameLst>
                                      </p:cBhvr>
                                      <p:to>
                                        <p:strVal val="visible"/>
                                      </p:to>
                                    </p:set>
                                    <p:animEffect transition="in" filter="wipe(down)">
                                      <p:cBhvr>
                                        <p:cTn id="88" dur="500"/>
                                        <p:tgtEl>
                                          <p:spTgt spid="461855"/>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61856"/>
                                        </p:tgtEl>
                                        <p:attrNameLst>
                                          <p:attrName>style.visibility</p:attrName>
                                        </p:attrNameLst>
                                      </p:cBhvr>
                                      <p:to>
                                        <p:strVal val="visible"/>
                                      </p:to>
                                    </p:set>
                                    <p:animEffect transition="in" filter="wipe(down)">
                                      <p:cBhvr>
                                        <p:cTn id="92" dur="500"/>
                                        <p:tgtEl>
                                          <p:spTgt spid="46185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1864"/>
                                        </p:tgtEl>
                                        <p:attrNameLst>
                                          <p:attrName>style.visibility</p:attrName>
                                        </p:attrNameLst>
                                      </p:cBhvr>
                                      <p:to>
                                        <p:strVal val="visible"/>
                                      </p:to>
                                    </p:set>
                                    <p:animEffect transition="in" filter="dissolve">
                                      <p:cBhvr>
                                        <p:cTn id="102" dur="500"/>
                                        <p:tgtEl>
                                          <p:spTgt spid="461864"/>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1865"/>
                                        </p:tgtEl>
                                        <p:attrNameLst>
                                          <p:attrName>style.visibility</p:attrName>
                                        </p:attrNameLst>
                                      </p:cBhvr>
                                      <p:to>
                                        <p:strVal val="visible"/>
                                      </p:to>
                                    </p:set>
                                    <p:animEffect transition="in" filter="dissolve">
                                      <p:cBhvr>
                                        <p:cTn id="107" dur="500"/>
                                        <p:tgtEl>
                                          <p:spTgt spid="46186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1867"/>
                                        </p:tgtEl>
                                        <p:attrNameLst>
                                          <p:attrName>style.visibility</p:attrName>
                                        </p:attrNameLst>
                                      </p:cBhvr>
                                      <p:to>
                                        <p:strVal val="visible"/>
                                      </p:to>
                                    </p:set>
                                    <p:animEffect transition="in" filter="wipe(down)">
                                      <p:cBhvr>
                                        <p:cTn id="112" dur="500"/>
                                        <p:tgtEl>
                                          <p:spTgt spid="461867"/>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461866"/>
                                        </p:tgtEl>
                                        <p:attrNameLst>
                                          <p:attrName>style.visibility</p:attrName>
                                        </p:attrNameLst>
                                      </p:cBhvr>
                                      <p:to>
                                        <p:strVal val="visible"/>
                                      </p:to>
                                    </p:set>
                                    <p:animEffect transition="in" filter="wipe(down)">
                                      <p:cBhvr>
                                        <p:cTn id="116" dur="500"/>
                                        <p:tgtEl>
                                          <p:spTgt spid="461866"/>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461857"/>
                                        </p:tgtEl>
                                        <p:attrNameLst>
                                          <p:attrName>style.visibility</p:attrName>
                                        </p:attrNameLst>
                                      </p:cBhvr>
                                      <p:to>
                                        <p:strVal val="visible"/>
                                      </p:to>
                                    </p:set>
                                    <p:animEffect transition="in" filter="fade">
                                      <p:cBhvr>
                                        <p:cTn id="120" dur="2000"/>
                                        <p:tgtEl>
                                          <p:spTgt spid="461857"/>
                                        </p:tgtEl>
                                      </p:cBhvr>
                                    </p:animEffect>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461826"/>
                                        </p:tgtEl>
                                        <p:attrNameLst>
                                          <p:attrName>style.visibility</p:attrName>
                                        </p:attrNameLst>
                                      </p:cBhvr>
                                      <p:to>
                                        <p:strVal val="visible"/>
                                      </p:to>
                                    </p:set>
                                    <p:anim calcmode="lin" valueType="num">
                                      <p:cBhvr>
                                        <p:cTn id="125" dur="500" fill="hold"/>
                                        <p:tgtEl>
                                          <p:spTgt spid="461826"/>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461826"/>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461826"/>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461826"/>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61871"/>
                                        </p:tgtEl>
                                        <p:attrNameLst>
                                          <p:attrName>style.visibility</p:attrName>
                                        </p:attrNameLst>
                                      </p:cBhvr>
                                      <p:to>
                                        <p:strVal val="visible"/>
                                      </p:to>
                                    </p:set>
                                    <p:anim calcmode="lin" valueType="num">
                                      <p:cBhvr>
                                        <p:cTn id="133" dur="1000" fill="hold"/>
                                        <p:tgtEl>
                                          <p:spTgt spid="461871"/>
                                        </p:tgtEl>
                                        <p:attrNameLst>
                                          <p:attrName>ppt_w</p:attrName>
                                        </p:attrNameLst>
                                      </p:cBhvr>
                                      <p:tavLst>
                                        <p:tav tm="0">
                                          <p:val>
                                            <p:strVal val="#ppt_w*0.70"/>
                                          </p:val>
                                        </p:tav>
                                        <p:tav tm="100000">
                                          <p:val>
                                            <p:strVal val="#ppt_w"/>
                                          </p:val>
                                        </p:tav>
                                      </p:tavLst>
                                    </p:anim>
                                    <p:anim calcmode="lin" valueType="num">
                                      <p:cBhvr>
                                        <p:cTn id="134" dur="1000" fill="hold"/>
                                        <p:tgtEl>
                                          <p:spTgt spid="461871"/>
                                        </p:tgtEl>
                                        <p:attrNameLst>
                                          <p:attrName>ppt_h</p:attrName>
                                        </p:attrNameLst>
                                      </p:cBhvr>
                                      <p:tavLst>
                                        <p:tav tm="0">
                                          <p:val>
                                            <p:strVal val="#ppt_h"/>
                                          </p:val>
                                        </p:tav>
                                        <p:tav tm="100000">
                                          <p:val>
                                            <p:strVal val="#ppt_h"/>
                                          </p:val>
                                        </p:tav>
                                      </p:tavLst>
                                    </p:anim>
                                    <p:animEffect transition="in" filter="fade">
                                      <p:cBhvr>
                                        <p:cTn id="135" dur="1000"/>
                                        <p:tgtEl>
                                          <p:spTgt spid="461871"/>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61827"/>
                                        </p:tgtEl>
                                        <p:attrNameLst>
                                          <p:attrName>style.visibility</p:attrName>
                                        </p:attrNameLst>
                                      </p:cBhvr>
                                      <p:to>
                                        <p:strVal val="visible"/>
                                      </p:to>
                                    </p:set>
                                    <p:anim calcmode="lin" valueType="num">
                                      <p:cBhvr>
                                        <p:cTn id="140" dur="500" fill="hold"/>
                                        <p:tgtEl>
                                          <p:spTgt spid="461827"/>
                                        </p:tgtEl>
                                        <p:attrNameLst>
                                          <p:attrName>ppt_w</p:attrName>
                                        </p:attrNameLst>
                                      </p:cBhvr>
                                      <p:tavLst>
                                        <p:tav tm="0">
                                          <p:val>
                                            <p:fltVal val="0"/>
                                          </p:val>
                                        </p:tav>
                                        <p:tav tm="100000">
                                          <p:val>
                                            <p:strVal val="#ppt_w"/>
                                          </p:val>
                                        </p:tav>
                                      </p:tavLst>
                                    </p:anim>
                                    <p:anim calcmode="lin" valueType="num">
                                      <p:cBhvr>
                                        <p:cTn id="141" dur="500" fill="hold"/>
                                        <p:tgtEl>
                                          <p:spTgt spid="461827"/>
                                        </p:tgtEl>
                                        <p:attrNameLst>
                                          <p:attrName>ppt_h</p:attrName>
                                        </p:attrNameLst>
                                      </p:cBhvr>
                                      <p:tavLst>
                                        <p:tav tm="0">
                                          <p:val>
                                            <p:fltVal val="0"/>
                                          </p:val>
                                        </p:tav>
                                        <p:tav tm="100000">
                                          <p:val>
                                            <p:strVal val="#ppt_h"/>
                                          </p:val>
                                        </p:tav>
                                      </p:tavLst>
                                    </p:anim>
                                    <p:animEffect transition="in" filter="fade">
                                      <p:cBhvr>
                                        <p:cTn id="142" dur="500"/>
                                        <p:tgtEl>
                                          <p:spTgt spid="461827"/>
                                        </p:tgtEl>
                                      </p:cBhvr>
                                    </p:animEffect>
                                  </p:childTnLst>
                                </p:cTn>
                              </p:par>
                              <p:par>
                                <p:cTn id="143" presetID="0" presetClass="path" presetSubtype="0" accel="50000" decel="50000" fill="hold" grpId="1" nodeType="withEffect">
                                  <p:stCondLst>
                                    <p:cond delay="0"/>
                                  </p:stCondLst>
                                  <p:childTnLst>
                                    <p:animMotion origin="layout" path="M 2.5E-6 -2.59259E-6 L -0.10417 -0.34444 " pathEditMode="relative" rAng="0" ptsTypes="AA">
                                      <p:cBhvr>
                                        <p:cTn id="144" dur="2000" fill="hold"/>
                                        <p:tgtEl>
                                          <p:spTgt spid="461827"/>
                                        </p:tgtEl>
                                        <p:attrNameLst>
                                          <p:attrName>ppt_x</p:attrName>
                                          <p:attrName>ppt_y</p:attrName>
                                        </p:attrNameLst>
                                      </p:cBhvr>
                                      <p:rCtr x="-52" y="-172"/>
                                    </p:animMotion>
                                  </p:childTnLst>
                                </p:cTn>
                              </p:par>
                            </p:childTnLst>
                          </p:cTn>
                        </p:par>
                        <p:par>
                          <p:cTn id="145" fill="hold">
                            <p:stCondLst>
                              <p:cond delay="2000"/>
                            </p:stCondLst>
                            <p:childTnLst>
                              <p:par>
                                <p:cTn id="146" presetID="9" presetClass="entr" presetSubtype="0" fill="hold" grpId="0" nodeType="afterEffect">
                                  <p:stCondLst>
                                    <p:cond delay="0"/>
                                  </p:stCondLst>
                                  <p:childTnLst>
                                    <p:set>
                                      <p:cBhvr>
                                        <p:cTn id="147" dur="1" fill="hold">
                                          <p:stCondLst>
                                            <p:cond delay="0"/>
                                          </p:stCondLst>
                                        </p:cTn>
                                        <p:tgtEl>
                                          <p:spTgt spid="461872"/>
                                        </p:tgtEl>
                                        <p:attrNameLst>
                                          <p:attrName>style.visibility</p:attrName>
                                        </p:attrNameLst>
                                      </p:cBhvr>
                                      <p:to>
                                        <p:strVal val="visible"/>
                                      </p:to>
                                    </p:set>
                                    <p:animEffect transition="in" filter="dissolve">
                                      <p:cBhvr>
                                        <p:cTn id="148" dur="500"/>
                                        <p:tgtEl>
                                          <p:spTgt spid="461872"/>
                                        </p:tgtEl>
                                      </p:cBhvr>
                                    </p:animEffect>
                                  </p:childTnLst>
                                </p:cTn>
                              </p:par>
                            </p:childTnLst>
                          </p:cTn>
                        </p:par>
                        <p:par>
                          <p:cTn id="149" fill="hold">
                            <p:stCondLst>
                              <p:cond delay="2500"/>
                            </p:stCondLst>
                            <p:childTnLst>
                              <p:par>
                                <p:cTn id="150" presetID="17" presetClass="entr" presetSubtype="10" fill="hold" grpId="0" nodeType="afterEffect">
                                  <p:stCondLst>
                                    <p:cond delay="0"/>
                                  </p:stCondLst>
                                  <p:childTnLst>
                                    <p:set>
                                      <p:cBhvr>
                                        <p:cTn id="151" dur="1" fill="hold">
                                          <p:stCondLst>
                                            <p:cond delay="0"/>
                                          </p:stCondLst>
                                        </p:cTn>
                                        <p:tgtEl>
                                          <p:spTgt spid="461873"/>
                                        </p:tgtEl>
                                        <p:attrNameLst>
                                          <p:attrName>style.visibility</p:attrName>
                                        </p:attrNameLst>
                                      </p:cBhvr>
                                      <p:to>
                                        <p:strVal val="visible"/>
                                      </p:to>
                                    </p:set>
                                    <p:anim calcmode="lin" valueType="num">
                                      <p:cBhvr>
                                        <p:cTn id="152" dur="500" fill="hold"/>
                                        <p:tgtEl>
                                          <p:spTgt spid="461873"/>
                                        </p:tgtEl>
                                        <p:attrNameLst>
                                          <p:attrName>ppt_w</p:attrName>
                                        </p:attrNameLst>
                                      </p:cBhvr>
                                      <p:tavLst>
                                        <p:tav tm="0">
                                          <p:val>
                                            <p:fltVal val="0"/>
                                          </p:val>
                                        </p:tav>
                                        <p:tav tm="100000">
                                          <p:val>
                                            <p:strVal val="#ppt_w"/>
                                          </p:val>
                                        </p:tav>
                                      </p:tavLst>
                                    </p:anim>
                                    <p:anim calcmode="lin" valueType="num">
                                      <p:cBhvr>
                                        <p:cTn id="153" dur="500" fill="hold"/>
                                        <p:tgtEl>
                                          <p:spTgt spid="461873"/>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461874"/>
                                        </p:tgtEl>
                                        <p:attrNameLst>
                                          <p:attrName>style.visibility</p:attrName>
                                        </p:attrNameLst>
                                      </p:cBhvr>
                                      <p:to>
                                        <p:strVal val="visible"/>
                                      </p:to>
                                    </p:set>
                                    <p:animEffect transition="in" filter="fade">
                                      <p:cBhvr>
                                        <p:cTn id="158" dur="1000"/>
                                        <p:tgtEl>
                                          <p:spTgt spid="461874"/>
                                        </p:tgtEl>
                                      </p:cBhvr>
                                    </p:animEffect>
                                    <p:anim calcmode="lin" valueType="num">
                                      <p:cBhvr>
                                        <p:cTn id="159" dur="1000" fill="hold"/>
                                        <p:tgtEl>
                                          <p:spTgt spid="461874"/>
                                        </p:tgtEl>
                                        <p:attrNameLst>
                                          <p:attrName>ppt_x</p:attrName>
                                        </p:attrNameLst>
                                      </p:cBhvr>
                                      <p:tavLst>
                                        <p:tav tm="0">
                                          <p:val>
                                            <p:strVal val="#ppt_x"/>
                                          </p:val>
                                        </p:tav>
                                        <p:tav tm="100000">
                                          <p:val>
                                            <p:strVal val="#ppt_x"/>
                                          </p:val>
                                        </p:tav>
                                      </p:tavLst>
                                    </p:anim>
                                    <p:anim calcmode="lin" valueType="num">
                                      <p:cBhvr>
                                        <p:cTn id="160" dur="1000" fill="hold"/>
                                        <p:tgtEl>
                                          <p:spTgt spid="4618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74" grpId="0"/>
      <p:bldP spid="461865" grpId="0"/>
      <p:bldP spid="461827" grpId="0"/>
      <p:bldP spid="461827" grpId="1"/>
      <p:bldP spid="461826" grpId="0"/>
      <p:bldP spid="461828" grpId="0"/>
      <p:bldP spid="461833" grpId="0" animBg="1"/>
      <p:bldP spid="461836" grpId="0"/>
      <p:bldP spid="461837" grpId="0"/>
      <p:bldP spid="461837" grpId="1"/>
      <p:bldP spid="461838" grpId="0" animBg="1"/>
      <p:bldP spid="461839" grpId="0" animBg="1"/>
      <p:bldP spid="461840" grpId="0"/>
      <p:bldP spid="461841" grpId="0"/>
      <p:bldP spid="461842" grpId="0"/>
      <p:bldP spid="461849" grpId="0"/>
      <p:bldP spid="461853" grpId="0"/>
      <p:bldP spid="461854" grpId="0"/>
      <p:bldP spid="461855" grpId="0" animBg="1"/>
      <p:bldP spid="461856" grpId="0" animBg="1"/>
      <p:bldP spid="461857" grpId="0"/>
      <p:bldP spid="461864" grpId="0"/>
      <p:bldP spid="461866" grpId="0" animBg="1"/>
      <p:bldP spid="461867" grpId="0" animBg="1"/>
      <p:bldP spid="461871" grpId="0"/>
      <p:bldP spid="461872" grpId="0"/>
      <p:bldP spid="461873" grpId="0" animBg="1"/>
      <p:bldP spid="46187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33" name="Text Box 37"/>
          <p:cNvSpPr txBox="1">
            <a:spLocks noChangeArrowheads="1"/>
          </p:cNvSpPr>
          <p:nvPr/>
        </p:nvSpPr>
        <p:spPr bwMode="auto">
          <a:xfrm>
            <a:off x="5391150" y="5910263"/>
            <a:ext cx="1516063" cy="336550"/>
          </a:xfrm>
          <a:prstGeom prst="rect">
            <a:avLst/>
          </a:prstGeom>
          <a:noFill/>
          <a:ln w="9525">
            <a:noFill/>
            <a:miter lim="800000"/>
            <a:headEnd/>
            <a:tailEnd/>
          </a:ln>
        </p:spPr>
        <p:txBody>
          <a:bodyPr wrap="none">
            <a:spAutoFit/>
          </a:bodyPr>
          <a:lstStyle/>
          <a:p>
            <a:r>
              <a:rPr lang="en-US" sz="1600"/>
              <a:t>2.17 mol Na</a:t>
            </a:r>
            <a:r>
              <a:rPr lang="en-US" sz="1600" baseline="-25000"/>
              <a:t>2</a:t>
            </a:r>
            <a:r>
              <a:rPr lang="en-US" sz="1600"/>
              <a:t>O</a:t>
            </a:r>
          </a:p>
        </p:txBody>
      </p:sp>
      <p:sp>
        <p:nvSpPr>
          <p:cNvPr id="153603" name="Rectangle 5"/>
          <p:cNvSpPr>
            <a:spLocks noGrp="1" noChangeArrowheads="1"/>
          </p:cNvSpPr>
          <p:nvPr>
            <p:ph type="title"/>
          </p:nvPr>
        </p:nvSpPr>
        <p:spPr>
          <a:noFill/>
        </p:spPr>
        <p:txBody>
          <a:bodyPr/>
          <a:lstStyle/>
          <a:p>
            <a:pPr eaLnBrk="1" hangingPunct="1"/>
            <a:r>
              <a:rPr lang="en-US" sz="2800" i="1" smtClean="0"/>
              <a:t>Limiting Reactant Problems</a:t>
            </a:r>
          </a:p>
        </p:txBody>
      </p:sp>
      <p:sp>
        <p:nvSpPr>
          <p:cNvPr id="153604" name="Text Box 6"/>
          <p:cNvSpPr txBox="1">
            <a:spLocks noChangeArrowheads="1"/>
          </p:cNvSpPr>
          <p:nvPr/>
        </p:nvSpPr>
        <p:spPr bwMode="auto">
          <a:xfrm>
            <a:off x="288925" y="141128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153605" name="Text Box 8"/>
          <p:cNvSpPr txBox="1">
            <a:spLocks noChangeArrowheads="1"/>
          </p:cNvSpPr>
          <p:nvPr/>
        </p:nvSpPr>
        <p:spPr bwMode="auto">
          <a:xfrm>
            <a:off x="946150" y="1973263"/>
            <a:ext cx="4586288" cy="304800"/>
          </a:xfrm>
          <a:prstGeom prst="rect">
            <a:avLst/>
          </a:prstGeom>
          <a:noFill/>
          <a:ln w="9525">
            <a:noFill/>
            <a:miter lim="800000"/>
            <a:headEnd/>
            <a:tailEnd/>
          </a:ln>
        </p:spPr>
        <p:txBody>
          <a:bodyPr wrap="none">
            <a:spAutoFit/>
          </a:bodyPr>
          <a:lstStyle/>
          <a:p>
            <a:r>
              <a:rPr lang="en-US"/>
              <a:t>A.  Find the number of moles of sodium oxide produced.</a:t>
            </a:r>
          </a:p>
        </p:txBody>
      </p:sp>
      <p:sp>
        <p:nvSpPr>
          <p:cNvPr id="464906" name="Oval 10">
            <a:hlinkClick r:id="rId3" action="ppaction://hlinksldjump"/>
          </p:cNvPr>
          <p:cNvSpPr>
            <a:spLocks noChangeArrowheads="1"/>
          </p:cNvSpPr>
          <p:nvPr/>
        </p:nvSpPr>
        <p:spPr bwMode="auto">
          <a:xfrm>
            <a:off x="309563" y="194151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64907" name="Text Box 11"/>
          <p:cNvSpPr txBox="1">
            <a:spLocks noChangeArrowheads="1"/>
          </p:cNvSpPr>
          <p:nvPr/>
        </p:nvSpPr>
        <p:spPr bwMode="auto">
          <a:xfrm>
            <a:off x="5391150" y="5910263"/>
            <a:ext cx="963613" cy="336550"/>
          </a:xfrm>
          <a:prstGeom prst="rect">
            <a:avLst/>
          </a:prstGeom>
          <a:noFill/>
          <a:ln w="9525">
            <a:noFill/>
            <a:miter lim="800000"/>
            <a:headEnd/>
            <a:tailEnd/>
          </a:ln>
        </p:spPr>
        <p:txBody>
          <a:bodyPr wrap="none">
            <a:spAutoFit/>
          </a:bodyPr>
          <a:lstStyle/>
          <a:p>
            <a:r>
              <a:rPr lang="en-US" sz="1600"/>
              <a:t>2.17 mol</a:t>
            </a:r>
          </a:p>
        </p:txBody>
      </p:sp>
      <p:sp>
        <p:nvSpPr>
          <p:cNvPr id="464908" name="Text Box 12"/>
          <p:cNvSpPr txBox="1">
            <a:spLocks noChangeArrowheads="1"/>
          </p:cNvSpPr>
          <p:nvPr/>
        </p:nvSpPr>
        <p:spPr bwMode="auto">
          <a:xfrm>
            <a:off x="1036638" y="4181475"/>
            <a:ext cx="1279525" cy="336550"/>
          </a:xfrm>
          <a:prstGeom prst="rect">
            <a:avLst/>
          </a:prstGeom>
          <a:noFill/>
          <a:ln w="9525">
            <a:noFill/>
            <a:miter lim="800000"/>
            <a:headEnd/>
            <a:tailEnd/>
          </a:ln>
        </p:spPr>
        <p:txBody>
          <a:bodyPr wrap="none">
            <a:spAutoFit/>
          </a:bodyPr>
          <a:lstStyle/>
          <a:p>
            <a:r>
              <a:rPr lang="en-US" sz="1600"/>
              <a:t>4.35 mol Na</a:t>
            </a:r>
            <a:endParaRPr lang="en-US" sz="1600" baseline="-25000"/>
          </a:p>
        </p:txBody>
      </p:sp>
      <p:sp>
        <p:nvSpPr>
          <p:cNvPr id="153609" name="Text Box 13"/>
          <p:cNvSpPr txBox="1">
            <a:spLocks noChangeArrowheads="1"/>
          </p:cNvSpPr>
          <p:nvPr/>
        </p:nvSpPr>
        <p:spPr bwMode="auto">
          <a:xfrm>
            <a:off x="1336675" y="2287588"/>
            <a:ext cx="5233988" cy="396875"/>
          </a:xfrm>
          <a:prstGeom prst="rect">
            <a:avLst/>
          </a:prstGeom>
          <a:noFill/>
          <a:ln w="9525">
            <a:noFill/>
            <a:miter lim="800000"/>
            <a:headEnd/>
            <a:tailEnd/>
          </a:ln>
        </p:spPr>
        <p:txBody>
          <a:bodyPr wrap="none">
            <a:spAutoFit/>
          </a:bodyPr>
          <a:lstStyle/>
          <a:p>
            <a:r>
              <a:rPr lang="en-US" sz="2000"/>
              <a:t>4 Na(s)    +    O</a:t>
            </a:r>
            <a:r>
              <a:rPr lang="en-US" sz="2000" baseline="-25000"/>
              <a:t>2</a:t>
            </a:r>
            <a:r>
              <a:rPr lang="en-US" sz="2000"/>
              <a:t> (g)                        2 Na</a:t>
            </a:r>
            <a:r>
              <a:rPr lang="en-US" sz="2000" baseline="-25000"/>
              <a:t>2</a:t>
            </a:r>
            <a:r>
              <a:rPr lang="en-US" sz="2000"/>
              <a:t>O</a:t>
            </a:r>
            <a:r>
              <a:rPr lang="en-US" sz="2000" baseline="-25000"/>
              <a:t> </a:t>
            </a:r>
            <a:r>
              <a:rPr lang="en-US" sz="2000"/>
              <a:t>(s)</a:t>
            </a:r>
          </a:p>
        </p:txBody>
      </p:sp>
      <p:sp>
        <p:nvSpPr>
          <p:cNvPr id="153610" name="Line 14"/>
          <p:cNvSpPr>
            <a:spLocks noChangeShapeType="1"/>
          </p:cNvSpPr>
          <p:nvPr/>
        </p:nvSpPr>
        <p:spPr bwMode="auto">
          <a:xfrm>
            <a:off x="4219575" y="2514600"/>
            <a:ext cx="857250" cy="0"/>
          </a:xfrm>
          <a:prstGeom prst="line">
            <a:avLst/>
          </a:prstGeom>
          <a:noFill/>
          <a:ln w="22225">
            <a:solidFill>
              <a:schemeClr val="tx1"/>
            </a:solidFill>
            <a:round/>
            <a:headEnd/>
            <a:tailEnd type="triangle" w="med" len="med"/>
          </a:ln>
        </p:spPr>
        <p:txBody>
          <a:bodyPr/>
          <a:lstStyle/>
          <a:p>
            <a:endParaRPr lang="en-US"/>
          </a:p>
        </p:txBody>
      </p:sp>
      <p:sp>
        <p:nvSpPr>
          <p:cNvPr id="464911" name="Text Box 15"/>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100 g</a:t>
            </a:r>
          </a:p>
        </p:txBody>
      </p:sp>
      <p:sp>
        <p:nvSpPr>
          <p:cNvPr id="464912" name="Text Box 16"/>
          <p:cNvSpPr txBox="1">
            <a:spLocks noChangeArrowheads="1"/>
          </p:cNvSpPr>
          <p:nvPr/>
        </p:nvSpPr>
        <p:spPr bwMode="auto">
          <a:xfrm>
            <a:off x="2924175" y="2636838"/>
            <a:ext cx="579438" cy="336550"/>
          </a:xfrm>
          <a:prstGeom prst="rect">
            <a:avLst/>
          </a:prstGeom>
          <a:noFill/>
          <a:ln w="9525">
            <a:noFill/>
            <a:miter lim="800000"/>
            <a:headEnd/>
            <a:tailEnd/>
          </a:ln>
        </p:spPr>
        <p:txBody>
          <a:bodyPr wrap="none">
            <a:spAutoFit/>
          </a:bodyPr>
          <a:lstStyle/>
          <a:p>
            <a:r>
              <a:rPr lang="en-US" sz="1600"/>
              <a:t>60 g</a:t>
            </a:r>
          </a:p>
        </p:txBody>
      </p:sp>
      <p:sp>
        <p:nvSpPr>
          <p:cNvPr id="464913" name="Line 17"/>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4914" name="Line 18"/>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4915" name="Text Box 19"/>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23 g/mol</a:t>
            </a:r>
          </a:p>
        </p:txBody>
      </p:sp>
      <p:sp>
        <p:nvSpPr>
          <p:cNvPr id="464916" name="Text Box 20"/>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64917" name="Text Box 21"/>
          <p:cNvSpPr txBox="1">
            <a:spLocks noChangeArrowheads="1"/>
          </p:cNvSpPr>
          <p:nvPr/>
        </p:nvSpPr>
        <p:spPr bwMode="auto">
          <a:xfrm>
            <a:off x="2597150" y="4178300"/>
            <a:ext cx="1370013" cy="336550"/>
          </a:xfrm>
          <a:prstGeom prst="rect">
            <a:avLst/>
          </a:prstGeom>
          <a:noFill/>
          <a:ln w="9525">
            <a:noFill/>
            <a:miter lim="800000"/>
            <a:headEnd/>
            <a:tailEnd/>
          </a:ln>
        </p:spPr>
        <p:txBody>
          <a:bodyPr wrap="none">
            <a:spAutoFit/>
          </a:bodyPr>
          <a:lstStyle/>
          <a:p>
            <a:r>
              <a:rPr lang="en-US" sz="1600"/>
              <a:t>1.875 mol O</a:t>
            </a:r>
            <a:r>
              <a:rPr lang="en-US" sz="1600" baseline="-25000"/>
              <a:t>2</a:t>
            </a:r>
          </a:p>
        </p:txBody>
      </p:sp>
      <p:sp>
        <p:nvSpPr>
          <p:cNvPr id="464918" name="Line 22"/>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4919" name="Line 23"/>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4920" name="Text Box 24"/>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4</a:t>
            </a:r>
          </a:p>
        </p:txBody>
      </p:sp>
      <p:sp>
        <p:nvSpPr>
          <p:cNvPr id="464921" name="Text Box 25"/>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4922" name="Text Box 26"/>
          <p:cNvSpPr txBox="1">
            <a:spLocks noChangeArrowheads="1"/>
          </p:cNvSpPr>
          <p:nvPr/>
        </p:nvSpPr>
        <p:spPr bwMode="auto">
          <a:xfrm>
            <a:off x="1344613" y="4865688"/>
            <a:ext cx="692150" cy="336550"/>
          </a:xfrm>
          <a:prstGeom prst="rect">
            <a:avLst/>
          </a:prstGeom>
          <a:noFill/>
          <a:ln w="9525">
            <a:noFill/>
            <a:miter lim="800000"/>
            <a:headEnd/>
            <a:tailEnd/>
          </a:ln>
        </p:spPr>
        <p:txBody>
          <a:bodyPr wrap="none">
            <a:spAutoFit/>
          </a:bodyPr>
          <a:lstStyle/>
          <a:p>
            <a:r>
              <a:rPr lang="en-US" sz="1600"/>
              <a:t>1.087</a:t>
            </a:r>
          </a:p>
        </p:txBody>
      </p:sp>
      <p:sp>
        <p:nvSpPr>
          <p:cNvPr id="464923" name="Text Box 27"/>
          <p:cNvSpPr txBox="1">
            <a:spLocks noChangeArrowheads="1"/>
          </p:cNvSpPr>
          <p:nvPr/>
        </p:nvSpPr>
        <p:spPr bwMode="auto">
          <a:xfrm>
            <a:off x="2967038" y="4862513"/>
            <a:ext cx="692150" cy="336550"/>
          </a:xfrm>
          <a:prstGeom prst="rect">
            <a:avLst/>
          </a:prstGeom>
          <a:noFill/>
          <a:ln w="9525">
            <a:noFill/>
            <a:miter lim="800000"/>
            <a:headEnd/>
            <a:tailEnd/>
          </a:ln>
        </p:spPr>
        <p:txBody>
          <a:bodyPr wrap="none">
            <a:spAutoFit/>
          </a:bodyPr>
          <a:lstStyle/>
          <a:p>
            <a:r>
              <a:rPr lang="en-US" sz="1600"/>
              <a:t>1.875</a:t>
            </a:r>
          </a:p>
        </p:txBody>
      </p:sp>
      <p:sp>
        <p:nvSpPr>
          <p:cNvPr id="464924" name="Text Box 28"/>
          <p:cNvSpPr txBox="1">
            <a:spLocks noChangeArrowheads="1"/>
          </p:cNvSpPr>
          <p:nvPr/>
        </p:nvSpPr>
        <p:spPr bwMode="auto">
          <a:xfrm>
            <a:off x="1425575" y="5916613"/>
            <a:ext cx="2551113" cy="336550"/>
          </a:xfrm>
          <a:prstGeom prst="rect">
            <a:avLst/>
          </a:prstGeom>
          <a:noFill/>
          <a:ln w="9525">
            <a:noFill/>
            <a:miter lim="800000"/>
            <a:headEnd/>
            <a:tailEnd/>
          </a:ln>
        </p:spPr>
        <p:txBody>
          <a:bodyPr wrap="none">
            <a:spAutoFit/>
          </a:bodyPr>
          <a:lstStyle/>
          <a:p>
            <a:r>
              <a:rPr lang="en-US" sz="1600"/>
              <a:t>x mol Na</a:t>
            </a:r>
            <a:r>
              <a:rPr lang="en-US" sz="1600" baseline="-25000"/>
              <a:t>2</a:t>
            </a:r>
            <a:r>
              <a:rPr lang="en-US" sz="1600"/>
              <a:t>O = 4.35 mol Na</a:t>
            </a:r>
            <a:endParaRPr lang="en-US" sz="1600" baseline="-25000"/>
          </a:p>
        </p:txBody>
      </p:sp>
      <p:grpSp>
        <p:nvGrpSpPr>
          <p:cNvPr id="2" name="Group 29"/>
          <p:cNvGrpSpPr>
            <a:grpSpLocks/>
          </p:cNvGrpSpPr>
          <p:nvPr/>
        </p:nvGrpSpPr>
        <p:grpSpPr bwMode="auto">
          <a:xfrm>
            <a:off x="3963988" y="5673725"/>
            <a:ext cx="1185862" cy="808038"/>
            <a:chOff x="4174" y="2818"/>
            <a:chExt cx="756" cy="509"/>
          </a:xfrm>
        </p:grpSpPr>
        <p:sp>
          <p:nvSpPr>
            <p:cNvPr id="153636" name="AutoShape 30"/>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3637" name="Line 31"/>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4928" name="Text Box 32"/>
          <p:cNvSpPr txBox="1">
            <a:spLocks noChangeArrowheads="1"/>
          </p:cNvSpPr>
          <p:nvPr/>
        </p:nvSpPr>
        <p:spPr bwMode="auto">
          <a:xfrm>
            <a:off x="4076700" y="6097588"/>
            <a:ext cx="996950" cy="336550"/>
          </a:xfrm>
          <a:prstGeom prst="rect">
            <a:avLst/>
          </a:prstGeom>
          <a:noFill/>
          <a:ln w="9525">
            <a:noFill/>
            <a:miter lim="800000"/>
            <a:headEnd/>
            <a:tailEnd/>
          </a:ln>
        </p:spPr>
        <p:txBody>
          <a:bodyPr wrap="none">
            <a:spAutoFit/>
          </a:bodyPr>
          <a:lstStyle/>
          <a:p>
            <a:r>
              <a:rPr lang="en-US" sz="1600"/>
              <a:t>4 mol Na</a:t>
            </a:r>
            <a:endParaRPr lang="en-US" sz="1600" baseline="-25000"/>
          </a:p>
        </p:txBody>
      </p:sp>
      <p:sp>
        <p:nvSpPr>
          <p:cNvPr id="464929" name="Text Box 33"/>
          <p:cNvSpPr txBox="1">
            <a:spLocks noChangeArrowheads="1"/>
          </p:cNvSpPr>
          <p:nvPr/>
        </p:nvSpPr>
        <p:spPr bwMode="auto">
          <a:xfrm>
            <a:off x="3949700" y="5740400"/>
            <a:ext cx="1233488" cy="336550"/>
          </a:xfrm>
          <a:prstGeom prst="rect">
            <a:avLst/>
          </a:prstGeom>
          <a:noFill/>
          <a:ln w="9525">
            <a:noFill/>
            <a:miter lim="800000"/>
            <a:headEnd/>
            <a:tailEnd/>
          </a:ln>
        </p:spPr>
        <p:txBody>
          <a:bodyPr wrap="none">
            <a:spAutoFit/>
          </a:bodyPr>
          <a:lstStyle/>
          <a:p>
            <a:r>
              <a:rPr lang="en-US" sz="1600"/>
              <a:t>2 mol Na</a:t>
            </a:r>
            <a:r>
              <a:rPr lang="en-US" sz="1600" baseline="-25000"/>
              <a:t>2</a:t>
            </a:r>
            <a:r>
              <a:rPr lang="en-US" sz="1600"/>
              <a:t>O</a:t>
            </a:r>
          </a:p>
        </p:txBody>
      </p:sp>
      <p:sp>
        <p:nvSpPr>
          <p:cNvPr id="464930" name="Line 34"/>
          <p:cNvSpPr>
            <a:spLocks noChangeShapeType="1"/>
          </p:cNvSpPr>
          <p:nvPr/>
        </p:nvSpPr>
        <p:spPr bwMode="auto">
          <a:xfrm flipV="1">
            <a:off x="3233738" y="6048375"/>
            <a:ext cx="623887" cy="79375"/>
          </a:xfrm>
          <a:prstGeom prst="line">
            <a:avLst/>
          </a:prstGeom>
          <a:noFill/>
          <a:ln w="9525">
            <a:solidFill>
              <a:srgbClr val="FF0000"/>
            </a:solidFill>
            <a:round/>
            <a:headEnd/>
            <a:tailEnd/>
          </a:ln>
        </p:spPr>
        <p:txBody>
          <a:bodyPr/>
          <a:lstStyle/>
          <a:p>
            <a:endParaRPr lang="en-US"/>
          </a:p>
        </p:txBody>
      </p:sp>
      <p:sp>
        <p:nvSpPr>
          <p:cNvPr id="464931" name="Line 35"/>
          <p:cNvSpPr>
            <a:spLocks noChangeShapeType="1"/>
          </p:cNvSpPr>
          <p:nvPr/>
        </p:nvSpPr>
        <p:spPr bwMode="auto">
          <a:xfrm flipV="1">
            <a:off x="4344988" y="6219825"/>
            <a:ext cx="582612" cy="98425"/>
          </a:xfrm>
          <a:prstGeom prst="line">
            <a:avLst/>
          </a:prstGeom>
          <a:noFill/>
          <a:ln w="9525">
            <a:solidFill>
              <a:srgbClr val="FF0000"/>
            </a:solidFill>
            <a:round/>
            <a:headEnd/>
            <a:tailEnd/>
          </a:ln>
        </p:spPr>
        <p:txBody>
          <a:bodyPr/>
          <a:lstStyle/>
          <a:p>
            <a:endParaRPr lang="en-US"/>
          </a:p>
        </p:txBody>
      </p:sp>
      <p:sp>
        <p:nvSpPr>
          <p:cNvPr id="464932" name="Text Box 36"/>
          <p:cNvSpPr txBox="1">
            <a:spLocks noChangeArrowheads="1"/>
          </p:cNvSpPr>
          <p:nvPr/>
        </p:nvSpPr>
        <p:spPr bwMode="auto">
          <a:xfrm>
            <a:off x="5168900" y="5905500"/>
            <a:ext cx="303213" cy="336550"/>
          </a:xfrm>
          <a:prstGeom prst="rect">
            <a:avLst/>
          </a:prstGeom>
          <a:noFill/>
          <a:ln w="9525">
            <a:noFill/>
            <a:miter lim="800000"/>
            <a:headEnd/>
            <a:tailEnd/>
          </a:ln>
        </p:spPr>
        <p:txBody>
          <a:bodyPr wrap="none">
            <a:spAutoFit/>
          </a:bodyPr>
          <a:lstStyle/>
          <a:p>
            <a:r>
              <a:rPr lang="en-US" sz="1600"/>
              <a:t>=</a:t>
            </a:r>
          </a:p>
        </p:txBody>
      </p:sp>
      <p:sp>
        <p:nvSpPr>
          <p:cNvPr id="464934" name="Freeform 38"/>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4935" name="Text Box 39"/>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4936" name="Text Box 40"/>
          <p:cNvSpPr txBox="1">
            <a:spLocks noChangeArrowheads="1"/>
          </p:cNvSpPr>
          <p:nvPr/>
        </p:nvSpPr>
        <p:spPr bwMode="auto">
          <a:xfrm>
            <a:off x="5584825" y="2630488"/>
            <a:ext cx="608013" cy="304800"/>
          </a:xfrm>
          <a:prstGeom prst="rect">
            <a:avLst/>
          </a:prstGeom>
          <a:noFill/>
          <a:ln w="9525">
            <a:noFill/>
            <a:miter lim="800000"/>
            <a:headEnd/>
            <a:tailEnd/>
          </a:ln>
        </p:spPr>
        <p:txBody>
          <a:bodyPr wrap="none">
            <a:spAutoFit/>
          </a:bodyPr>
          <a:lstStyle/>
          <a:p>
            <a:r>
              <a:rPr lang="en-US"/>
              <a:t>x mol</a:t>
            </a:r>
          </a:p>
        </p:txBody>
      </p:sp>
      <p:sp>
        <p:nvSpPr>
          <p:cNvPr id="153634" name="Text Box 48"/>
          <p:cNvSpPr txBox="1">
            <a:spLocks noChangeArrowheads="1"/>
          </p:cNvSpPr>
          <p:nvPr/>
        </p:nvSpPr>
        <p:spPr bwMode="auto">
          <a:xfrm>
            <a:off x="4173538" y="1411288"/>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3635" name="Text Box 49"/>
          <p:cNvSpPr txBox="1">
            <a:spLocks noChangeArrowheads="1"/>
          </p:cNvSpPr>
          <p:nvPr/>
        </p:nvSpPr>
        <p:spPr bwMode="auto">
          <a:xfrm>
            <a:off x="6310313" y="1411288"/>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4906"/>
                                        </p:tgtEl>
                                        <p:attrNameLst>
                                          <p:attrName>style.visibility</p:attrName>
                                        </p:attrNameLst>
                                      </p:cBhvr>
                                      <p:to>
                                        <p:strVal val="visible"/>
                                      </p:to>
                                    </p:set>
                                    <p:anim calcmode="lin" valueType="num">
                                      <p:cBhvr>
                                        <p:cTn id="7" dur="500" fill="hold"/>
                                        <p:tgtEl>
                                          <p:spTgt spid="464906"/>
                                        </p:tgtEl>
                                        <p:attrNameLst>
                                          <p:attrName>ppt_w</p:attrName>
                                        </p:attrNameLst>
                                      </p:cBhvr>
                                      <p:tavLst>
                                        <p:tav tm="0">
                                          <p:val>
                                            <p:fltVal val="0"/>
                                          </p:val>
                                        </p:tav>
                                        <p:tav tm="100000">
                                          <p:val>
                                            <p:strVal val="#ppt_w"/>
                                          </p:val>
                                        </p:tav>
                                      </p:tavLst>
                                    </p:anim>
                                    <p:anim calcmode="lin" valueType="num">
                                      <p:cBhvr>
                                        <p:cTn id="8" dur="500" fill="hold"/>
                                        <p:tgtEl>
                                          <p:spTgt spid="464906"/>
                                        </p:tgtEl>
                                        <p:attrNameLst>
                                          <p:attrName>ppt_h</p:attrName>
                                        </p:attrNameLst>
                                      </p:cBhvr>
                                      <p:tavLst>
                                        <p:tav tm="0">
                                          <p:val>
                                            <p:fltVal val="0"/>
                                          </p:val>
                                        </p:tav>
                                        <p:tav tm="100000">
                                          <p:val>
                                            <p:strVal val="#ppt_h"/>
                                          </p:val>
                                        </p:tav>
                                      </p:tavLst>
                                    </p:anim>
                                    <p:animEffect transition="in" filter="fade">
                                      <p:cBhvr>
                                        <p:cTn id="9" dur="500"/>
                                        <p:tgtEl>
                                          <p:spTgt spid="46490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4936"/>
                                        </p:tgtEl>
                                        <p:attrNameLst>
                                          <p:attrName>style.visibility</p:attrName>
                                        </p:attrNameLst>
                                      </p:cBhvr>
                                      <p:to>
                                        <p:strVal val="visible"/>
                                      </p:to>
                                    </p:set>
                                    <p:animEffect transition="in" filter="fade">
                                      <p:cBhvr>
                                        <p:cTn id="14" dur="1000"/>
                                        <p:tgtEl>
                                          <p:spTgt spid="464936"/>
                                        </p:tgtEl>
                                      </p:cBhvr>
                                    </p:animEffect>
                                    <p:anim calcmode="lin" valueType="num">
                                      <p:cBhvr>
                                        <p:cTn id="15" dur="1000" fill="hold"/>
                                        <p:tgtEl>
                                          <p:spTgt spid="464936"/>
                                        </p:tgtEl>
                                        <p:attrNameLst>
                                          <p:attrName>ppt_x</p:attrName>
                                        </p:attrNameLst>
                                      </p:cBhvr>
                                      <p:tavLst>
                                        <p:tav tm="0">
                                          <p:val>
                                            <p:strVal val="#ppt_x"/>
                                          </p:val>
                                        </p:tav>
                                        <p:tav tm="100000">
                                          <p:val>
                                            <p:strVal val="#ppt_x"/>
                                          </p:val>
                                        </p:tav>
                                      </p:tavLst>
                                    </p:anim>
                                    <p:anim calcmode="lin" valueType="num">
                                      <p:cBhvr>
                                        <p:cTn id="16" dur="1000" fill="hold"/>
                                        <p:tgtEl>
                                          <p:spTgt spid="4649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4911"/>
                                        </p:tgtEl>
                                        <p:attrNameLst>
                                          <p:attrName>style.visibility</p:attrName>
                                        </p:attrNameLst>
                                      </p:cBhvr>
                                      <p:to>
                                        <p:strVal val="visible"/>
                                      </p:to>
                                    </p:set>
                                    <p:anim calcmode="lin" valueType="num">
                                      <p:cBhvr>
                                        <p:cTn id="21" dur="500" fill="hold"/>
                                        <p:tgtEl>
                                          <p:spTgt spid="464911"/>
                                        </p:tgtEl>
                                        <p:attrNameLst>
                                          <p:attrName>ppt_w</p:attrName>
                                        </p:attrNameLst>
                                      </p:cBhvr>
                                      <p:tavLst>
                                        <p:tav tm="0">
                                          <p:val>
                                            <p:fltVal val="0"/>
                                          </p:val>
                                        </p:tav>
                                        <p:tav tm="100000">
                                          <p:val>
                                            <p:strVal val="#ppt_w"/>
                                          </p:val>
                                        </p:tav>
                                      </p:tavLst>
                                    </p:anim>
                                    <p:anim calcmode="lin" valueType="num">
                                      <p:cBhvr>
                                        <p:cTn id="22" dur="500" fill="hold"/>
                                        <p:tgtEl>
                                          <p:spTgt spid="464911"/>
                                        </p:tgtEl>
                                        <p:attrNameLst>
                                          <p:attrName>ppt_h</p:attrName>
                                        </p:attrNameLst>
                                      </p:cBhvr>
                                      <p:tavLst>
                                        <p:tav tm="0">
                                          <p:val>
                                            <p:fltVal val="0"/>
                                          </p:val>
                                        </p:tav>
                                        <p:tav tm="100000">
                                          <p:val>
                                            <p:strVal val="#ppt_h"/>
                                          </p:val>
                                        </p:tav>
                                      </p:tavLst>
                                    </p:anim>
                                    <p:animEffect transition="in" filter="fade">
                                      <p:cBhvr>
                                        <p:cTn id="23" dur="500"/>
                                        <p:tgtEl>
                                          <p:spTgt spid="4649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4912"/>
                                        </p:tgtEl>
                                        <p:attrNameLst>
                                          <p:attrName>style.visibility</p:attrName>
                                        </p:attrNameLst>
                                      </p:cBhvr>
                                      <p:to>
                                        <p:strVal val="visible"/>
                                      </p:to>
                                    </p:set>
                                    <p:anim calcmode="lin" valueType="num">
                                      <p:cBhvr>
                                        <p:cTn id="28" dur="500" fill="hold"/>
                                        <p:tgtEl>
                                          <p:spTgt spid="464912"/>
                                        </p:tgtEl>
                                        <p:attrNameLst>
                                          <p:attrName>ppt_w</p:attrName>
                                        </p:attrNameLst>
                                      </p:cBhvr>
                                      <p:tavLst>
                                        <p:tav tm="0">
                                          <p:val>
                                            <p:fltVal val="0"/>
                                          </p:val>
                                        </p:tav>
                                        <p:tav tm="100000">
                                          <p:val>
                                            <p:strVal val="#ppt_w"/>
                                          </p:val>
                                        </p:tav>
                                      </p:tavLst>
                                    </p:anim>
                                    <p:anim calcmode="lin" valueType="num">
                                      <p:cBhvr>
                                        <p:cTn id="29" dur="500" fill="hold"/>
                                        <p:tgtEl>
                                          <p:spTgt spid="464912"/>
                                        </p:tgtEl>
                                        <p:attrNameLst>
                                          <p:attrName>ppt_h</p:attrName>
                                        </p:attrNameLst>
                                      </p:cBhvr>
                                      <p:tavLst>
                                        <p:tav tm="0">
                                          <p:val>
                                            <p:fltVal val="0"/>
                                          </p:val>
                                        </p:tav>
                                        <p:tav tm="100000">
                                          <p:val>
                                            <p:strVal val="#ppt_h"/>
                                          </p:val>
                                        </p:tav>
                                      </p:tavLst>
                                    </p:anim>
                                    <p:animEffect transition="in" filter="fade">
                                      <p:cBhvr>
                                        <p:cTn id="30" dur="500"/>
                                        <p:tgtEl>
                                          <p:spTgt spid="4649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4913"/>
                                        </p:tgtEl>
                                        <p:attrNameLst>
                                          <p:attrName>style.visibility</p:attrName>
                                        </p:attrNameLst>
                                      </p:cBhvr>
                                      <p:to>
                                        <p:strVal val="visible"/>
                                      </p:to>
                                    </p:set>
                                    <p:animEffect transition="in" filter="wipe(up)">
                                      <p:cBhvr>
                                        <p:cTn id="35" dur="500"/>
                                        <p:tgtEl>
                                          <p:spTgt spid="464913"/>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4915"/>
                                        </p:tgtEl>
                                        <p:attrNameLst>
                                          <p:attrName>style.visibility</p:attrName>
                                        </p:attrNameLst>
                                      </p:cBhvr>
                                      <p:to>
                                        <p:strVal val="visible"/>
                                      </p:to>
                                    </p:set>
                                    <p:animEffect transition="in" filter="fade">
                                      <p:cBhvr>
                                        <p:cTn id="38" dur="1000"/>
                                        <p:tgtEl>
                                          <p:spTgt spid="464915"/>
                                        </p:tgtEl>
                                      </p:cBhvr>
                                    </p:animEffect>
                                    <p:anim calcmode="lin" valueType="num">
                                      <p:cBhvr>
                                        <p:cTn id="39" dur="1000" fill="hold"/>
                                        <p:tgtEl>
                                          <p:spTgt spid="464915"/>
                                        </p:tgtEl>
                                        <p:attrNameLst>
                                          <p:attrName>ppt_x</p:attrName>
                                        </p:attrNameLst>
                                      </p:cBhvr>
                                      <p:tavLst>
                                        <p:tav tm="0">
                                          <p:val>
                                            <p:strVal val="#ppt_x-.1"/>
                                          </p:val>
                                        </p:tav>
                                        <p:tav tm="100000">
                                          <p:val>
                                            <p:strVal val="#ppt_x"/>
                                          </p:val>
                                        </p:tav>
                                      </p:tavLst>
                                    </p:anim>
                                    <p:anim calcmode="lin" valueType="num">
                                      <p:cBhvr>
                                        <p:cTn id="40" dur="1000" fill="hold"/>
                                        <p:tgtEl>
                                          <p:spTgt spid="4649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4908"/>
                                        </p:tgtEl>
                                        <p:attrNameLst>
                                          <p:attrName>style.visibility</p:attrName>
                                        </p:attrNameLst>
                                      </p:cBhvr>
                                      <p:to>
                                        <p:strVal val="visible"/>
                                      </p:to>
                                    </p:set>
                                    <p:animEffect transition="in" filter="dissolve">
                                      <p:cBhvr>
                                        <p:cTn id="45" dur="500"/>
                                        <p:tgtEl>
                                          <p:spTgt spid="46490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4914"/>
                                        </p:tgtEl>
                                        <p:attrNameLst>
                                          <p:attrName>style.visibility</p:attrName>
                                        </p:attrNameLst>
                                      </p:cBhvr>
                                      <p:to>
                                        <p:strVal val="visible"/>
                                      </p:to>
                                    </p:set>
                                    <p:animEffect transition="in" filter="wipe(up)">
                                      <p:cBhvr>
                                        <p:cTn id="50" dur="500"/>
                                        <p:tgtEl>
                                          <p:spTgt spid="4649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4916"/>
                                        </p:tgtEl>
                                        <p:attrNameLst>
                                          <p:attrName>style.visibility</p:attrName>
                                        </p:attrNameLst>
                                      </p:cBhvr>
                                      <p:to>
                                        <p:strVal val="visible"/>
                                      </p:to>
                                    </p:set>
                                    <p:animEffect transition="in" filter="fade">
                                      <p:cBhvr>
                                        <p:cTn id="53" dur="1000"/>
                                        <p:tgtEl>
                                          <p:spTgt spid="464916"/>
                                        </p:tgtEl>
                                      </p:cBhvr>
                                    </p:animEffect>
                                    <p:anim calcmode="lin" valueType="num">
                                      <p:cBhvr>
                                        <p:cTn id="54" dur="1000" fill="hold"/>
                                        <p:tgtEl>
                                          <p:spTgt spid="464916"/>
                                        </p:tgtEl>
                                        <p:attrNameLst>
                                          <p:attrName>ppt_x</p:attrName>
                                        </p:attrNameLst>
                                      </p:cBhvr>
                                      <p:tavLst>
                                        <p:tav tm="0">
                                          <p:val>
                                            <p:strVal val="#ppt_x-.1"/>
                                          </p:val>
                                        </p:tav>
                                        <p:tav tm="100000">
                                          <p:val>
                                            <p:strVal val="#ppt_x"/>
                                          </p:val>
                                        </p:tav>
                                      </p:tavLst>
                                    </p:anim>
                                    <p:anim calcmode="lin" valueType="num">
                                      <p:cBhvr>
                                        <p:cTn id="55" dur="1000" fill="hold"/>
                                        <p:tgtEl>
                                          <p:spTgt spid="4649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4917"/>
                                        </p:tgtEl>
                                        <p:attrNameLst>
                                          <p:attrName>style.visibility</p:attrName>
                                        </p:attrNameLst>
                                      </p:cBhvr>
                                      <p:to>
                                        <p:strVal val="visible"/>
                                      </p:to>
                                    </p:set>
                                    <p:animEffect transition="in" filter="dissolve">
                                      <p:cBhvr>
                                        <p:cTn id="60" dur="500"/>
                                        <p:tgtEl>
                                          <p:spTgt spid="4649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4918"/>
                                        </p:tgtEl>
                                        <p:attrNameLst>
                                          <p:attrName>style.visibility</p:attrName>
                                        </p:attrNameLst>
                                      </p:cBhvr>
                                      <p:to>
                                        <p:strVal val="visible"/>
                                      </p:to>
                                    </p:set>
                                    <p:animEffect transition="in" filter="dissolve">
                                      <p:cBhvr>
                                        <p:cTn id="65" dur="500"/>
                                        <p:tgtEl>
                                          <p:spTgt spid="4649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4920"/>
                                        </p:tgtEl>
                                        <p:attrNameLst>
                                          <p:attrName>style.visibility</p:attrName>
                                        </p:attrNameLst>
                                      </p:cBhvr>
                                      <p:to>
                                        <p:strVal val="visible"/>
                                      </p:to>
                                    </p:set>
                                    <p:animEffect transition="in" filter="fade">
                                      <p:cBhvr>
                                        <p:cTn id="70" dur="2000"/>
                                        <p:tgtEl>
                                          <p:spTgt spid="46492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4922"/>
                                        </p:tgtEl>
                                        <p:attrNameLst>
                                          <p:attrName>style.visibility</p:attrName>
                                        </p:attrNameLst>
                                      </p:cBhvr>
                                      <p:to>
                                        <p:strVal val="visible"/>
                                      </p:to>
                                    </p:set>
                                    <p:animEffect transition="in" filter="fade">
                                      <p:cBhvr>
                                        <p:cTn id="75" dur="1000"/>
                                        <p:tgtEl>
                                          <p:spTgt spid="464922"/>
                                        </p:tgtEl>
                                      </p:cBhvr>
                                    </p:animEffect>
                                    <p:anim calcmode="lin" valueType="num">
                                      <p:cBhvr>
                                        <p:cTn id="76" dur="1000" fill="hold"/>
                                        <p:tgtEl>
                                          <p:spTgt spid="464922"/>
                                        </p:tgtEl>
                                        <p:attrNameLst>
                                          <p:attrName>ppt_x</p:attrName>
                                        </p:attrNameLst>
                                      </p:cBhvr>
                                      <p:tavLst>
                                        <p:tav tm="0">
                                          <p:val>
                                            <p:strVal val="#ppt_x"/>
                                          </p:val>
                                        </p:tav>
                                        <p:tav tm="100000">
                                          <p:val>
                                            <p:strVal val="#ppt_x"/>
                                          </p:val>
                                        </p:tav>
                                      </p:tavLst>
                                    </p:anim>
                                    <p:anim calcmode="lin" valueType="num">
                                      <p:cBhvr>
                                        <p:cTn id="77" dur="1000" fill="hold"/>
                                        <p:tgtEl>
                                          <p:spTgt spid="4649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4919"/>
                                        </p:tgtEl>
                                        <p:attrNameLst>
                                          <p:attrName>style.visibility</p:attrName>
                                        </p:attrNameLst>
                                      </p:cBhvr>
                                      <p:to>
                                        <p:strVal val="visible"/>
                                      </p:to>
                                    </p:set>
                                    <p:animEffect transition="in" filter="dissolve">
                                      <p:cBhvr>
                                        <p:cTn id="82" dur="500"/>
                                        <p:tgtEl>
                                          <p:spTgt spid="4649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4921"/>
                                        </p:tgtEl>
                                        <p:attrNameLst>
                                          <p:attrName>style.visibility</p:attrName>
                                        </p:attrNameLst>
                                      </p:cBhvr>
                                      <p:to>
                                        <p:strVal val="visible"/>
                                      </p:to>
                                    </p:set>
                                    <p:anim calcmode="lin" valueType="num">
                                      <p:cBhvr>
                                        <p:cTn id="87" dur="500" fill="hold"/>
                                        <p:tgtEl>
                                          <p:spTgt spid="464921"/>
                                        </p:tgtEl>
                                        <p:attrNameLst>
                                          <p:attrName>ppt_w</p:attrName>
                                        </p:attrNameLst>
                                      </p:cBhvr>
                                      <p:tavLst>
                                        <p:tav tm="0">
                                          <p:val>
                                            <p:fltVal val="0"/>
                                          </p:val>
                                        </p:tav>
                                        <p:tav tm="100000">
                                          <p:val>
                                            <p:strVal val="#ppt_w"/>
                                          </p:val>
                                        </p:tav>
                                      </p:tavLst>
                                    </p:anim>
                                    <p:anim calcmode="lin" valueType="num">
                                      <p:cBhvr>
                                        <p:cTn id="88" dur="500" fill="hold"/>
                                        <p:tgtEl>
                                          <p:spTgt spid="464921"/>
                                        </p:tgtEl>
                                        <p:attrNameLst>
                                          <p:attrName>ppt_h</p:attrName>
                                        </p:attrNameLst>
                                      </p:cBhvr>
                                      <p:tavLst>
                                        <p:tav tm="0">
                                          <p:val>
                                            <p:fltVal val="0"/>
                                          </p:val>
                                        </p:tav>
                                        <p:tav tm="100000">
                                          <p:val>
                                            <p:strVal val="#ppt_h"/>
                                          </p:val>
                                        </p:tav>
                                      </p:tavLst>
                                    </p:anim>
                                    <p:animEffect transition="in" filter="fade">
                                      <p:cBhvr>
                                        <p:cTn id="89" dur="500"/>
                                        <p:tgtEl>
                                          <p:spTgt spid="464921"/>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4923"/>
                                        </p:tgtEl>
                                        <p:attrNameLst>
                                          <p:attrName>style.visibility</p:attrName>
                                        </p:attrNameLst>
                                      </p:cBhvr>
                                      <p:to>
                                        <p:strVal val="visible"/>
                                      </p:to>
                                    </p:set>
                                    <p:animEffect transition="in" filter="fade">
                                      <p:cBhvr>
                                        <p:cTn id="94" dur="1000"/>
                                        <p:tgtEl>
                                          <p:spTgt spid="464923"/>
                                        </p:tgtEl>
                                      </p:cBhvr>
                                    </p:animEffect>
                                    <p:anim calcmode="lin" valueType="num">
                                      <p:cBhvr>
                                        <p:cTn id="95" dur="1000" fill="hold"/>
                                        <p:tgtEl>
                                          <p:spTgt spid="464923"/>
                                        </p:tgtEl>
                                        <p:attrNameLst>
                                          <p:attrName>ppt_x</p:attrName>
                                        </p:attrNameLst>
                                      </p:cBhvr>
                                      <p:tavLst>
                                        <p:tav tm="0">
                                          <p:val>
                                            <p:strVal val="#ppt_x"/>
                                          </p:val>
                                        </p:tav>
                                        <p:tav tm="100000">
                                          <p:val>
                                            <p:strVal val="#ppt_x"/>
                                          </p:val>
                                        </p:tav>
                                      </p:tavLst>
                                    </p:anim>
                                    <p:anim calcmode="lin" valueType="num">
                                      <p:cBhvr>
                                        <p:cTn id="96" dur="1000" fill="hold"/>
                                        <p:tgtEl>
                                          <p:spTgt spid="46492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4935"/>
                                        </p:tgtEl>
                                        <p:attrNameLst>
                                          <p:attrName>style.visibility</p:attrName>
                                        </p:attrNameLst>
                                      </p:cBhvr>
                                      <p:to>
                                        <p:strVal val="visible"/>
                                      </p:to>
                                    </p:set>
                                    <p:animEffect transition="in" filter="checkerboard(across)">
                                      <p:cBhvr>
                                        <p:cTn id="101" dur="500"/>
                                        <p:tgtEl>
                                          <p:spTgt spid="4649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4934"/>
                                        </p:tgtEl>
                                        <p:attrNameLst>
                                          <p:attrName>style.visibility</p:attrName>
                                        </p:attrNameLst>
                                      </p:cBhvr>
                                      <p:to>
                                        <p:strVal val="visible"/>
                                      </p:to>
                                    </p:set>
                                    <p:animEffect transition="in" filter="wipe(down)">
                                      <p:cBhvr>
                                        <p:cTn id="104" dur="500"/>
                                        <p:tgtEl>
                                          <p:spTgt spid="46493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4911"/>
                                        </p:tgtEl>
                                        <p:attrNameLst>
                                          <p:attrName>style.opacity</p:attrName>
                                        </p:attrNameLst>
                                      </p:cBhvr>
                                      <p:to>
                                        <p:strVal val="0.5"/>
                                      </p:to>
                                    </p:set>
                                    <p:animEffect filter="image" prLst="opacity: 0.5">
                                      <p:cBhvr rctx="IE">
                                        <p:cTn id="109" dur="indefinite"/>
                                        <p:tgtEl>
                                          <p:spTgt spid="464911"/>
                                        </p:tgtEl>
                                      </p:cBhvr>
                                    </p:animEffect>
                                  </p:childTnLst>
                                </p:cTn>
                              </p:par>
                              <p:par>
                                <p:cTn id="110" presetID="9" presetClass="emph" presetSubtype="0" grpId="1" nodeType="withEffect">
                                  <p:stCondLst>
                                    <p:cond delay="0"/>
                                  </p:stCondLst>
                                  <p:childTnLst>
                                    <p:set>
                                      <p:cBhvr rctx="PPT">
                                        <p:cTn id="111" dur="indefinite"/>
                                        <p:tgtEl>
                                          <p:spTgt spid="464912"/>
                                        </p:tgtEl>
                                        <p:attrNameLst>
                                          <p:attrName>style.opacity</p:attrName>
                                        </p:attrNameLst>
                                      </p:cBhvr>
                                      <p:to>
                                        <p:strVal val="0.5"/>
                                      </p:to>
                                    </p:set>
                                    <p:animEffect filter="image" prLst="opacity: 0.5">
                                      <p:cBhvr rctx="IE">
                                        <p:cTn id="112" dur="indefinite"/>
                                        <p:tgtEl>
                                          <p:spTgt spid="464912"/>
                                        </p:tgtEl>
                                      </p:cBhvr>
                                    </p:animEffect>
                                  </p:childTnLst>
                                </p:cTn>
                              </p:par>
                              <p:par>
                                <p:cTn id="113" presetID="9" presetClass="emph" presetSubtype="0" grpId="1" nodeType="withEffect">
                                  <p:stCondLst>
                                    <p:cond delay="0"/>
                                  </p:stCondLst>
                                  <p:childTnLst>
                                    <p:set>
                                      <p:cBhvr rctx="PPT">
                                        <p:cTn id="114" dur="indefinite"/>
                                        <p:tgtEl>
                                          <p:spTgt spid="464913"/>
                                        </p:tgtEl>
                                        <p:attrNameLst>
                                          <p:attrName>style.opacity</p:attrName>
                                        </p:attrNameLst>
                                      </p:cBhvr>
                                      <p:to>
                                        <p:strVal val="0.5"/>
                                      </p:to>
                                    </p:set>
                                    <p:animEffect filter="image" prLst="opacity: 0.5">
                                      <p:cBhvr rctx="IE">
                                        <p:cTn id="115" dur="indefinite"/>
                                        <p:tgtEl>
                                          <p:spTgt spid="464913"/>
                                        </p:tgtEl>
                                      </p:cBhvr>
                                    </p:animEffect>
                                  </p:childTnLst>
                                </p:cTn>
                              </p:par>
                              <p:par>
                                <p:cTn id="116" presetID="9" presetClass="emph" presetSubtype="0" grpId="1" nodeType="withEffect">
                                  <p:stCondLst>
                                    <p:cond delay="0"/>
                                  </p:stCondLst>
                                  <p:childTnLst>
                                    <p:set>
                                      <p:cBhvr rctx="PPT">
                                        <p:cTn id="117" dur="indefinite"/>
                                        <p:tgtEl>
                                          <p:spTgt spid="464914"/>
                                        </p:tgtEl>
                                        <p:attrNameLst>
                                          <p:attrName>style.opacity</p:attrName>
                                        </p:attrNameLst>
                                      </p:cBhvr>
                                      <p:to>
                                        <p:strVal val="0.5"/>
                                      </p:to>
                                    </p:set>
                                    <p:animEffect filter="image" prLst="opacity: 0.5">
                                      <p:cBhvr rctx="IE">
                                        <p:cTn id="118" dur="indefinite"/>
                                        <p:tgtEl>
                                          <p:spTgt spid="464914"/>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4915"/>
                                        </p:tgtEl>
                                        <p:attrNameLst>
                                          <p:attrName>style.opacity</p:attrName>
                                        </p:attrNameLst>
                                      </p:cBhvr>
                                      <p:to>
                                        <p:strVal val="0.5"/>
                                      </p:to>
                                    </p:set>
                                    <p:animEffect filter="image" prLst="opacity: 0.5">
                                      <p:cBhvr rctx="IE">
                                        <p:cTn id="121" dur="indefinite"/>
                                        <p:tgtEl>
                                          <p:spTgt spid="464915"/>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4916"/>
                                        </p:tgtEl>
                                        <p:attrNameLst>
                                          <p:attrName>style.opacity</p:attrName>
                                        </p:attrNameLst>
                                      </p:cBhvr>
                                      <p:to>
                                        <p:strVal val="0.5"/>
                                      </p:to>
                                    </p:set>
                                    <p:animEffect filter="image" prLst="opacity: 0.5">
                                      <p:cBhvr rctx="IE">
                                        <p:cTn id="124" dur="indefinite"/>
                                        <p:tgtEl>
                                          <p:spTgt spid="464916"/>
                                        </p:tgtEl>
                                      </p:cBhvr>
                                    </p:animEffect>
                                  </p:childTnLst>
                                </p:cTn>
                              </p:par>
                              <p:par>
                                <p:cTn id="125" presetID="9" presetClass="emph" presetSubtype="0" grpId="1" nodeType="withEffect">
                                  <p:stCondLst>
                                    <p:cond delay="0"/>
                                  </p:stCondLst>
                                  <p:childTnLst>
                                    <p:set>
                                      <p:cBhvr rctx="PPT">
                                        <p:cTn id="126" dur="indefinite"/>
                                        <p:tgtEl>
                                          <p:spTgt spid="464917"/>
                                        </p:tgtEl>
                                        <p:attrNameLst>
                                          <p:attrName>style.opacity</p:attrName>
                                        </p:attrNameLst>
                                      </p:cBhvr>
                                      <p:to>
                                        <p:strVal val="0.5"/>
                                      </p:to>
                                    </p:set>
                                    <p:animEffect filter="image" prLst="opacity: 0.5">
                                      <p:cBhvr rctx="IE">
                                        <p:cTn id="127" dur="indefinite"/>
                                        <p:tgtEl>
                                          <p:spTgt spid="464917"/>
                                        </p:tgtEl>
                                      </p:cBhvr>
                                    </p:animEffect>
                                  </p:childTnLst>
                                </p:cTn>
                              </p:par>
                              <p:par>
                                <p:cTn id="128" presetID="9" presetClass="emph" presetSubtype="0" grpId="1" nodeType="withEffect">
                                  <p:stCondLst>
                                    <p:cond delay="0"/>
                                  </p:stCondLst>
                                  <p:childTnLst>
                                    <p:set>
                                      <p:cBhvr rctx="PPT">
                                        <p:cTn id="129" dur="indefinite"/>
                                        <p:tgtEl>
                                          <p:spTgt spid="464918"/>
                                        </p:tgtEl>
                                        <p:attrNameLst>
                                          <p:attrName>style.opacity</p:attrName>
                                        </p:attrNameLst>
                                      </p:cBhvr>
                                      <p:to>
                                        <p:strVal val="0.5"/>
                                      </p:to>
                                    </p:set>
                                    <p:animEffect filter="image" prLst="opacity: 0.5">
                                      <p:cBhvr rctx="IE">
                                        <p:cTn id="130" dur="indefinite"/>
                                        <p:tgtEl>
                                          <p:spTgt spid="464918"/>
                                        </p:tgtEl>
                                      </p:cBhvr>
                                    </p:animEffect>
                                  </p:childTnLst>
                                </p:cTn>
                              </p:par>
                              <p:par>
                                <p:cTn id="131" presetID="9" presetClass="emph" presetSubtype="0" grpId="1" nodeType="withEffect">
                                  <p:stCondLst>
                                    <p:cond delay="0"/>
                                  </p:stCondLst>
                                  <p:childTnLst>
                                    <p:set>
                                      <p:cBhvr rctx="PPT">
                                        <p:cTn id="132" dur="indefinite"/>
                                        <p:tgtEl>
                                          <p:spTgt spid="464919"/>
                                        </p:tgtEl>
                                        <p:attrNameLst>
                                          <p:attrName>style.opacity</p:attrName>
                                        </p:attrNameLst>
                                      </p:cBhvr>
                                      <p:to>
                                        <p:strVal val="0.5"/>
                                      </p:to>
                                    </p:set>
                                    <p:animEffect filter="image" prLst="opacity: 0.5">
                                      <p:cBhvr rctx="IE">
                                        <p:cTn id="133" dur="indefinite"/>
                                        <p:tgtEl>
                                          <p:spTgt spid="464919"/>
                                        </p:tgtEl>
                                      </p:cBhvr>
                                    </p:animEffect>
                                  </p:childTnLst>
                                </p:cTn>
                              </p:par>
                              <p:par>
                                <p:cTn id="134" presetID="9" presetClass="emph" presetSubtype="0" grpId="1" nodeType="withEffect">
                                  <p:stCondLst>
                                    <p:cond delay="0"/>
                                  </p:stCondLst>
                                  <p:childTnLst>
                                    <p:set>
                                      <p:cBhvr rctx="PPT">
                                        <p:cTn id="135" dur="indefinite"/>
                                        <p:tgtEl>
                                          <p:spTgt spid="464920"/>
                                        </p:tgtEl>
                                        <p:attrNameLst>
                                          <p:attrName>style.opacity</p:attrName>
                                        </p:attrNameLst>
                                      </p:cBhvr>
                                      <p:to>
                                        <p:strVal val="0.5"/>
                                      </p:to>
                                    </p:set>
                                    <p:animEffect filter="image" prLst="opacity: 0.5">
                                      <p:cBhvr rctx="IE">
                                        <p:cTn id="136" dur="indefinite"/>
                                        <p:tgtEl>
                                          <p:spTgt spid="464920"/>
                                        </p:tgtEl>
                                      </p:cBhvr>
                                    </p:animEffect>
                                  </p:childTnLst>
                                </p:cTn>
                              </p:par>
                              <p:par>
                                <p:cTn id="137" presetID="9" presetClass="emph" presetSubtype="0" grpId="1" nodeType="withEffect">
                                  <p:stCondLst>
                                    <p:cond delay="0"/>
                                  </p:stCondLst>
                                  <p:childTnLst>
                                    <p:set>
                                      <p:cBhvr rctx="PPT">
                                        <p:cTn id="138" dur="indefinite"/>
                                        <p:tgtEl>
                                          <p:spTgt spid="464921"/>
                                        </p:tgtEl>
                                        <p:attrNameLst>
                                          <p:attrName>style.opacity</p:attrName>
                                        </p:attrNameLst>
                                      </p:cBhvr>
                                      <p:to>
                                        <p:strVal val="0.5"/>
                                      </p:to>
                                    </p:set>
                                    <p:animEffect filter="image" prLst="opacity: 0.5">
                                      <p:cBhvr rctx="IE">
                                        <p:cTn id="139" dur="indefinite"/>
                                        <p:tgtEl>
                                          <p:spTgt spid="464921"/>
                                        </p:tgtEl>
                                      </p:cBhvr>
                                    </p:animEffect>
                                  </p:childTnLst>
                                </p:cTn>
                              </p:par>
                              <p:par>
                                <p:cTn id="140" presetID="9" presetClass="emph" presetSubtype="0" grpId="1" nodeType="withEffect">
                                  <p:stCondLst>
                                    <p:cond delay="0"/>
                                  </p:stCondLst>
                                  <p:childTnLst>
                                    <p:set>
                                      <p:cBhvr rctx="PPT">
                                        <p:cTn id="141" dur="indefinite"/>
                                        <p:tgtEl>
                                          <p:spTgt spid="464922"/>
                                        </p:tgtEl>
                                        <p:attrNameLst>
                                          <p:attrName>style.opacity</p:attrName>
                                        </p:attrNameLst>
                                      </p:cBhvr>
                                      <p:to>
                                        <p:strVal val="0.5"/>
                                      </p:to>
                                    </p:set>
                                    <p:animEffect filter="image" prLst="opacity: 0.5">
                                      <p:cBhvr rctx="IE">
                                        <p:cTn id="142" dur="indefinite"/>
                                        <p:tgtEl>
                                          <p:spTgt spid="464922"/>
                                        </p:tgtEl>
                                      </p:cBhvr>
                                    </p:animEffect>
                                  </p:childTnLst>
                                </p:cTn>
                              </p:par>
                              <p:par>
                                <p:cTn id="143" presetID="9" presetClass="emph" presetSubtype="0" grpId="1" nodeType="withEffect">
                                  <p:stCondLst>
                                    <p:cond delay="0"/>
                                  </p:stCondLst>
                                  <p:childTnLst>
                                    <p:set>
                                      <p:cBhvr rctx="PPT">
                                        <p:cTn id="144" dur="indefinite"/>
                                        <p:tgtEl>
                                          <p:spTgt spid="464923"/>
                                        </p:tgtEl>
                                        <p:attrNameLst>
                                          <p:attrName>style.opacity</p:attrName>
                                        </p:attrNameLst>
                                      </p:cBhvr>
                                      <p:to>
                                        <p:strVal val="0.5"/>
                                      </p:to>
                                    </p:set>
                                    <p:animEffect filter="image" prLst="opacity: 0.5">
                                      <p:cBhvr rctx="IE">
                                        <p:cTn id="145" dur="indefinite"/>
                                        <p:tgtEl>
                                          <p:spTgt spid="464923"/>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4934"/>
                                        </p:tgtEl>
                                      </p:cBhvr>
                                    </p:animEffect>
                                    <p:set>
                                      <p:cBhvr>
                                        <p:cTn id="148" dur="1" fill="hold">
                                          <p:stCondLst>
                                            <p:cond delay="499"/>
                                          </p:stCondLst>
                                        </p:cTn>
                                        <p:tgtEl>
                                          <p:spTgt spid="464934"/>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4935"/>
                                        </p:tgtEl>
                                      </p:cBhvr>
                                    </p:animEffect>
                                    <p:set>
                                      <p:cBhvr>
                                        <p:cTn id="151" dur="1" fill="hold">
                                          <p:stCondLst>
                                            <p:cond delay="499"/>
                                          </p:stCondLst>
                                        </p:cTn>
                                        <p:tgtEl>
                                          <p:spTgt spid="46493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4911"/>
                                        </p:tgtEl>
                                      </p:cBhvr>
                                    </p:animEffect>
                                    <p:set>
                                      <p:cBhvr>
                                        <p:cTn id="156" dur="1" fill="hold">
                                          <p:stCondLst>
                                            <p:cond delay="499"/>
                                          </p:stCondLst>
                                        </p:cTn>
                                        <p:tgtEl>
                                          <p:spTgt spid="464911"/>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4912"/>
                                        </p:tgtEl>
                                      </p:cBhvr>
                                    </p:animEffect>
                                    <p:set>
                                      <p:cBhvr>
                                        <p:cTn id="159" dur="1" fill="hold">
                                          <p:stCondLst>
                                            <p:cond delay="499"/>
                                          </p:stCondLst>
                                        </p:cTn>
                                        <p:tgtEl>
                                          <p:spTgt spid="464912"/>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4913"/>
                                        </p:tgtEl>
                                      </p:cBhvr>
                                    </p:animEffect>
                                    <p:set>
                                      <p:cBhvr>
                                        <p:cTn id="162" dur="1" fill="hold">
                                          <p:stCondLst>
                                            <p:cond delay="499"/>
                                          </p:stCondLst>
                                        </p:cTn>
                                        <p:tgtEl>
                                          <p:spTgt spid="464913"/>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4914"/>
                                        </p:tgtEl>
                                      </p:cBhvr>
                                    </p:animEffect>
                                    <p:set>
                                      <p:cBhvr>
                                        <p:cTn id="165" dur="1" fill="hold">
                                          <p:stCondLst>
                                            <p:cond delay="499"/>
                                          </p:stCondLst>
                                        </p:cTn>
                                        <p:tgtEl>
                                          <p:spTgt spid="464914"/>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4915"/>
                                        </p:tgtEl>
                                      </p:cBhvr>
                                    </p:animEffect>
                                    <p:set>
                                      <p:cBhvr>
                                        <p:cTn id="168" dur="1" fill="hold">
                                          <p:stCondLst>
                                            <p:cond delay="499"/>
                                          </p:stCondLst>
                                        </p:cTn>
                                        <p:tgtEl>
                                          <p:spTgt spid="464915"/>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4916"/>
                                        </p:tgtEl>
                                      </p:cBhvr>
                                    </p:animEffect>
                                    <p:set>
                                      <p:cBhvr>
                                        <p:cTn id="171" dur="1" fill="hold">
                                          <p:stCondLst>
                                            <p:cond delay="499"/>
                                          </p:stCondLst>
                                        </p:cTn>
                                        <p:tgtEl>
                                          <p:spTgt spid="464916"/>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4918"/>
                                        </p:tgtEl>
                                      </p:cBhvr>
                                    </p:animEffect>
                                    <p:set>
                                      <p:cBhvr>
                                        <p:cTn id="174" dur="1" fill="hold">
                                          <p:stCondLst>
                                            <p:cond delay="499"/>
                                          </p:stCondLst>
                                        </p:cTn>
                                        <p:tgtEl>
                                          <p:spTgt spid="464918"/>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4919"/>
                                        </p:tgtEl>
                                      </p:cBhvr>
                                    </p:animEffect>
                                    <p:set>
                                      <p:cBhvr>
                                        <p:cTn id="177" dur="1" fill="hold">
                                          <p:stCondLst>
                                            <p:cond delay="499"/>
                                          </p:stCondLst>
                                        </p:cTn>
                                        <p:tgtEl>
                                          <p:spTgt spid="464919"/>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4920"/>
                                        </p:tgtEl>
                                      </p:cBhvr>
                                    </p:animEffect>
                                    <p:set>
                                      <p:cBhvr>
                                        <p:cTn id="180" dur="1" fill="hold">
                                          <p:stCondLst>
                                            <p:cond delay="499"/>
                                          </p:stCondLst>
                                        </p:cTn>
                                        <p:tgtEl>
                                          <p:spTgt spid="464920"/>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4921"/>
                                        </p:tgtEl>
                                      </p:cBhvr>
                                    </p:animEffect>
                                    <p:set>
                                      <p:cBhvr>
                                        <p:cTn id="183" dur="1" fill="hold">
                                          <p:stCondLst>
                                            <p:cond delay="499"/>
                                          </p:stCondLst>
                                        </p:cTn>
                                        <p:tgtEl>
                                          <p:spTgt spid="464921"/>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4922"/>
                                        </p:tgtEl>
                                      </p:cBhvr>
                                    </p:animEffect>
                                    <p:set>
                                      <p:cBhvr>
                                        <p:cTn id="186" dur="1" fill="hold">
                                          <p:stCondLst>
                                            <p:cond delay="499"/>
                                          </p:stCondLst>
                                        </p:cTn>
                                        <p:tgtEl>
                                          <p:spTgt spid="464922"/>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4923"/>
                                        </p:tgtEl>
                                      </p:cBhvr>
                                    </p:animEffect>
                                    <p:set>
                                      <p:cBhvr>
                                        <p:cTn id="189" dur="1" fill="hold">
                                          <p:stCondLst>
                                            <p:cond delay="499"/>
                                          </p:stCondLst>
                                        </p:cTn>
                                        <p:tgtEl>
                                          <p:spTgt spid="464923"/>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4917"/>
                                        </p:tgtEl>
                                      </p:cBhvr>
                                    </p:animEffect>
                                    <p:set>
                                      <p:cBhvr>
                                        <p:cTn id="192" dur="1" fill="hold">
                                          <p:stCondLst>
                                            <p:cond delay="499"/>
                                          </p:stCondLst>
                                        </p:cTn>
                                        <p:tgtEl>
                                          <p:spTgt spid="46491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64908"/>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4924"/>
                                        </p:tgtEl>
                                        <p:attrNameLst>
                                          <p:attrName>style.visibility</p:attrName>
                                        </p:attrNameLst>
                                      </p:cBhvr>
                                      <p:to>
                                        <p:strVal val="visible"/>
                                      </p:to>
                                    </p:set>
                                    <p:animEffect transition="in" filter="fade">
                                      <p:cBhvr>
                                        <p:cTn id="201" dur="1000"/>
                                        <p:tgtEl>
                                          <p:spTgt spid="464924"/>
                                        </p:tgtEl>
                                      </p:cBhvr>
                                    </p:animEffect>
                                    <p:anim calcmode="lin" valueType="num">
                                      <p:cBhvr>
                                        <p:cTn id="202" dur="1000" fill="hold"/>
                                        <p:tgtEl>
                                          <p:spTgt spid="464924"/>
                                        </p:tgtEl>
                                        <p:attrNameLst>
                                          <p:attrName>ppt_x</p:attrName>
                                        </p:attrNameLst>
                                      </p:cBhvr>
                                      <p:tavLst>
                                        <p:tav tm="0">
                                          <p:val>
                                            <p:strVal val="#ppt_x-.1"/>
                                          </p:val>
                                        </p:tav>
                                        <p:tav tm="100000">
                                          <p:val>
                                            <p:strVal val="#ppt_x"/>
                                          </p:val>
                                        </p:tav>
                                      </p:tavLst>
                                    </p:anim>
                                    <p:anim calcmode="lin" valueType="num">
                                      <p:cBhvr>
                                        <p:cTn id="203" dur="1000" fill="hold"/>
                                        <p:tgtEl>
                                          <p:spTgt spid="464924"/>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4928"/>
                                        </p:tgtEl>
                                        <p:attrNameLst>
                                          <p:attrName>style.visibility</p:attrName>
                                        </p:attrNameLst>
                                      </p:cBhvr>
                                      <p:to>
                                        <p:strVal val="visible"/>
                                      </p:to>
                                    </p:set>
                                    <p:animEffect transition="in" filter="dissolve">
                                      <p:cBhvr>
                                        <p:cTn id="213" dur="500"/>
                                        <p:tgtEl>
                                          <p:spTgt spid="46492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4929"/>
                                        </p:tgtEl>
                                        <p:attrNameLst>
                                          <p:attrName>style.visibility</p:attrName>
                                        </p:attrNameLst>
                                      </p:cBhvr>
                                      <p:to>
                                        <p:strVal val="visible"/>
                                      </p:to>
                                    </p:set>
                                    <p:animEffect transition="in" filter="dissolve">
                                      <p:cBhvr>
                                        <p:cTn id="218" dur="500"/>
                                        <p:tgtEl>
                                          <p:spTgt spid="46492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4930"/>
                                        </p:tgtEl>
                                        <p:attrNameLst>
                                          <p:attrName>style.visibility</p:attrName>
                                        </p:attrNameLst>
                                      </p:cBhvr>
                                      <p:to>
                                        <p:strVal val="visible"/>
                                      </p:to>
                                    </p:set>
                                    <p:animEffect transition="in" filter="wipe(down)">
                                      <p:cBhvr>
                                        <p:cTn id="223" dur="500"/>
                                        <p:tgtEl>
                                          <p:spTgt spid="464930"/>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4931"/>
                                        </p:tgtEl>
                                        <p:attrNameLst>
                                          <p:attrName>style.visibility</p:attrName>
                                        </p:attrNameLst>
                                      </p:cBhvr>
                                      <p:to>
                                        <p:strVal val="visible"/>
                                      </p:to>
                                    </p:set>
                                    <p:animEffect transition="in" filter="wipe(down)">
                                      <p:cBhvr>
                                        <p:cTn id="227" dur="500"/>
                                        <p:tgtEl>
                                          <p:spTgt spid="464931"/>
                                        </p:tgtEl>
                                      </p:cBhvr>
                                    </p:animEffect>
                                  </p:childTnLst>
                                </p:cTn>
                              </p:par>
                            </p:childTnLst>
                          </p:cTn>
                        </p:par>
                        <p:par>
                          <p:cTn id="228" fill="hold">
                            <p:stCondLst>
                              <p:cond delay="1000"/>
                            </p:stCondLst>
                            <p:childTnLst>
                              <p:par>
                                <p:cTn id="229" presetID="10" presetClass="entr" presetSubtype="0" fill="hold" grpId="0" nodeType="afterEffect">
                                  <p:stCondLst>
                                    <p:cond delay="0"/>
                                  </p:stCondLst>
                                  <p:childTnLst>
                                    <p:set>
                                      <p:cBhvr>
                                        <p:cTn id="230" dur="1" fill="hold">
                                          <p:stCondLst>
                                            <p:cond delay="0"/>
                                          </p:stCondLst>
                                        </p:cTn>
                                        <p:tgtEl>
                                          <p:spTgt spid="464932"/>
                                        </p:tgtEl>
                                        <p:attrNameLst>
                                          <p:attrName>style.visibility</p:attrName>
                                        </p:attrNameLst>
                                      </p:cBhvr>
                                      <p:to>
                                        <p:strVal val="visible"/>
                                      </p:to>
                                    </p:set>
                                    <p:animEffect transition="in" filter="fade">
                                      <p:cBhvr>
                                        <p:cTn id="231" dur="2000"/>
                                        <p:tgtEl>
                                          <p:spTgt spid="464932"/>
                                        </p:tgtEl>
                                      </p:cBhvr>
                                    </p:animEffect>
                                  </p:childTnLst>
                                </p:cTn>
                              </p:par>
                            </p:childTnLst>
                          </p:cTn>
                        </p:par>
                      </p:childTnLst>
                    </p:cTn>
                  </p:par>
                  <p:par>
                    <p:cTn id="232" fill="hold">
                      <p:stCondLst>
                        <p:cond delay="indefinite"/>
                      </p:stCondLst>
                      <p:childTnLst>
                        <p:par>
                          <p:cTn id="233" fill="hold">
                            <p:stCondLst>
                              <p:cond delay="0"/>
                            </p:stCondLst>
                            <p:childTnLst>
                              <p:par>
                                <p:cTn id="234" presetID="39" presetClass="entr" presetSubtype="0" accel="100000" fill="hold" grpId="0" nodeType="clickEffect">
                                  <p:stCondLst>
                                    <p:cond delay="0"/>
                                  </p:stCondLst>
                                  <p:childTnLst>
                                    <p:set>
                                      <p:cBhvr>
                                        <p:cTn id="235" dur="1" fill="hold">
                                          <p:stCondLst>
                                            <p:cond delay="0"/>
                                          </p:stCondLst>
                                        </p:cTn>
                                        <p:tgtEl>
                                          <p:spTgt spid="464933"/>
                                        </p:tgtEl>
                                        <p:attrNameLst>
                                          <p:attrName>style.visibility</p:attrName>
                                        </p:attrNameLst>
                                      </p:cBhvr>
                                      <p:to>
                                        <p:strVal val="visible"/>
                                      </p:to>
                                    </p:set>
                                    <p:anim calcmode="lin" valueType="num">
                                      <p:cBhvr>
                                        <p:cTn id="236" dur="500" fill="hold"/>
                                        <p:tgtEl>
                                          <p:spTgt spid="464933"/>
                                        </p:tgtEl>
                                        <p:attrNameLst>
                                          <p:attrName>ppt_h</p:attrName>
                                        </p:attrNameLst>
                                      </p:cBhvr>
                                      <p:tavLst>
                                        <p:tav tm="0">
                                          <p:val>
                                            <p:strVal val="#ppt_h/20"/>
                                          </p:val>
                                        </p:tav>
                                        <p:tav tm="50000">
                                          <p:val>
                                            <p:strVal val="#ppt_h/20"/>
                                          </p:val>
                                        </p:tav>
                                        <p:tav tm="100000">
                                          <p:val>
                                            <p:strVal val="#ppt_h"/>
                                          </p:val>
                                        </p:tav>
                                      </p:tavLst>
                                    </p:anim>
                                    <p:anim calcmode="lin" valueType="num">
                                      <p:cBhvr>
                                        <p:cTn id="237" dur="500" fill="hold"/>
                                        <p:tgtEl>
                                          <p:spTgt spid="464933"/>
                                        </p:tgtEl>
                                        <p:attrNameLst>
                                          <p:attrName>ppt_w</p:attrName>
                                        </p:attrNameLst>
                                      </p:cBhvr>
                                      <p:tavLst>
                                        <p:tav tm="0">
                                          <p:val>
                                            <p:strVal val="#ppt_w+.3"/>
                                          </p:val>
                                        </p:tav>
                                        <p:tav tm="50000">
                                          <p:val>
                                            <p:strVal val="#ppt_w+.3"/>
                                          </p:val>
                                        </p:tav>
                                        <p:tav tm="100000">
                                          <p:val>
                                            <p:strVal val="#ppt_w"/>
                                          </p:val>
                                        </p:tav>
                                      </p:tavLst>
                                    </p:anim>
                                    <p:anim calcmode="lin" valueType="num">
                                      <p:cBhvr>
                                        <p:cTn id="238" dur="500" fill="hold"/>
                                        <p:tgtEl>
                                          <p:spTgt spid="464933"/>
                                        </p:tgtEl>
                                        <p:attrNameLst>
                                          <p:attrName>ppt_x</p:attrName>
                                        </p:attrNameLst>
                                      </p:cBhvr>
                                      <p:tavLst>
                                        <p:tav tm="0">
                                          <p:val>
                                            <p:strVal val="#ppt_x-.3"/>
                                          </p:val>
                                        </p:tav>
                                        <p:tav tm="50000">
                                          <p:val>
                                            <p:strVal val="#ppt_x"/>
                                          </p:val>
                                        </p:tav>
                                        <p:tav tm="100000">
                                          <p:val>
                                            <p:strVal val="#ppt_x"/>
                                          </p:val>
                                        </p:tav>
                                      </p:tavLst>
                                    </p:anim>
                                    <p:anim calcmode="lin" valueType="num">
                                      <p:cBhvr>
                                        <p:cTn id="239" dur="500" fill="hold"/>
                                        <p:tgtEl>
                                          <p:spTgt spid="464933"/>
                                        </p:tgtEl>
                                        <p:attrNameLst>
                                          <p:attrName>ppt_y</p:attrName>
                                        </p:attrNameLst>
                                      </p:cBhvr>
                                      <p:tavLst>
                                        <p:tav tm="0">
                                          <p:val>
                                            <p:strVal val="#ppt_y"/>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53" presetClass="entr" presetSubtype="0" fill="hold" grpId="1" nodeType="clickEffect">
                                  <p:stCondLst>
                                    <p:cond delay="0"/>
                                  </p:stCondLst>
                                  <p:childTnLst>
                                    <p:set>
                                      <p:cBhvr>
                                        <p:cTn id="243" dur="1" fill="hold">
                                          <p:stCondLst>
                                            <p:cond delay="0"/>
                                          </p:stCondLst>
                                        </p:cTn>
                                        <p:tgtEl>
                                          <p:spTgt spid="464907"/>
                                        </p:tgtEl>
                                        <p:attrNameLst>
                                          <p:attrName>style.visibility</p:attrName>
                                        </p:attrNameLst>
                                      </p:cBhvr>
                                      <p:to>
                                        <p:strVal val="visible"/>
                                      </p:to>
                                    </p:set>
                                    <p:anim calcmode="lin" valueType="num">
                                      <p:cBhvr>
                                        <p:cTn id="244" dur="500" fill="hold"/>
                                        <p:tgtEl>
                                          <p:spTgt spid="464907"/>
                                        </p:tgtEl>
                                        <p:attrNameLst>
                                          <p:attrName>ppt_w</p:attrName>
                                        </p:attrNameLst>
                                      </p:cBhvr>
                                      <p:tavLst>
                                        <p:tav tm="0">
                                          <p:val>
                                            <p:fltVal val="0"/>
                                          </p:val>
                                        </p:tav>
                                        <p:tav tm="100000">
                                          <p:val>
                                            <p:strVal val="#ppt_w"/>
                                          </p:val>
                                        </p:tav>
                                      </p:tavLst>
                                    </p:anim>
                                    <p:anim calcmode="lin" valueType="num">
                                      <p:cBhvr>
                                        <p:cTn id="245" dur="500" fill="hold"/>
                                        <p:tgtEl>
                                          <p:spTgt spid="464907"/>
                                        </p:tgtEl>
                                        <p:attrNameLst>
                                          <p:attrName>ppt_h</p:attrName>
                                        </p:attrNameLst>
                                      </p:cBhvr>
                                      <p:tavLst>
                                        <p:tav tm="0">
                                          <p:val>
                                            <p:fltVal val="0"/>
                                          </p:val>
                                        </p:tav>
                                        <p:tav tm="100000">
                                          <p:val>
                                            <p:strVal val="#ppt_h"/>
                                          </p:val>
                                        </p:tav>
                                      </p:tavLst>
                                    </p:anim>
                                    <p:animEffect transition="in" filter="fade">
                                      <p:cBhvr>
                                        <p:cTn id="246" dur="500"/>
                                        <p:tgtEl>
                                          <p:spTgt spid="464907"/>
                                        </p:tgtEl>
                                      </p:cBhvr>
                                    </p:animEffect>
                                  </p:childTnLst>
                                </p:cTn>
                              </p:par>
                              <p:par>
                                <p:cTn id="247" presetID="0" presetClass="path" presetSubtype="0" accel="50000" decel="50000" fill="hold" grpId="0" nodeType="withEffect">
                                  <p:stCondLst>
                                    <p:cond delay="0"/>
                                  </p:stCondLst>
                                  <p:childTnLst>
                                    <p:animMotion origin="layout" path="M 2.5E-6 -2.59259E-6 L 2.5E-6 -0.47847 " pathEditMode="relative" rAng="0" ptsTypes="AA">
                                      <p:cBhvr>
                                        <p:cTn id="248" dur="2000" fill="hold"/>
                                        <p:tgtEl>
                                          <p:spTgt spid="464907"/>
                                        </p:tgtEl>
                                        <p:attrNameLst>
                                          <p:attrName>ppt_x</p:attrName>
                                          <p:attrName>ppt_y</p:attrName>
                                        </p:attrNameLst>
                                      </p:cBhvr>
                                      <p:rCtr x="0" y="-239"/>
                                    </p:animMotion>
                                  </p:childTnLst>
                                </p:cTn>
                              </p:par>
                              <p:par>
                                <p:cTn id="249" presetID="10" presetClass="exit" presetSubtype="0" fill="hold" grpId="1" nodeType="withEffect">
                                  <p:stCondLst>
                                    <p:cond delay="0"/>
                                  </p:stCondLst>
                                  <p:childTnLst>
                                    <p:animEffect transition="out" filter="fade">
                                      <p:cBhvr>
                                        <p:cTn id="250" dur="2000"/>
                                        <p:tgtEl>
                                          <p:spTgt spid="464936"/>
                                        </p:tgtEl>
                                      </p:cBhvr>
                                    </p:animEffect>
                                    <p:set>
                                      <p:cBhvr>
                                        <p:cTn id="251" dur="1" fill="hold">
                                          <p:stCondLst>
                                            <p:cond delay="1999"/>
                                          </p:stCondLst>
                                        </p:cTn>
                                        <p:tgtEl>
                                          <p:spTgt spid="4649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33" grpId="0"/>
      <p:bldP spid="464906" grpId="0" animBg="1"/>
      <p:bldP spid="464907" grpId="0"/>
      <p:bldP spid="464907" grpId="1"/>
      <p:bldP spid="464908" grpId="0"/>
      <p:bldP spid="464908" grpId="1"/>
      <p:bldP spid="464911" grpId="0"/>
      <p:bldP spid="464911" grpId="1"/>
      <p:bldP spid="464911" grpId="2"/>
      <p:bldP spid="464912" grpId="0"/>
      <p:bldP spid="464912" grpId="1"/>
      <p:bldP spid="464912" grpId="2"/>
      <p:bldP spid="464913" grpId="0" animBg="1"/>
      <p:bldP spid="464913" grpId="1" animBg="1"/>
      <p:bldP spid="464913" grpId="2" animBg="1"/>
      <p:bldP spid="464914" grpId="0" animBg="1"/>
      <p:bldP spid="464914" grpId="1" animBg="1"/>
      <p:bldP spid="464914" grpId="2" animBg="1"/>
      <p:bldP spid="464915" grpId="0"/>
      <p:bldP spid="464915" grpId="1"/>
      <p:bldP spid="464915" grpId="2"/>
      <p:bldP spid="464916" grpId="0"/>
      <p:bldP spid="464916" grpId="1"/>
      <p:bldP spid="464916" grpId="2"/>
      <p:bldP spid="464917" grpId="0"/>
      <p:bldP spid="464917" grpId="1"/>
      <p:bldP spid="464917" grpId="2"/>
      <p:bldP spid="464918" grpId="0" animBg="1"/>
      <p:bldP spid="464918" grpId="1" animBg="1"/>
      <p:bldP spid="464918" grpId="2" animBg="1"/>
      <p:bldP spid="464919" grpId="0" animBg="1"/>
      <p:bldP spid="464919" grpId="1" animBg="1"/>
      <p:bldP spid="464919" grpId="2" animBg="1"/>
      <p:bldP spid="464920" grpId="0"/>
      <p:bldP spid="464920" grpId="1"/>
      <p:bldP spid="464920" grpId="2"/>
      <p:bldP spid="464921" grpId="0"/>
      <p:bldP spid="464921" grpId="1"/>
      <p:bldP spid="464921" grpId="2"/>
      <p:bldP spid="464922" grpId="0"/>
      <p:bldP spid="464922" grpId="1"/>
      <p:bldP spid="464922" grpId="2"/>
      <p:bldP spid="464923" grpId="0"/>
      <p:bldP spid="464923" grpId="1"/>
      <p:bldP spid="464923" grpId="2"/>
      <p:bldP spid="464924" grpId="0"/>
      <p:bldP spid="464928" grpId="0"/>
      <p:bldP spid="464929" grpId="0"/>
      <p:bldP spid="464930" grpId="0" animBg="1"/>
      <p:bldP spid="464931" grpId="0" animBg="1"/>
      <p:bldP spid="464932" grpId="0"/>
      <p:bldP spid="464934" grpId="0" animBg="1"/>
      <p:bldP spid="464934" grpId="1" animBg="1"/>
      <p:bldP spid="464935" grpId="0" animBg="1"/>
      <p:bldP spid="464935" grpId="1" animBg="1"/>
      <p:bldP spid="464936" grpId="0"/>
      <p:bldP spid="464936"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65" name="Text Box 21"/>
          <p:cNvSpPr txBox="1">
            <a:spLocks noChangeArrowheads="1"/>
          </p:cNvSpPr>
          <p:nvPr/>
        </p:nvSpPr>
        <p:spPr bwMode="auto">
          <a:xfrm>
            <a:off x="3028950" y="2751138"/>
            <a:ext cx="455613" cy="336550"/>
          </a:xfrm>
          <a:prstGeom prst="rect">
            <a:avLst/>
          </a:prstGeom>
          <a:noFill/>
          <a:ln w="9525">
            <a:noFill/>
            <a:miter lim="800000"/>
            <a:headEnd/>
            <a:tailEnd/>
          </a:ln>
        </p:spPr>
        <p:txBody>
          <a:bodyPr wrap="none">
            <a:spAutoFit/>
          </a:bodyPr>
          <a:lstStyle/>
          <a:p>
            <a:r>
              <a:rPr lang="en-US" sz="1600"/>
              <a:t>x g</a:t>
            </a:r>
          </a:p>
        </p:txBody>
      </p:sp>
      <p:sp>
        <p:nvSpPr>
          <p:cNvPr id="466958" name="Text Box 14"/>
          <p:cNvSpPr txBox="1">
            <a:spLocks noChangeArrowheads="1"/>
          </p:cNvSpPr>
          <p:nvPr/>
        </p:nvSpPr>
        <p:spPr bwMode="auto">
          <a:xfrm>
            <a:off x="6248400" y="6024563"/>
            <a:ext cx="1042988" cy="336550"/>
          </a:xfrm>
          <a:prstGeom prst="rect">
            <a:avLst/>
          </a:prstGeom>
          <a:noFill/>
          <a:ln w="9525">
            <a:noFill/>
            <a:miter lim="800000"/>
            <a:headEnd/>
            <a:tailEnd/>
          </a:ln>
        </p:spPr>
        <p:txBody>
          <a:bodyPr wrap="none">
            <a:spAutoFit/>
          </a:bodyPr>
          <a:lstStyle/>
          <a:p>
            <a:r>
              <a:rPr lang="en-US" sz="1600"/>
              <a:t>34.8 g O</a:t>
            </a:r>
            <a:r>
              <a:rPr lang="en-US" sz="1600" baseline="-25000"/>
              <a:t>2</a:t>
            </a:r>
            <a:endParaRPr lang="en-US" sz="1600"/>
          </a:p>
        </p:txBody>
      </p:sp>
      <p:sp>
        <p:nvSpPr>
          <p:cNvPr id="466989" name="Text Box 45"/>
          <p:cNvSpPr txBox="1">
            <a:spLocks noChangeArrowheads="1"/>
          </p:cNvSpPr>
          <p:nvPr/>
        </p:nvSpPr>
        <p:spPr bwMode="auto">
          <a:xfrm>
            <a:off x="2879725" y="2773363"/>
            <a:ext cx="685800" cy="304800"/>
          </a:xfrm>
          <a:prstGeom prst="rect">
            <a:avLst/>
          </a:prstGeom>
          <a:noFill/>
          <a:ln w="9525">
            <a:noFill/>
            <a:miter lim="800000"/>
            <a:headEnd/>
            <a:tailEnd/>
          </a:ln>
        </p:spPr>
        <p:txBody>
          <a:bodyPr wrap="none">
            <a:spAutoFit/>
          </a:bodyPr>
          <a:lstStyle/>
          <a:p>
            <a:r>
              <a:rPr lang="en-US" b="1">
                <a:solidFill>
                  <a:schemeClr val="accent2"/>
                </a:solidFill>
              </a:rPr>
              <a:t>34.8 g</a:t>
            </a:r>
          </a:p>
        </p:txBody>
      </p:sp>
      <p:sp>
        <p:nvSpPr>
          <p:cNvPr id="154629" name="Rectangle 5"/>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2800" i="1">
                <a:solidFill>
                  <a:schemeClr val="tx2"/>
                </a:solidFill>
              </a:rPr>
              <a:t>Limiting Reactant Problems</a:t>
            </a:r>
          </a:p>
        </p:txBody>
      </p:sp>
      <p:sp>
        <p:nvSpPr>
          <p:cNvPr id="154630" name="Text Box 6"/>
          <p:cNvSpPr txBox="1">
            <a:spLocks noChangeArrowheads="1"/>
          </p:cNvSpPr>
          <p:nvPr/>
        </p:nvSpPr>
        <p:spPr bwMode="auto">
          <a:xfrm>
            <a:off x="269875" y="141128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154631" name="Text Box 9"/>
          <p:cNvSpPr txBox="1">
            <a:spLocks noChangeArrowheads="1"/>
          </p:cNvSpPr>
          <p:nvPr/>
        </p:nvSpPr>
        <p:spPr bwMode="auto">
          <a:xfrm>
            <a:off x="927100" y="1973263"/>
            <a:ext cx="6330950" cy="304800"/>
          </a:xfrm>
          <a:prstGeom prst="rect">
            <a:avLst/>
          </a:prstGeom>
          <a:noFill/>
          <a:ln w="9525">
            <a:noFill/>
            <a:miter lim="800000"/>
            <a:headEnd/>
            <a:tailEnd/>
          </a:ln>
        </p:spPr>
        <p:txBody>
          <a:bodyPr wrap="none">
            <a:spAutoFit/>
          </a:bodyPr>
          <a:lstStyle/>
          <a:p>
            <a:r>
              <a:rPr lang="en-US"/>
              <a:t>B.  Find the mass of excess reactant left over at the conclusion of the reaction.</a:t>
            </a:r>
          </a:p>
        </p:txBody>
      </p:sp>
      <p:sp>
        <p:nvSpPr>
          <p:cNvPr id="466955" name="Text Box 11"/>
          <p:cNvSpPr txBox="1">
            <a:spLocks noChangeArrowheads="1"/>
          </p:cNvSpPr>
          <p:nvPr/>
        </p:nvSpPr>
        <p:spPr bwMode="auto">
          <a:xfrm>
            <a:off x="5480050" y="3965575"/>
            <a:ext cx="1846263" cy="336550"/>
          </a:xfrm>
          <a:prstGeom prst="rect">
            <a:avLst/>
          </a:prstGeom>
          <a:noFill/>
          <a:ln w="9525">
            <a:noFill/>
            <a:miter lim="800000"/>
            <a:headEnd/>
            <a:tailEnd/>
          </a:ln>
        </p:spPr>
        <p:txBody>
          <a:bodyPr wrap="none">
            <a:spAutoFit/>
          </a:bodyPr>
          <a:lstStyle/>
          <a:p>
            <a:r>
              <a:rPr lang="en-US" sz="1600"/>
              <a:t>25.2 g O</a:t>
            </a:r>
            <a:r>
              <a:rPr lang="en-US" sz="1600" baseline="-25000"/>
              <a:t>2</a:t>
            </a:r>
            <a:r>
              <a:rPr lang="en-US" sz="1600"/>
              <a:t>   excess</a:t>
            </a:r>
          </a:p>
        </p:txBody>
      </p:sp>
      <p:sp>
        <p:nvSpPr>
          <p:cNvPr id="466956" name="Text Box 12"/>
          <p:cNvSpPr txBox="1">
            <a:spLocks noChangeArrowheads="1"/>
          </p:cNvSpPr>
          <p:nvPr/>
        </p:nvSpPr>
        <p:spPr bwMode="auto">
          <a:xfrm>
            <a:off x="5124450" y="5854700"/>
            <a:ext cx="873125" cy="336550"/>
          </a:xfrm>
          <a:prstGeom prst="rect">
            <a:avLst/>
          </a:prstGeom>
          <a:noFill/>
          <a:ln w="9525">
            <a:noFill/>
            <a:miter lim="800000"/>
            <a:headEnd/>
            <a:tailEnd/>
          </a:ln>
        </p:spPr>
        <p:txBody>
          <a:bodyPr wrap="none">
            <a:spAutoFit/>
          </a:bodyPr>
          <a:lstStyle/>
          <a:p>
            <a:r>
              <a:rPr lang="en-US" sz="1600"/>
              <a:t>32 g O</a:t>
            </a:r>
            <a:r>
              <a:rPr lang="en-US" sz="1600" baseline="-25000"/>
              <a:t>2</a:t>
            </a:r>
            <a:endParaRPr lang="en-US" sz="1600"/>
          </a:p>
        </p:txBody>
      </p:sp>
      <p:sp>
        <p:nvSpPr>
          <p:cNvPr id="466957" name="Text Box 13"/>
          <p:cNvSpPr txBox="1">
            <a:spLocks noChangeArrowheads="1"/>
          </p:cNvSpPr>
          <p:nvPr/>
        </p:nvSpPr>
        <p:spPr bwMode="auto">
          <a:xfrm>
            <a:off x="6248400" y="6024563"/>
            <a:ext cx="1042988" cy="336550"/>
          </a:xfrm>
          <a:prstGeom prst="rect">
            <a:avLst/>
          </a:prstGeom>
          <a:noFill/>
          <a:ln w="9525">
            <a:noFill/>
            <a:miter lim="800000"/>
            <a:headEnd/>
            <a:tailEnd/>
          </a:ln>
        </p:spPr>
        <p:txBody>
          <a:bodyPr wrap="none">
            <a:spAutoFit/>
          </a:bodyPr>
          <a:lstStyle/>
          <a:p>
            <a:r>
              <a:rPr lang="en-US" sz="1600"/>
              <a:t>34.8 g O</a:t>
            </a:r>
            <a:r>
              <a:rPr lang="en-US" sz="1600" baseline="-25000"/>
              <a:t>2</a:t>
            </a:r>
            <a:endParaRPr lang="en-US" sz="1600"/>
          </a:p>
        </p:txBody>
      </p:sp>
      <p:sp>
        <p:nvSpPr>
          <p:cNvPr id="466959" name="Text Box 15"/>
          <p:cNvSpPr txBox="1">
            <a:spLocks noChangeArrowheads="1"/>
          </p:cNvSpPr>
          <p:nvPr/>
        </p:nvSpPr>
        <p:spPr bwMode="auto">
          <a:xfrm>
            <a:off x="1084263" y="4295775"/>
            <a:ext cx="1279525" cy="336550"/>
          </a:xfrm>
          <a:prstGeom prst="rect">
            <a:avLst/>
          </a:prstGeom>
          <a:noFill/>
          <a:ln w="9525">
            <a:noFill/>
            <a:miter lim="800000"/>
            <a:headEnd/>
            <a:tailEnd/>
          </a:ln>
        </p:spPr>
        <p:txBody>
          <a:bodyPr wrap="none">
            <a:spAutoFit/>
          </a:bodyPr>
          <a:lstStyle/>
          <a:p>
            <a:r>
              <a:rPr lang="en-US" sz="1600"/>
              <a:t>4.35 mol Na</a:t>
            </a:r>
            <a:endParaRPr lang="en-US" sz="1600" baseline="-25000"/>
          </a:p>
        </p:txBody>
      </p:sp>
      <p:sp>
        <p:nvSpPr>
          <p:cNvPr id="466962" name="Oval 18">
            <a:hlinkClick r:id="rId3" action="ppaction://hlinksldjump"/>
          </p:cNvPr>
          <p:cNvSpPr>
            <a:spLocks noChangeArrowheads="1"/>
          </p:cNvSpPr>
          <p:nvPr/>
        </p:nvSpPr>
        <p:spPr bwMode="auto">
          <a:xfrm>
            <a:off x="280988" y="2379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66964" name="Text Box 20"/>
          <p:cNvSpPr txBox="1">
            <a:spLocks noChangeArrowheads="1"/>
          </p:cNvSpPr>
          <p:nvPr/>
        </p:nvSpPr>
        <p:spPr bwMode="auto">
          <a:xfrm>
            <a:off x="1428750" y="2722563"/>
            <a:ext cx="692150" cy="336550"/>
          </a:xfrm>
          <a:prstGeom prst="rect">
            <a:avLst/>
          </a:prstGeom>
          <a:noFill/>
          <a:ln w="9525">
            <a:noFill/>
            <a:miter lim="800000"/>
            <a:headEnd/>
            <a:tailEnd/>
          </a:ln>
        </p:spPr>
        <p:txBody>
          <a:bodyPr wrap="none">
            <a:spAutoFit/>
          </a:bodyPr>
          <a:lstStyle/>
          <a:p>
            <a:r>
              <a:rPr lang="en-US" sz="1600"/>
              <a:t>100 g</a:t>
            </a:r>
          </a:p>
        </p:txBody>
      </p:sp>
      <p:sp>
        <p:nvSpPr>
          <p:cNvPr id="466966" name="Line 22"/>
          <p:cNvSpPr>
            <a:spLocks noChangeShapeType="1"/>
          </p:cNvSpPr>
          <p:nvPr/>
        </p:nvSpPr>
        <p:spPr bwMode="auto">
          <a:xfrm>
            <a:off x="1724025" y="3103563"/>
            <a:ext cx="0" cy="1152525"/>
          </a:xfrm>
          <a:prstGeom prst="line">
            <a:avLst/>
          </a:prstGeom>
          <a:noFill/>
          <a:ln w="9525">
            <a:solidFill>
              <a:schemeClr val="tx1"/>
            </a:solidFill>
            <a:round/>
            <a:headEnd/>
            <a:tailEnd type="triangle" w="med" len="med"/>
          </a:ln>
        </p:spPr>
        <p:txBody>
          <a:bodyPr/>
          <a:lstStyle/>
          <a:p>
            <a:endParaRPr lang="en-US"/>
          </a:p>
        </p:txBody>
      </p:sp>
      <p:sp>
        <p:nvSpPr>
          <p:cNvPr id="466967" name="Line 23"/>
          <p:cNvSpPr>
            <a:spLocks noChangeShapeType="1"/>
          </p:cNvSpPr>
          <p:nvPr/>
        </p:nvSpPr>
        <p:spPr bwMode="auto">
          <a:xfrm>
            <a:off x="3192463" y="3111500"/>
            <a:ext cx="0" cy="1152525"/>
          </a:xfrm>
          <a:prstGeom prst="line">
            <a:avLst/>
          </a:prstGeom>
          <a:noFill/>
          <a:ln w="9525">
            <a:solidFill>
              <a:schemeClr val="tx1"/>
            </a:solidFill>
            <a:round/>
            <a:headEnd type="triangle" w="med" len="med"/>
            <a:tailEnd/>
          </a:ln>
        </p:spPr>
        <p:txBody>
          <a:bodyPr/>
          <a:lstStyle/>
          <a:p>
            <a:endParaRPr lang="en-US"/>
          </a:p>
        </p:txBody>
      </p:sp>
      <p:sp>
        <p:nvSpPr>
          <p:cNvPr id="466968" name="Text Box 24"/>
          <p:cNvSpPr txBox="1">
            <a:spLocks noChangeArrowheads="1"/>
          </p:cNvSpPr>
          <p:nvPr/>
        </p:nvSpPr>
        <p:spPr bwMode="auto">
          <a:xfrm>
            <a:off x="1773238" y="3357563"/>
            <a:ext cx="1077912" cy="336550"/>
          </a:xfrm>
          <a:prstGeom prst="rect">
            <a:avLst/>
          </a:prstGeom>
          <a:noFill/>
          <a:ln w="9525">
            <a:noFill/>
            <a:miter lim="800000"/>
            <a:headEnd/>
            <a:tailEnd/>
          </a:ln>
        </p:spPr>
        <p:txBody>
          <a:bodyPr wrap="none">
            <a:spAutoFit/>
          </a:bodyPr>
          <a:lstStyle/>
          <a:p>
            <a:r>
              <a:rPr lang="en-US" sz="1600"/>
              <a:t>/ 23 g/mol</a:t>
            </a:r>
          </a:p>
        </p:txBody>
      </p:sp>
      <p:sp>
        <p:nvSpPr>
          <p:cNvPr id="466969" name="Text Box 25"/>
          <p:cNvSpPr txBox="1">
            <a:spLocks noChangeArrowheads="1"/>
          </p:cNvSpPr>
          <p:nvPr/>
        </p:nvSpPr>
        <p:spPr bwMode="auto">
          <a:xfrm>
            <a:off x="3241675" y="3354388"/>
            <a:ext cx="1122363" cy="336550"/>
          </a:xfrm>
          <a:prstGeom prst="rect">
            <a:avLst/>
          </a:prstGeom>
          <a:noFill/>
          <a:ln w="9525">
            <a:noFill/>
            <a:miter lim="800000"/>
            <a:headEnd/>
            <a:tailEnd/>
          </a:ln>
        </p:spPr>
        <p:txBody>
          <a:bodyPr wrap="none">
            <a:spAutoFit/>
          </a:bodyPr>
          <a:lstStyle/>
          <a:p>
            <a:r>
              <a:rPr lang="en-US" sz="1600"/>
              <a:t>x 32 g/mol</a:t>
            </a:r>
          </a:p>
        </p:txBody>
      </p:sp>
      <p:sp>
        <p:nvSpPr>
          <p:cNvPr id="466970" name="Text Box 26"/>
          <p:cNvSpPr txBox="1">
            <a:spLocks noChangeArrowheads="1"/>
          </p:cNvSpPr>
          <p:nvPr/>
        </p:nvSpPr>
        <p:spPr bwMode="auto">
          <a:xfrm>
            <a:off x="2501900" y="4292600"/>
            <a:ext cx="1370013" cy="336550"/>
          </a:xfrm>
          <a:prstGeom prst="rect">
            <a:avLst/>
          </a:prstGeom>
          <a:noFill/>
          <a:ln w="9525">
            <a:noFill/>
            <a:miter lim="800000"/>
            <a:headEnd/>
            <a:tailEnd/>
          </a:ln>
        </p:spPr>
        <p:txBody>
          <a:bodyPr wrap="none">
            <a:spAutoFit/>
          </a:bodyPr>
          <a:lstStyle/>
          <a:p>
            <a:r>
              <a:rPr lang="en-US" sz="1600"/>
              <a:t>1.087 mol O</a:t>
            </a:r>
            <a:r>
              <a:rPr lang="en-US" sz="1600" baseline="-25000"/>
              <a:t>2</a:t>
            </a:r>
          </a:p>
        </p:txBody>
      </p:sp>
      <p:sp>
        <p:nvSpPr>
          <p:cNvPr id="466971" name="Text Box 27"/>
          <p:cNvSpPr txBox="1">
            <a:spLocks noChangeArrowheads="1"/>
          </p:cNvSpPr>
          <p:nvPr/>
        </p:nvSpPr>
        <p:spPr bwMode="auto">
          <a:xfrm>
            <a:off x="1920875" y="6030913"/>
            <a:ext cx="2078038" cy="336550"/>
          </a:xfrm>
          <a:prstGeom prst="rect">
            <a:avLst/>
          </a:prstGeom>
          <a:noFill/>
          <a:ln w="9525">
            <a:noFill/>
            <a:miter lim="800000"/>
            <a:headEnd/>
            <a:tailEnd/>
          </a:ln>
        </p:spPr>
        <p:txBody>
          <a:bodyPr wrap="none">
            <a:spAutoFit/>
          </a:bodyPr>
          <a:lstStyle/>
          <a:p>
            <a:r>
              <a:rPr lang="en-US" sz="1600"/>
              <a:t>x g O</a:t>
            </a:r>
            <a:r>
              <a:rPr lang="en-US" sz="1600" baseline="-25000"/>
              <a:t>2</a:t>
            </a:r>
            <a:r>
              <a:rPr lang="en-US" sz="1600"/>
              <a:t> = 4.35 mol Na</a:t>
            </a:r>
            <a:endParaRPr lang="en-US" sz="1600" baseline="-25000"/>
          </a:p>
        </p:txBody>
      </p:sp>
      <p:grpSp>
        <p:nvGrpSpPr>
          <p:cNvPr id="2" name="Group 28"/>
          <p:cNvGrpSpPr>
            <a:grpSpLocks/>
          </p:cNvGrpSpPr>
          <p:nvPr/>
        </p:nvGrpSpPr>
        <p:grpSpPr bwMode="auto">
          <a:xfrm>
            <a:off x="4021138" y="5788025"/>
            <a:ext cx="1023937" cy="808038"/>
            <a:chOff x="4174" y="2818"/>
            <a:chExt cx="756" cy="509"/>
          </a:xfrm>
        </p:grpSpPr>
        <p:sp>
          <p:nvSpPr>
            <p:cNvPr id="154663" name="AutoShape 29"/>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4664" name="Line 30"/>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6975" name="Text Box 31"/>
          <p:cNvSpPr txBox="1">
            <a:spLocks noChangeArrowheads="1"/>
          </p:cNvSpPr>
          <p:nvPr/>
        </p:nvSpPr>
        <p:spPr bwMode="auto">
          <a:xfrm>
            <a:off x="4000500" y="6211888"/>
            <a:ext cx="996950" cy="336550"/>
          </a:xfrm>
          <a:prstGeom prst="rect">
            <a:avLst/>
          </a:prstGeom>
          <a:noFill/>
          <a:ln w="9525">
            <a:noFill/>
            <a:miter lim="800000"/>
            <a:headEnd/>
            <a:tailEnd/>
          </a:ln>
        </p:spPr>
        <p:txBody>
          <a:bodyPr wrap="none">
            <a:spAutoFit/>
          </a:bodyPr>
          <a:lstStyle/>
          <a:p>
            <a:r>
              <a:rPr lang="en-US" sz="1600"/>
              <a:t>4 mol Na</a:t>
            </a:r>
            <a:endParaRPr lang="en-US" sz="1600" baseline="-25000"/>
          </a:p>
        </p:txBody>
      </p:sp>
      <p:sp>
        <p:nvSpPr>
          <p:cNvPr id="466976" name="Text Box 32"/>
          <p:cNvSpPr txBox="1">
            <a:spLocks noChangeArrowheads="1"/>
          </p:cNvSpPr>
          <p:nvPr/>
        </p:nvSpPr>
        <p:spPr bwMode="auto">
          <a:xfrm>
            <a:off x="4025900" y="585470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endParaRPr lang="en-US" sz="1600"/>
          </a:p>
        </p:txBody>
      </p:sp>
      <p:sp>
        <p:nvSpPr>
          <p:cNvPr id="466977" name="Line 33"/>
          <p:cNvSpPr>
            <a:spLocks noChangeShapeType="1"/>
          </p:cNvSpPr>
          <p:nvPr/>
        </p:nvSpPr>
        <p:spPr bwMode="auto">
          <a:xfrm flipV="1">
            <a:off x="3243263" y="6181725"/>
            <a:ext cx="642937" cy="80963"/>
          </a:xfrm>
          <a:prstGeom prst="line">
            <a:avLst/>
          </a:prstGeom>
          <a:noFill/>
          <a:ln w="9525">
            <a:solidFill>
              <a:srgbClr val="FF0000"/>
            </a:solidFill>
            <a:round/>
            <a:headEnd/>
            <a:tailEnd/>
          </a:ln>
        </p:spPr>
        <p:txBody>
          <a:bodyPr/>
          <a:lstStyle/>
          <a:p>
            <a:endParaRPr lang="en-US"/>
          </a:p>
        </p:txBody>
      </p:sp>
      <p:sp>
        <p:nvSpPr>
          <p:cNvPr id="466978" name="Line 34"/>
          <p:cNvSpPr>
            <a:spLocks noChangeShapeType="1"/>
          </p:cNvSpPr>
          <p:nvPr/>
        </p:nvSpPr>
        <p:spPr bwMode="auto">
          <a:xfrm flipV="1">
            <a:off x="4287838" y="6343650"/>
            <a:ext cx="628650" cy="127000"/>
          </a:xfrm>
          <a:prstGeom prst="line">
            <a:avLst/>
          </a:prstGeom>
          <a:noFill/>
          <a:ln w="9525">
            <a:solidFill>
              <a:srgbClr val="FF0000"/>
            </a:solidFill>
            <a:round/>
            <a:headEnd/>
            <a:tailEnd/>
          </a:ln>
        </p:spPr>
        <p:txBody>
          <a:bodyPr/>
          <a:lstStyle/>
          <a:p>
            <a:endParaRPr lang="en-US"/>
          </a:p>
        </p:txBody>
      </p:sp>
      <p:sp>
        <p:nvSpPr>
          <p:cNvPr id="466979" name="Text Box 35"/>
          <p:cNvSpPr txBox="1">
            <a:spLocks noChangeArrowheads="1"/>
          </p:cNvSpPr>
          <p:nvPr/>
        </p:nvSpPr>
        <p:spPr bwMode="auto">
          <a:xfrm>
            <a:off x="6026150" y="6019800"/>
            <a:ext cx="303213" cy="336550"/>
          </a:xfrm>
          <a:prstGeom prst="rect">
            <a:avLst/>
          </a:prstGeom>
          <a:noFill/>
          <a:ln w="9525">
            <a:noFill/>
            <a:miter lim="800000"/>
            <a:headEnd/>
            <a:tailEnd/>
          </a:ln>
        </p:spPr>
        <p:txBody>
          <a:bodyPr wrap="none">
            <a:spAutoFit/>
          </a:bodyPr>
          <a:lstStyle/>
          <a:p>
            <a:r>
              <a:rPr lang="en-US" sz="1600"/>
              <a:t>=</a:t>
            </a:r>
          </a:p>
        </p:txBody>
      </p:sp>
      <p:grpSp>
        <p:nvGrpSpPr>
          <p:cNvPr id="3" name="Group 36"/>
          <p:cNvGrpSpPr>
            <a:grpSpLocks/>
          </p:cNvGrpSpPr>
          <p:nvPr/>
        </p:nvGrpSpPr>
        <p:grpSpPr bwMode="auto">
          <a:xfrm>
            <a:off x="5100638" y="5788025"/>
            <a:ext cx="947737" cy="808038"/>
            <a:chOff x="4174" y="2818"/>
            <a:chExt cx="756" cy="509"/>
          </a:xfrm>
        </p:grpSpPr>
        <p:sp>
          <p:nvSpPr>
            <p:cNvPr id="154661" name="AutoShape 37"/>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4662" name="Line 38"/>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6983" name="Text Box 39"/>
          <p:cNvSpPr txBox="1">
            <a:spLocks noChangeArrowheads="1"/>
          </p:cNvSpPr>
          <p:nvPr/>
        </p:nvSpPr>
        <p:spPr bwMode="auto">
          <a:xfrm>
            <a:off x="5051425" y="621188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66984" name="Line 40"/>
          <p:cNvSpPr>
            <a:spLocks noChangeShapeType="1"/>
          </p:cNvSpPr>
          <p:nvPr/>
        </p:nvSpPr>
        <p:spPr bwMode="auto">
          <a:xfrm flipV="1">
            <a:off x="5386388" y="6369050"/>
            <a:ext cx="577850" cy="101600"/>
          </a:xfrm>
          <a:prstGeom prst="line">
            <a:avLst/>
          </a:prstGeom>
          <a:noFill/>
          <a:ln w="9525">
            <a:solidFill>
              <a:srgbClr val="FF0000"/>
            </a:solidFill>
            <a:round/>
            <a:headEnd/>
            <a:tailEnd/>
          </a:ln>
        </p:spPr>
        <p:txBody>
          <a:bodyPr/>
          <a:lstStyle/>
          <a:p>
            <a:endParaRPr lang="en-US"/>
          </a:p>
        </p:txBody>
      </p:sp>
      <p:sp>
        <p:nvSpPr>
          <p:cNvPr id="466985" name="Line 41"/>
          <p:cNvSpPr>
            <a:spLocks noChangeShapeType="1"/>
          </p:cNvSpPr>
          <p:nvPr/>
        </p:nvSpPr>
        <p:spPr bwMode="auto">
          <a:xfrm flipV="1">
            <a:off x="4319588" y="6000750"/>
            <a:ext cx="587375" cy="98425"/>
          </a:xfrm>
          <a:prstGeom prst="line">
            <a:avLst/>
          </a:prstGeom>
          <a:noFill/>
          <a:ln w="9525">
            <a:solidFill>
              <a:srgbClr val="FF0000"/>
            </a:solidFill>
            <a:round/>
            <a:headEnd/>
            <a:tailEnd/>
          </a:ln>
        </p:spPr>
        <p:txBody>
          <a:bodyPr/>
          <a:lstStyle/>
          <a:p>
            <a:endParaRPr lang="en-US"/>
          </a:p>
        </p:txBody>
      </p:sp>
      <p:sp>
        <p:nvSpPr>
          <p:cNvPr id="466986" name="Text Box 42"/>
          <p:cNvSpPr txBox="1">
            <a:spLocks noChangeArrowheads="1"/>
          </p:cNvSpPr>
          <p:nvPr/>
        </p:nvSpPr>
        <p:spPr bwMode="auto">
          <a:xfrm>
            <a:off x="5480050" y="3422650"/>
            <a:ext cx="1655763" cy="336550"/>
          </a:xfrm>
          <a:prstGeom prst="rect">
            <a:avLst/>
          </a:prstGeom>
          <a:noFill/>
          <a:ln w="9525">
            <a:noFill/>
            <a:miter lim="800000"/>
            <a:headEnd/>
            <a:tailEnd/>
          </a:ln>
        </p:spPr>
        <p:txBody>
          <a:bodyPr wrap="none">
            <a:spAutoFit/>
          </a:bodyPr>
          <a:lstStyle/>
          <a:p>
            <a:r>
              <a:rPr lang="en-US" sz="1600"/>
              <a:t>60 g O</a:t>
            </a:r>
            <a:r>
              <a:rPr lang="en-US" sz="1600" baseline="-25000"/>
              <a:t>2</a:t>
            </a:r>
            <a:r>
              <a:rPr lang="en-US" sz="1600"/>
              <a:t>      have</a:t>
            </a:r>
          </a:p>
        </p:txBody>
      </p:sp>
      <p:sp>
        <p:nvSpPr>
          <p:cNvPr id="466987" name="Text Box 43"/>
          <p:cNvSpPr txBox="1">
            <a:spLocks noChangeArrowheads="1"/>
          </p:cNvSpPr>
          <p:nvPr/>
        </p:nvSpPr>
        <p:spPr bwMode="auto">
          <a:xfrm>
            <a:off x="5365750" y="3670300"/>
            <a:ext cx="2014538" cy="336550"/>
          </a:xfrm>
          <a:prstGeom prst="rect">
            <a:avLst/>
          </a:prstGeom>
          <a:noFill/>
          <a:ln w="9525">
            <a:noFill/>
            <a:miter lim="800000"/>
            <a:headEnd/>
            <a:tailEnd/>
          </a:ln>
        </p:spPr>
        <p:txBody>
          <a:bodyPr wrap="none">
            <a:spAutoFit/>
          </a:bodyPr>
          <a:lstStyle/>
          <a:p>
            <a:r>
              <a:rPr lang="en-US" sz="1600"/>
              <a:t>-                   needed</a:t>
            </a:r>
          </a:p>
        </p:txBody>
      </p:sp>
      <p:sp>
        <p:nvSpPr>
          <p:cNvPr id="466988" name="Line 44"/>
          <p:cNvSpPr>
            <a:spLocks noChangeShapeType="1"/>
          </p:cNvSpPr>
          <p:nvPr/>
        </p:nvSpPr>
        <p:spPr bwMode="auto">
          <a:xfrm>
            <a:off x="5534025" y="3990975"/>
            <a:ext cx="1695450" cy="0"/>
          </a:xfrm>
          <a:prstGeom prst="line">
            <a:avLst/>
          </a:prstGeom>
          <a:noFill/>
          <a:ln w="9525">
            <a:solidFill>
              <a:schemeClr val="tx1"/>
            </a:solidFill>
            <a:round/>
            <a:headEnd/>
            <a:tailEnd/>
          </a:ln>
        </p:spPr>
        <p:txBody>
          <a:bodyPr/>
          <a:lstStyle/>
          <a:p>
            <a:endParaRPr lang="en-US"/>
          </a:p>
        </p:txBody>
      </p:sp>
      <p:sp>
        <p:nvSpPr>
          <p:cNvPr id="154657" name="Text Box 46"/>
          <p:cNvSpPr txBox="1">
            <a:spLocks noChangeArrowheads="1"/>
          </p:cNvSpPr>
          <p:nvPr/>
        </p:nvSpPr>
        <p:spPr bwMode="auto">
          <a:xfrm>
            <a:off x="1317625" y="2401888"/>
            <a:ext cx="5233988" cy="396875"/>
          </a:xfrm>
          <a:prstGeom prst="rect">
            <a:avLst/>
          </a:prstGeom>
          <a:noFill/>
          <a:ln w="9525">
            <a:noFill/>
            <a:miter lim="800000"/>
            <a:headEnd/>
            <a:tailEnd/>
          </a:ln>
        </p:spPr>
        <p:txBody>
          <a:bodyPr wrap="none">
            <a:spAutoFit/>
          </a:bodyPr>
          <a:lstStyle/>
          <a:p>
            <a:r>
              <a:rPr lang="en-US" sz="2000"/>
              <a:t>4 Na(s)    +    O</a:t>
            </a:r>
            <a:r>
              <a:rPr lang="en-US" sz="2000" baseline="-25000"/>
              <a:t>2</a:t>
            </a:r>
            <a:r>
              <a:rPr lang="en-US" sz="2000"/>
              <a:t> (g)                        2 Na</a:t>
            </a:r>
            <a:r>
              <a:rPr lang="en-US" sz="2000" baseline="-25000"/>
              <a:t>2</a:t>
            </a:r>
            <a:r>
              <a:rPr lang="en-US" sz="2000"/>
              <a:t>O</a:t>
            </a:r>
            <a:r>
              <a:rPr lang="en-US" sz="2000" baseline="-25000"/>
              <a:t> </a:t>
            </a:r>
            <a:r>
              <a:rPr lang="en-US" sz="2000"/>
              <a:t>(s)</a:t>
            </a:r>
          </a:p>
        </p:txBody>
      </p:sp>
      <p:sp>
        <p:nvSpPr>
          <p:cNvPr id="154658" name="Line 47"/>
          <p:cNvSpPr>
            <a:spLocks noChangeShapeType="1"/>
          </p:cNvSpPr>
          <p:nvPr/>
        </p:nvSpPr>
        <p:spPr bwMode="auto">
          <a:xfrm>
            <a:off x="4200525" y="2628900"/>
            <a:ext cx="857250" cy="0"/>
          </a:xfrm>
          <a:prstGeom prst="line">
            <a:avLst/>
          </a:prstGeom>
          <a:noFill/>
          <a:ln w="22225">
            <a:solidFill>
              <a:schemeClr val="tx1"/>
            </a:solidFill>
            <a:round/>
            <a:headEnd/>
            <a:tailEnd type="triangle" w="med" len="med"/>
          </a:ln>
        </p:spPr>
        <p:txBody>
          <a:bodyPr/>
          <a:lstStyle/>
          <a:p>
            <a:endParaRPr lang="en-US"/>
          </a:p>
        </p:txBody>
      </p:sp>
      <p:sp>
        <p:nvSpPr>
          <p:cNvPr id="154659" name="Text Box 48"/>
          <p:cNvSpPr txBox="1">
            <a:spLocks noChangeArrowheads="1"/>
          </p:cNvSpPr>
          <p:nvPr/>
        </p:nvSpPr>
        <p:spPr bwMode="auto">
          <a:xfrm>
            <a:off x="4173538" y="1411288"/>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660" name="Text Box 49"/>
          <p:cNvSpPr txBox="1">
            <a:spLocks noChangeArrowheads="1"/>
          </p:cNvSpPr>
          <p:nvPr/>
        </p:nvSpPr>
        <p:spPr bwMode="auto">
          <a:xfrm>
            <a:off x="6310313" y="1411288"/>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6962"/>
                                        </p:tgtEl>
                                        <p:attrNameLst>
                                          <p:attrName>style.visibility</p:attrName>
                                        </p:attrNameLst>
                                      </p:cBhvr>
                                      <p:to>
                                        <p:strVal val="visible"/>
                                      </p:to>
                                    </p:set>
                                    <p:anim calcmode="lin" valueType="num">
                                      <p:cBhvr>
                                        <p:cTn id="7" dur="500" fill="hold"/>
                                        <p:tgtEl>
                                          <p:spTgt spid="466962"/>
                                        </p:tgtEl>
                                        <p:attrNameLst>
                                          <p:attrName>ppt_w</p:attrName>
                                        </p:attrNameLst>
                                      </p:cBhvr>
                                      <p:tavLst>
                                        <p:tav tm="0">
                                          <p:val>
                                            <p:fltVal val="0"/>
                                          </p:val>
                                        </p:tav>
                                        <p:tav tm="100000">
                                          <p:val>
                                            <p:strVal val="#ppt_w"/>
                                          </p:val>
                                        </p:tav>
                                      </p:tavLst>
                                    </p:anim>
                                    <p:anim calcmode="lin" valueType="num">
                                      <p:cBhvr>
                                        <p:cTn id="8" dur="500" fill="hold"/>
                                        <p:tgtEl>
                                          <p:spTgt spid="466962"/>
                                        </p:tgtEl>
                                        <p:attrNameLst>
                                          <p:attrName>ppt_h</p:attrName>
                                        </p:attrNameLst>
                                      </p:cBhvr>
                                      <p:tavLst>
                                        <p:tav tm="0">
                                          <p:val>
                                            <p:fltVal val="0"/>
                                          </p:val>
                                        </p:tav>
                                        <p:tav tm="100000">
                                          <p:val>
                                            <p:strVal val="#ppt_h"/>
                                          </p:val>
                                        </p:tav>
                                      </p:tavLst>
                                    </p:anim>
                                    <p:animEffect transition="in" filter="fade">
                                      <p:cBhvr>
                                        <p:cTn id="9" dur="500"/>
                                        <p:tgtEl>
                                          <p:spTgt spid="4669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6964"/>
                                        </p:tgtEl>
                                        <p:attrNameLst>
                                          <p:attrName>style.visibility</p:attrName>
                                        </p:attrNameLst>
                                      </p:cBhvr>
                                      <p:to>
                                        <p:strVal val="visible"/>
                                      </p:to>
                                    </p:set>
                                    <p:anim calcmode="lin" valueType="num">
                                      <p:cBhvr>
                                        <p:cTn id="14" dur="500" fill="hold"/>
                                        <p:tgtEl>
                                          <p:spTgt spid="466964"/>
                                        </p:tgtEl>
                                        <p:attrNameLst>
                                          <p:attrName>ppt_w</p:attrName>
                                        </p:attrNameLst>
                                      </p:cBhvr>
                                      <p:tavLst>
                                        <p:tav tm="0">
                                          <p:val>
                                            <p:fltVal val="0"/>
                                          </p:val>
                                        </p:tav>
                                        <p:tav tm="100000">
                                          <p:val>
                                            <p:strVal val="#ppt_w"/>
                                          </p:val>
                                        </p:tav>
                                      </p:tavLst>
                                    </p:anim>
                                    <p:anim calcmode="lin" valueType="num">
                                      <p:cBhvr>
                                        <p:cTn id="15" dur="500" fill="hold"/>
                                        <p:tgtEl>
                                          <p:spTgt spid="466964"/>
                                        </p:tgtEl>
                                        <p:attrNameLst>
                                          <p:attrName>ppt_h</p:attrName>
                                        </p:attrNameLst>
                                      </p:cBhvr>
                                      <p:tavLst>
                                        <p:tav tm="0">
                                          <p:val>
                                            <p:fltVal val="0"/>
                                          </p:val>
                                        </p:tav>
                                        <p:tav tm="100000">
                                          <p:val>
                                            <p:strVal val="#ppt_h"/>
                                          </p:val>
                                        </p:tav>
                                      </p:tavLst>
                                    </p:anim>
                                    <p:animEffect transition="in" filter="fade">
                                      <p:cBhvr>
                                        <p:cTn id="16" dur="500"/>
                                        <p:tgtEl>
                                          <p:spTgt spid="46696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6965"/>
                                        </p:tgtEl>
                                        <p:attrNameLst>
                                          <p:attrName>style.visibility</p:attrName>
                                        </p:attrNameLst>
                                      </p:cBhvr>
                                      <p:to>
                                        <p:strVal val="visible"/>
                                      </p:to>
                                    </p:set>
                                    <p:anim calcmode="lin" valueType="num">
                                      <p:cBhvr>
                                        <p:cTn id="21" dur="500" fill="hold"/>
                                        <p:tgtEl>
                                          <p:spTgt spid="466965"/>
                                        </p:tgtEl>
                                        <p:attrNameLst>
                                          <p:attrName>ppt_w</p:attrName>
                                        </p:attrNameLst>
                                      </p:cBhvr>
                                      <p:tavLst>
                                        <p:tav tm="0">
                                          <p:val>
                                            <p:fltVal val="0"/>
                                          </p:val>
                                        </p:tav>
                                        <p:tav tm="100000">
                                          <p:val>
                                            <p:strVal val="#ppt_w"/>
                                          </p:val>
                                        </p:tav>
                                      </p:tavLst>
                                    </p:anim>
                                    <p:anim calcmode="lin" valueType="num">
                                      <p:cBhvr>
                                        <p:cTn id="22" dur="500" fill="hold"/>
                                        <p:tgtEl>
                                          <p:spTgt spid="466965"/>
                                        </p:tgtEl>
                                        <p:attrNameLst>
                                          <p:attrName>ppt_h</p:attrName>
                                        </p:attrNameLst>
                                      </p:cBhvr>
                                      <p:tavLst>
                                        <p:tav tm="0">
                                          <p:val>
                                            <p:fltVal val="0"/>
                                          </p:val>
                                        </p:tav>
                                        <p:tav tm="100000">
                                          <p:val>
                                            <p:strVal val="#ppt_h"/>
                                          </p:val>
                                        </p:tav>
                                      </p:tavLst>
                                    </p:anim>
                                    <p:animEffect transition="in" filter="fade">
                                      <p:cBhvr>
                                        <p:cTn id="23" dur="500"/>
                                        <p:tgtEl>
                                          <p:spTgt spid="4669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6966"/>
                                        </p:tgtEl>
                                        <p:attrNameLst>
                                          <p:attrName>style.visibility</p:attrName>
                                        </p:attrNameLst>
                                      </p:cBhvr>
                                      <p:to>
                                        <p:strVal val="visible"/>
                                      </p:to>
                                    </p:set>
                                    <p:animEffect transition="in" filter="wipe(up)">
                                      <p:cBhvr>
                                        <p:cTn id="28" dur="500"/>
                                        <p:tgtEl>
                                          <p:spTgt spid="466966"/>
                                        </p:tgtEl>
                                      </p:cBhvr>
                                    </p:animEffect>
                                  </p:childTnLst>
                                </p:cTn>
                              </p:par>
                              <p:par>
                                <p:cTn id="29" presetID="40" presetClass="entr" presetSubtype="0" fill="hold" grpId="0" nodeType="withEffect">
                                  <p:stCondLst>
                                    <p:cond delay="0"/>
                                  </p:stCondLst>
                                  <p:iterate type="lt">
                                    <p:tmPct val="10000"/>
                                  </p:iterate>
                                  <p:childTnLst>
                                    <p:set>
                                      <p:cBhvr>
                                        <p:cTn id="30" dur="1" fill="hold">
                                          <p:stCondLst>
                                            <p:cond delay="0"/>
                                          </p:stCondLst>
                                        </p:cTn>
                                        <p:tgtEl>
                                          <p:spTgt spid="466968"/>
                                        </p:tgtEl>
                                        <p:attrNameLst>
                                          <p:attrName>style.visibility</p:attrName>
                                        </p:attrNameLst>
                                      </p:cBhvr>
                                      <p:to>
                                        <p:strVal val="visible"/>
                                      </p:to>
                                    </p:set>
                                    <p:animEffect transition="in" filter="fade">
                                      <p:cBhvr>
                                        <p:cTn id="31" dur="1000"/>
                                        <p:tgtEl>
                                          <p:spTgt spid="466968"/>
                                        </p:tgtEl>
                                      </p:cBhvr>
                                    </p:animEffect>
                                    <p:anim calcmode="lin" valueType="num">
                                      <p:cBhvr>
                                        <p:cTn id="32" dur="1000" fill="hold"/>
                                        <p:tgtEl>
                                          <p:spTgt spid="466968"/>
                                        </p:tgtEl>
                                        <p:attrNameLst>
                                          <p:attrName>ppt_x</p:attrName>
                                        </p:attrNameLst>
                                      </p:cBhvr>
                                      <p:tavLst>
                                        <p:tav tm="0">
                                          <p:val>
                                            <p:strVal val="#ppt_x-.1"/>
                                          </p:val>
                                        </p:tav>
                                        <p:tav tm="100000">
                                          <p:val>
                                            <p:strVal val="#ppt_x"/>
                                          </p:val>
                                        </p:tav>
                                      </p:tavLst>
                                    </p:anim>
                                    <p:anim calcmode="lin" valueType="num">
                                      <p:cBhvr>
                                        <p:cTn id="33" dur="1000" fill="hold"/>
                                        <p:tgtEl>
                                          <p:spTgt spid="46696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6959"/>
                                        </p:tgtEl>
                                        <p:attrNameLst>
                                          <p:attrName>style.visibility</p:attrName>
                                        </p:attrNameLst>
                                      </p:cBhvr>
                                      <p:to>
                                        <p:strVal val="visible"/>
                                      </p:to>
                                    </p:set>
                                    <p:animEffect transition="in" filter="dissolve">
                                      <p:cBhvr>
                                        <p:cTn id="38" dur="500"/>
                                        <p:tgtEl>
                                          <p:spTgt spid="46695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6970"/>
                                        </p:tgtEl>
                                        <p:attrNameLst>
                                          <p:attrName>style.visibility</p:attrName>
                                        </p:attrNameLst>
                                      </p:cBhvr>
                                      <p:to>
                                        <p:strVal val="visible"/>
                                      </p:to>
                                    </p:set>
                                    <p:animEffect transition="in" filter="dissolve">
                                      <p:cBhvr>
                                        <p:cTn id="43" dur="500"/>
                                        <p:tgtEl>
                                          <p:spTgt spid="46697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66967"/>
                                        </p:tgtEl>
                                        <p:attrNameLst>
                                          <p:attrName>style.visibility</p:attrName>
                                        </p:attrNameLst>
                                      </p:cBhvr>
                                      <p:to>
                                        <p:strVal val="visible"/>
                                      </p:to>
                                    </p:set>
                                    <p:animEffect transition="in" filter="wipe(down)">
                                      <p:cBhvr>
                                        <p:cTn id="48" dur="500"/>
                                        <p:tgtEl>
                                          <p:spTgt spid="466967"/>
                                        </p:tgtEl>
                                      </p:cBhvr>
                                    </p:animEffect>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466969"/>
                                        </p:tgtEl>
                                        <p:attrNameLst>
                                          <p:attrName>style.visibility</p:attrName>
                                        </p:attrNameLst>
                                      </p:cBhvr>
                                      <p:to>
                                        <p:strVal val="visible"/>
                                      </p:to>
                                    </p:set>
                                    <p:animEffect transition="in" filter="fade">
                                      <p:cBhvr>
                                        <p:cTn id="51" dur="1000"/>
                                        <p:tgtEl>
                                          <p:spTgt spid="466969"/>
                                        </p:tgtEl>
                                      </p:cBhvr>
                                    </p:animEffect>
                                    <p:anim calcmode="lin" valueType="num">
                                      <p:cBhvr>
                                        <p:cTn id="52" dur="1000" fill="hold"/>
                                        <p:tgtEl>
                                          <p:spTgt spid="466969"/>
                                        </p:tgtEl>
                                        <p:attrNameLst>
                                          <p:attrName>ppt_x</p:attrName>
                                        </p:attrNameLst>
                                      </p:cBhvr>
                                      <p:tavLst>
                                        <p:tav tm="0">
                                          <p:val>
                                            <p:strVal val="#ppt_x-.1"/>
                                          </p:val>
                                        </p:tav>
                                        <p:tav tm="100000">
                                          <p:val>
                                            <p:strVal val="#ppt_x"/>
                                          </p:val>
                                        </p:tav>
                                      </p:tavLst>
                                    </p:anim>
                                    <p:anim calcmode="lin" valueType="num">
                                      <p:cBhvr>
                                        <p:cTn id="53" dur="1000" fill="hold"/>
                                        <p:tgtEl>
                                          <p:spTgt spid="46696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66965"/>
                                        </p:tgtEl>
                                      </p:cBhvr>
                                    </p:animEffect>
                                    <p:set>
                                      <p:cBhvr>
                                        <p:cTn id="58" dur="1" fill="hold">
                                          <p:stCondLst>
                                            <p:cond delay="499"/>
                                          </p:stCondLst>
                                        </p:cTn>
                                        <p:tgtEl>
                                          <p:spTgt spid="466965"/>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466989"/>
                                        </p:tgtEl>
                                        <p:attrNameLst>
                                          <p:attrName>style.visibility</p:attrName>
                                        </p:attrNameLst>
                                      </p:cBhvr>
                                      <p:to>
                                        <p:strVal val="visible"/>
                                      </p:to>
                                    </p:set>
                                    <p:animEffect transition="in" filter="dissolve">
                                      <p:cBhvr>
                                        <p:cTn id="61" dur="500"/>
                                        <p:tgtEl>
                                          <p:spTgt spid="466989"/>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466971"/>
                                        </p:tgtEl>
                                        <p:attrNameLst>
                                          <p:attrName>style.visibility</p:attrName>
                                        </p:attrNameLst>
                                      </p:cBhvr>
                                      <p:to>
                                        <p:strVal val="visible"/>
                                      </p:to>
                                    </p:set>
                                    <p:animEffect transition="in" filter="fade">
                                      <p:cBhvr>
                                        <p:cTn id="66" dur="1000"/>
                                        <p:tgtEl>
                                          <p:spTgt spid="466971"/>
                                        </p:tgtEl>
                                      </p:cBhvr>
                                    </p:animEffect>
                                    <p:anim calcmode="lin" valueType="num">
                                      <p:cBhvr>
                                        <p:cTn id="67" dur="1000" fill="hold"/>
                                        <p:tgtEl>
                                          <p:spTgt spid="466971"/>
                                        </p:tgtEl>
                                        <p:attrNameLst>
                                          <p:attrName>ppt_x</p:attrName>
                                        </p:attrNameLst>
                                      </p:cBhvr>
                                      <p:tavLst>
                                        <p:tav tm="0">
                                          <p:val>
                                            <p:strVal val="#ppt_x-.1"/>
                                          </p:val>
                                        </p:tav>
                                        <p:tav tm="100000">
                                          <p:val>
                                            <p:strVal val="#ppt_x"/>
                                          </p:val>
                                        </p:tav>
                                      </p:tavLst>
                                    </p:anim>
                                    <p:anim calcmode="lin" valueType="num">
                                      <p:cBhvr>
                                        <p:cTn id="68" dur="1000" fill="hold"/>
                                        <p:tgtEl>
                                          <p:spTgt spid="46697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6975"/>
                                        </p:tgtEl>
                                        <p:attrNameLst>
                                          <p:attrName>style.visibility</p:attrName>
                                        </p:attrNameLst>
                                      </p:cBhvr>
                                      <p:to>
                                        <p:strVal val="visible"/>
                                      </p:to>
                                    </p:set>
                                    <p:animEffect transition="in" filter="dissolve">
                                      <p:cBhvr>
                                        <p:cTn id="78" dur="500"/>
                                        <p:tgtEl>
                                          <p:spTgt spid="46697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6976"/>
                                        </p:tgtEl>
                                        <p:attrNameLst>
                                          <p:attrName>style.visibility</p:attrName>
                                        </p:attrNameLst>
                                      </p:cBhvr>
                                      <p:to>
                                        <p:strVal val="visible"/>
                                      </p:to>
                                    </p:set>
                                    <p:animEffect transition="in" filter="dissolve">
                                      <p:cBhvr>
                                        <p:cTn id="83" dur="500"/>
                                        <p:tgtEl>
                                          <p:spTgt spid="46697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66977"/>
                                        </p:tgtEl>
                                        <p:attrNameLst>
                                          <p:attrName>style.visibility</p:attrName>
                                        </p:attrNameLst>
                                      </p:cBhvr>
                                      <p:to>
                                        <p:strVal val="visible"/>
                                      </p:to>
                                    </p:set>
                                    <p:animEffect transition="in" filter="wipe(down)">
                                      <p:cBhvr>
                                        <p:cTn id="88" dur="500"/>
                                        <p:tgtEl>
                                          <p:spTgt spid="466977"/>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66978"/>
                                        </p:tgtEl>
                                        <p:attrNameLst>
                                          <p:attrName>style.visibility</p:attrName>
                                        </p:attrNameLst>
                                      </p:cBhvr>
                                      <p:to>
                                        <p:strVal val="visible"/>
                                      </p:to>
                                    </p:set>
                                    <p:animEffect transition="in" filter="wipe(down)">
                                      <p:cBhvr>
                                        <p:cTn id="92" dur="500"/>
                                        <p:tgtEl>
                                          <p:spTgt spid="46697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6983"/>
                                        </p:tgtEl>
                                        <p:attrNameLst>
                                          <p:attrName>style.visibility</p:attrName>
                                        </p:attrNameLst>
                                      </p:cBhvr>
                                      <p:to>
                                        <p:strVal val="visible"/>
                                      </p:to>
                                    </p:set>
                                    <p:animEffect transition="in" filter="dissolve">
                                      <p:cBhvr>
                                        <p:cTn id="102" dur="500"/>
                                        <p:tgtEl>
                                          <p:spTgt spid="4669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6956"/>
                                        </p:tgtEl>
                                        <p:attrNameLst>
                                          <p:attrName>style.visibility</p:attrName>
                                        </p:attrNameLst>
                                      </p:cBhvr>
                                      <p:to>
                                        <p:strVal val="visible"/>
                                      </p:to>
                                    </p:set>
                                    <p:animEffect transition="in" filter="dissolve">
                                      <p:cBhvr>
                                        <p:cTn id="107" dur="500"/>
                                        <p:tgtEl>
                                          <p:spTgt spid="46695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6985"/>
                                        </p:tgtEl>
                                        <p:attrNameLst>
                                          <p:attrName>style.visibility</p:attrName>
                                        </p:attrNameLst>
                                      </p:cBhvr>
                                      <p:to>
                                        <p:strVal val="visible"/>
                                      </p:to>
                                    </p:set>
                                    <p:animEffect transition="in" filter="wipe(down)">
                                      <p:cBhvr>
                                        <p:cTn id="112" dur="500"/>
                                        <p:tgtEl>
                                          <p:spTgt spid="46698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466984"/>
                                        </p:tgtEl>
                                        <p:attrNameLst>
                                          <p:attrName>style.visibility</p:attrName>
                                        </p:attrNameLst>
                                      </p:cBhvr>
                                      <p:to>
                                        <p:strVal val="visible"/>
                                      </p:to>
                                    </p:set>
                                    <p:animEffect transition="in" filter="wipe(down)">
                                      <p:cBhvr>
                                        <p:cTn id="116" dur="500"/>
                                        <p:tgtEl>
                                          <p:spTgt spid="466984"/>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466979"/>
                                        </p:tgtEl>
                                        <p:attrNameLst>
                                          <p:attrName>style.visibility</p:attrName>
                                        </p:attrNameLst>
                                      </p:cBhvr>
                                      <p:to>
                                        <p:strVal val="visible"/>
                                      </p:to>
                                    </p:set>
                                    <p:animEffect transition="in" filter="fade">
                                      <p:cBhvr>
                                        <p:cTn id="120" dur="2000"/>
                                        <p:tgtEl>
                                          <p:spTgt spid="466979"/>
                                        </p:tgtEl>
                                      </p:cBhvr>
                                    </p:animEffect>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466958"/>
                                        </p:tgtEl>
                                        <p:attrNameLst>
                                          <p:attrName>style.visibility</p:attrName>
                                        </p:attrNameLst>
                                      </p:cBhvr>
                                      <p:to>
                                        <p:strVal val="visible"/>
                                      </p:to>
                                    </p:set>
                                    <p:anim calcmode="lin" valueType="num">
                                      <p:cBhvr>
                                        <p:cTn id="125" dur="500" fill="hold"/>
                                        <p:tgtEl>
                                          <p:spTgt spid="466958"/>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466958"/>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466958"/>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46695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66986"/>
                                        </p:tgtEl>
                                        <p:attrNameLst>
                                          <p:attrName>style.visibility</p:attrName>
                                        </p:attrNameLst>
                                      </p:cBhvr>
                                      <p:to>
                                        <p:strVal val="visible"/>
                                      </p:to>
                                    </p:set>
                                    <p:anim calcmode="lin" valueType="num">
                                      <p:cBhvr>
                                        <p:cTn id="133" dur="1000" fill="hold"/>
                                        <p:tgtEl>
                                          <p:spTgt spid="466986"/>
                                        </p:tgtEl>
                                        <p:attrNameLst>
                                          <p:attrName>ppt_w</p:attrName>
                                        </p:attrNameLst>
                                      </p:cBhvr>
                                      <p:tavLst>
                                        <p:tav tm="0">
                                          <p:val>
                                            <p:strVal val="#ppt_w*0.70"/>
                                          </p:val>
                                        </p:tav>
                                        <p:tav tm="100000">
                                          <p:val>
                                            <p:strVal val="#ppt_w"/>
                                          </p:val>
                                        </p:tav>
                                      </p:tavLst>
                                    </p:anim>
                                    <p:anim calcmode="lin" valueType="num">
                                      <p:cBhvr>
                                        <p:cTn id="134" dur="1000" fill="hold"/>
                                        <p:tgtEl>
                                          <p:spTgt spid="466986"/>
                                        </p:tgtEl>
                                        <p:attrNameLst>
                                          <p:attrName>ppt_h</p:attrName>
                                        </p:attrNameLst>
                                      </p:cBhvr>
                                      <p:tavLst>
                                        <p:tav tm="0">
                                          <p:val>
                                            <p:strVal val="#ppt_h"/>
                                          </p:val>
                                        </p:tav>
                                        <p:tav tm="100000">
                                          <p:val>
                                            <p:strVal val="#ppt_h"/>
                                          </p:val>
                                        </p:tav>
                                      </p:tavLst>
                                    </p:anim>
                                    <p:animEffect transition="in" filter="fade">
                                      <p:cBhvr>
                                        <p:cTn id="135" dur="1000"/>
                                        <p:tgtEl>
                                          <p:spTgt spid="466986"/>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66957"/>
                                        </p:tgtEl>
                                        <p:attrNameLst>
                                          <p:attrName>style.visibility</p:attrName>
                                        </p:attrNameLst>
                                      </p:cBhvr>
                                      <p:to>
                                        <p:strVal val="visible"/>
                                      </p:to>
                                    </p:set>
                                    <p:anim calcmode="lin" valueType="num">
                                      <p:cBhvr>
                                        <p:cTn id="140" dur="500" fill="hold"/>
                                        <p:tgtEl>
                                          <p:spTgt spid="466957"/>
                                        </p:tgtEl>
                                        <p:attrNameLst>
                                          <p:attrName>ppt_w</p:attrName>
                                        </p:attrNameLst>
                                      </p:cBhvr>
                                      <p:tavLst>
                                        <p:tav tm="0">
                                          <p:val>
                                            <p:fltVal val="0"/>
                                          </p:val>
                                        </p:tav>
                                        <p:tav tm="100000">
                                          <p:val>
                                            <p:strVal val="#ppt_w"/>
                                          </p:val>
                                        </p:tav>
                                      </p:tavLst>
                                    </p:anim>
                                    <p:anim calcmode="lin" valueType="num">
                                      <p:cBhvr>
                                        <p:cTn id="141" dur="500" fill="hold"/>
                                        <p:tgtEl>
                                          <p:spTgt spid="466957"/>
                                        </p:tgtEl>
                                        <p:attrNameLst>
                                          <p:attrName>ppt_h</p:attrName>
                                        </p:attrNameLst>
                                      </p:cBhvr>
                                      <p:tavLst>
                                        <p:tav tm="0">
                                          <p:val>
                                            <p:fltVal val="0"/>
                                          </p:val>
                                        </p:tav>
                                        <p:tav tm="100000">
                                          <p:val>
                                            <p:strVal val="#ppt_h"/>
                                          </p:val>
                                        </p:tav>
                                      </p:tavLst>
                                    </p:anim>
                                    <p:animEffect transition="in" filter="fade">
                                      <p:cBhvr>
                                        <p:cTn id="142" dur="500"/>
                                        <p:tgtEl>
                                          <p:spTgt spid="466957"/>
                                        </p:tgtEl>
                                      </p:cBhvr>
                                    </p:animEffect>
                                  </p:childTnLst>
                                </p:cTn>
                              </p:par>
                              <p:par>
                                <p:cTn id="143" presetID="0" presetClass="path" presetSubtype="0" accel="50000" decel="50000" fill="hold" grpId="1" nodeType="withEffect">
                                  <p:stCondLst>
                                    <p:cond delay="0"/>
                                  </p:stCondLst>
                                  <p:childTnLst>
                                    <p:animMotion origin="layout" path="M -1.11111E-6 -2.59259E-6 L -0.08125 -0.34305 " pathEditMode="relative" rAng="0" ptsTypes="AA">
                                      <p:cBhvr>
                                        <p:cTn id="144" dur="2000" fill="hold"/>
                                        <p:tgtEl>
                                          <p:spTgt spid="466957"/>
                                        </p:tgtEl>
                                        <p:attrNameLst>
                                          <p:attrName>ppt_x</p:attrName>
                                          <p:attrName>ppt_y</p:attrName>
                                        </p:attrNameLst>
                                      </p:cBhvr>
                                      <p:rCtr x="-41" y="-172"/>
                                    </p:animMotion>
                                  </p:childTnLst>
                                </p:cTn>
                              </p:par>
                            </p:childTnLst>
                          </p:cTn>
                        </p:par>
                        <p:par>
                          <p:cTn id="145" fill="hold">
                            <p:stCondLst>
                              <p:cond delay="2000"/>
                            </p:stCondLst>
                            <p:childTnLst>
                              <p:par>
                                <p:cTn id="146" presetID="9" presetClass="entr" presetSubtype="0" fill="hold" grpId="0" nodeType="afterEffect">
                                  <p:stCondLst>
                                    <p:cond delay="0"/>
                                  </p:stCondLst>
                                  <p:childTnLst>
                                    <p:set>
                                      <p:cBhvr>
                                        <p:cTn id="147" dur="1" fill="hold">
                                          <p:stCondLst>
                                            <p:cond delay="0"/>
                                          </p:stCondLst>
                                        </p:cTn>
                                        <p:tgtEl>
                                          <p:spTgt spid="466987"/>
                                        </p:tgtEl>
                                        <p:attrNameLst>
                                          <p:attrName>style.visibility</p:attrName>
                                        </p:attrNameLst>
                                      </p:cBhvr>
                                      <p:to>
                                        <p:strVal val="visible"/>
                                      </p:to>
                                    </p:set>
                                    <p:animEffect transition="in" filter="dissolve">
                                      <p:cBhvr>
                                        <p:cTn id="148" dur="500"/>
                                        <p:tgtEl>
                                          <p:spTgt spid="466987"/>
                                        </p:tgtEl>
                                      </p:cBhvr>
                                    </p:animEffect>
                                  </p:childTnLst>
                                </p:cTn>
                              </p:par>
                            </p:childTnLst>
                          </p:cTn>
                        </p:par>
                        <p:par>
                          <p:cTn id="149" fill="hold">
                            <p:stCondLst>
                              <p:cond delay="2500"/>
                            </p:stCondLst>
                            <p:childTnLst>
                              <p:par>
                                <p:cTn id="150" presetID="17" presetClass="entr" presetSubtype="10" fill="hold" grpId="0" nodeType="afterEffect">
                                  <p:stCondLst>
                                    <p:cond delay="0"/>
                                  </p:stCondLst>
                                  <p:childTnLst>
                                    <p:set>
                                      <p:cBhvr>
                                        <p:cTn id="151" dur="1" fill="hold">
                                          <p:stCondLst>
                                            <p:cond delay="0"/>
                                          </p:stCondLst>
                                        </p:cTn>
                                        <p:tgtEl>
                                          <p:spTgt spid="466988"/>
                                        </p:tgtEl>
                                        <p:attrNameLst>
                                          <p:attrName>style.visibility</p:attrName>
                                        </p:attrNameLst>
                                      </p:cBhvr>
                                      <p:to>
                                        <p:strVal val="visible"/>
                                      </p:to>
                                    </p:set>
                                    <p:anim calcmode="lin" valueType="num">
                                      <p:cBhvr>
                                        <p:cTn id="152" dur="500" fill="hold"/>
                                        <p:tgtEl>
                                          <p:spTgt spid="466988"/>
                                        </p:tgtEl>
                                        <p:attrNameLst>
                                          <p:attrName>ppt_w</p:attrName>
                                        </p:attrNameLst>
                                      </p:cBhvr>
                                      <p:tavLst>
                                        <p:tav tm="0">
                                          <p:val>
                                            <p:fltVal val="0"/>
                                          </p:val>
                                        </p:tav>
                                        <p:tav tm="100000">
                                          <p:val>
                                            <p:strVal val="#ppt_w"/>
                                          </p:val>
                                        </p:tav>
                                      </p:tavLst>
                                    </p:anim>
                                    <p:anim calcmode="lin" valueType="num">
                                      <p:cBhvr>
                                        <p:cTn id="153" dur="500" fill="hold"/>
                                        <p:tgtEl>
                                          <p:spTgt spid="466988"/>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466955"/>
                                        </p:tgtEl>
                                        <p:attrNameLst>
                                          <p:attrName>style.visibility</p:attrName>
                                        </p:attrNameLst>
                                      </p:cBhvr>
                                      <p:to>
                                        <p:strVal val="visible"/>
                                      </p:to>
                                    </p:set>
                                    <p:animEffect transition="in" filter="fade">
                                      <p:cBhvr>
                                        <p:cTn id="158" dur="1000"/>
                                        <p:tgtEl>
                                          <p:spTgt spid="466955"/>
                                        </p:tgtEl>
                                      </p:cBhvr>
                                    </p:animEffect>
                                    <p:anim calcmode="lin" valueType="num">
                                      <p:cBhvr>
                                        <p:cTn id="159" dur="1000" fill="hold"/>
                                        <p:tgtEl>
                                          <p:spTgt spid="466955"/>
                                        </p:tgtEl>
                                        <p:attrNameLst>
                                          <p:attrName>ppt_x</p:attrName>
                                        </p:attrNameLst>
                                      </p:cBhvr>
                                      <p:tavLst>
                                        <p:tav tm="0">
                                          <p:val>
                                            <p:strVal val="#ppt_x"/>
                                          </p:val>
                                        </p:tav>
                                        <p:tav tm="100000">
                                          <p:val>
                                            <p:strVal val="#ppt_x"/>
                                          </p:val>
                                        </p:tav>
                                      </p:tavLst>
                                    </p:anim>
                                    <p:anim calcmode="lin" valueType="num">
                                      <p:cBhvr>
                                        <p:cTn id="160" dur="1000" fill="hold"/>
                                        <p:tgtEl>
                                          <p:spTgt spid="466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65" grpId="0"/>
      <p:bldP spid="466965" grpId="1"/>
      <p:bldP spid="466958" grpId="0"/>
      <p:bldP spid="466989" grpId="0"/>
      <p:bldP spid="466955" grpId="0"/>
      <p:bldP spid="466956" grpId="0"/>
      <p:bldP spid="466957" grpId="0"/>
      <p:bldP spid="466957" grpId="1"/>
      <p:bldP spid="466959" grpId="0"/>
      <p:bldP spid="466962" grpId="0" animBg="1"/>
      <p:bldP spid="466964" grpId="0"/>
      <p:bldP spid="466966" grpId="0" animBg="1"/>
      <p:bldP spid="466967" grpId="0" animBg="1"/>
      <p:bldP spid="466968" grpId="0"/>
      <p:bldP spid="466969" grpId="0"/>
      <p:bldP spid="466970" grpId="0"/>
      <p:bldP spid="466971" grpId="0"/>
      <p:bldP spid="466975" grpId="0"/>
      <p:bldP spid="466976" grpId="0"/>
      <p:bldP spid="466977" grpId="0" animBg="1"/>
      <p:bldP spid="466978" grpId="0" animBg="1"/>
      <p:bldP spid="466979" grpId="0"/>
      <p:bldP spid="466983" grpId="0"/>
      <p:bldP spid="466984" grpId="0" animBg="1"/>
      <p:bldP spid="466985" grpId="0" animBg="1"/>
      <p:bldP spid="466986" grpId="0"/>
      <p:bldP spid="466987" grpId="0"/>
      <p:bldP spid="46698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9"/>
          <p:cNvSpPr>
            <a:spLocks noChangeArrowheads="1"/>
          </p:cNvSpPr>
          <p:nvPr/>
        </p:nvSpPr>
        <p:spPr bwMode="auto">
          <a:xfrm>
            <a:off x="474663" y="2835275"/>
            <a:ext cx="8239125" cy="1616075"/>
          </a:xfrm>
          <a:prstGeom prst="rect">
            <a:avLst/>
          </a:prstGeom>
          <a:solidFill>
            <a:schemeClr val="accent1">
              <a:alpha val="25882"/>
            </a:schemeClr>
          </a:solidFill>
          <a:ln w="9525">
            <a:solidFill>
              <a:schemeClr val="tx1"/>
            </a:solidFill>
            <a:miter lim="800000"/>
            <a:headEnd/>
            <a:tailEnd/>
          </a:ln>
        </p:spPr>
        <p:txBody>
          <a:bodyPr wrap="none" anchor="ctr"/>
          <a:lstStyle/>
          <a:p>
            <a:endParaRPr lang="en-US"/>
          </a:p>
        </p:txBody>
      </p:sp>
      <p:sp>
        <p:nvSpPr>
          <p:cNvPr id="155651" name="Rectangle 4"/>
          <p:cNvSpPr>
            <a:spLocks noGrp="1" noChangeArrowheads="1"/>
          </p:cNvSpPr>
          <p:nvPr>
            <p:ph type="title"/>
          </p:nvPr>
        </p:nvSpPr>
        <p:spPr/>
        <p:txBody>
          <a:bodyPr/>
          <a:lstStyle/>
          <a:p>
            <a:pPr eaLnBrk="1" hangingPunct="1"/>
            <a:r>
              <a:rPr lang="en-US" smtClean="0"/>
              <a:t>Percent Yield</a:t>
            </a:r>
          </a:p>
        </p:txBody>
      </p:sp>
      <p:grpSp>
        <p:nvGrpSpPr>
          <p:cNvPr id="2" name="Group 6"/>
          <p:cNvGrpSpPr>
            <a:grpSpLocks/>
          </p:cNvGrpSpPr>
          <p:nvPr/>
        </p:nvGrpSpPr>
        <p:grpSpPr bwMode="auto">
          <a:xfrm>
            <a:off x="1454150" y="4254500"/>
            <a:ext cx="6823075" cy="1831975"/>
            <a:chOff x="1042" y="2770"/>
            <a:chExt cx="4298" cy="1154"/>
          </a:xfrm>
        </p:grpSpPr>
        <p:sp>
          <p:nvSpPr>
            <p:cNvPr id="155662" name="Rectangle 7"/>
            <p:cNvSpPr>
              <a:spLocks noChangeArrowheads="1"/>
            </p:cNvSpPr>
            <p:nvPr/>
          </p:nvSpPr>
          <p:spPr bwMode="auto">
            <a:xfrm>
              <a:off x="1042" y="3228"/>
              <a:ext cx="429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sym typeface="Symbol" pitchFamily="18" charset="2"/>
                </a:rPr>
                <a:t>calculated on paper</a:t>
              </a:r>
            </a:p>
          </p:txBody>
        </p:sp>
        <p:sp>
          <p:nvSpPr>
            <p:cNvPr id="155663" name="AutoShape 8"/>
            <p:cNvSpPr>
              <a:spLocks noChangeArrowheads="1"/>
            </p:cNvSpPr>
            <p:nvPr/>
          </p:nvSpPr>
          <p:spPr bwMode="auto">
            <a:xfrm>
              <a:off x="2872" y="2770"/>
              <a:ext cx="185" cy="623"/>
            </a:xfrm>
            <a:prstGeom prst="upArrow">
              <a:avLst>
                <a:gd name="adj1" fmla="val 34056"/>
                <a:gd name="adj2" fmla="val 84330"/>
              </a:avLst>
            </a:prstGeom>
            <a:solidFill>
              <a:srgbClr val="333399"/>
            </a:solidFill>
            <a:ln w="19050">
              <a:solidFill>
                <a:srgbClr val="3366FF"/>
              </a:solidFill>
              <a:miter lim="800000"/>
              <a:headEnd/>
              <a:tailEnd/>
            </a:ln>
          </p:spPr>
          <p:txBody>
            <a:bodyPr wrap="none" anchor="ctr"/>
            <a:lstStyle/>
            <a:p>
              <a:endParaRPr lang="en-US"/>
            </a:p>
          </p:txBody>
        </p:sp>
      </p:grpSp>
      <p:grpSp>
        <p:nvGrpSpPr>
          <p:cNvPr id="3" name="Group 10"/>
          <p:cNvGrpSpPr>
            <a:grpSpLocks/>
          </p:cNvGrpSpPr>
          <p:nvPr/>
        </p:nvGrpSpPr>
        <p:grpSpPr bwMode="auto">
          <a:xfrm>
            <a:off x="1485900" y="1131888"/>
            <a:ext cx="6759575" cy="1903412"/>
            <a:chOff x="1062" y="713"/>
            <a:chExt cx="4258" cy="1199"/>
          </a:xfrm>
        </p:grpSpPr>
        <p:sp>
          <p:nvSpPr>
            <p:cNvPr id="155660" name="Rectangle 11"/>
            <p:cNvSpPr>
              <a:spLocks noChangeArrowheads="1"/>
            </p:cNvSpPr>
            <p:nvPr/>
          </p:nvSpPr>
          <p:spPr bwMode="auto">
            <a:xfrm>
              <a:off x="1062" y="713"/>
              <a:ext cx="425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rPr>
                <a:t>measured in lab</a:t>
              </a:r>
              <a:endParaRPr lang="en-US" sz="3200">
                <a:solidFill>
                  <a:schemeClr val="accent2"/>
                </a:solidFill>
                <a:sym typeface="Symbol" pitchFamily="18" charset="2"/>
              </a:endParaRPr>
            </a:p>
          </p:txBody>
        </p:sp>
        <p:sp>
          <p:nvSpPr>
            <p:cNvPr id="155661" name="AutoShape 12"/>
            <p:cNvSpPr>
              <a:spLocks noChangeArrowheads="1"/>
            </p:cNvSpPr>
            <p:nvPr/>
          </p:nvSpPr>
          <p:spPr bwMode="auto">
            <a:xfrm flipV="1">
              <a:off x="3205" y="1289"/>
              <a:ext cx="185" cy="623"/>
            </a:xfrm>
            <a:prstGeom prst="upArrow">
              <a:avLst>
                <a:gd name="adj1" fmla="val 34056"/>
                <a:gd name="adj2" fmla="val 84330"/>
              </a:avLst>
            </a:prstGeom>
            <a:solidFill>
              <a:schemeClr val="accent2"/>
            </a:solidFill>
            <a:ln w="19050">
              <a:solidFill>
                <a:srgbClr val="3366FF"/>
              </a:solidFill>
              <a:miter lim="800000"/>
              <a:headEnd/>
              <a:tailEnd/>
            </a:ln>
          </p:spPr>
          <p:txBody>
            <a:bodyPr wrap="none" anchor="ctr"/>
            <a:lstStyle/>
            <a:p>
              <a:endParaRPr lang="en-US"/>
            </a:p>
          </p:txBody>
        </p:sp>
      </p:grpSp>
      <p:sp>
        <p:nvSpPr>
          <p:cNvPr id="445453" name="Text Box 13"/>
          <p:cNvSpPr txBox="1">
            <a:spLocks noChangeArrowheads="1"/>
          </p:cNvSpPr>
          <p:nvPr/>
        </p:nvSpPr>
        <p:spPr bwMode="auto">
          <a:xfrm>
            <a:off x="769938" y="3217863"/>
            <a:ext cx="2105025" cy="701675"/>
          </a:xfrm>
          <a:prstGeom prst="rect">
            <a:avLst/>
          </a:prstGeom>
          <a:noFill/>
          <a:ln w="9525">
            <a:noFill/>
            <a:miter lim="800000"/>
            <a:headEnd/>
            <a:tailEnd/>
          </a:ln>
        </p:spPr>
        <p:txBody>
          <a:bodyPr wrap="none">
            <a:spAutoFit/>
          </a:bodyPr>
          <a:lstStyle/>
          <a:p>
            <a:r>
              <a:rPr lang="en-US" sz="4000"/>
              <a:t>% yield  </a:t>
            </a:r>
          </a:p>
        </p:txBody>
      </p:sp>
      <p:sp>
        <p:nvSpPr>
          <p:cNvPr id="445454" name="Text Box 14"/>
          <p:cNvSpPr txBox="1">
            <a:spLocks noChangeArrowheads="1"/>
          </p:cNvSpPr>
          <p:nvPr/>
        </p:nvSpPr>
        <p:spPr bwMode="auto">
          <a:xfrm>
            <a:off x="2617788" y="3209925"/>
            <a:ext cx="481012" cy="701675"/>
          </a:xfrm>
          <a:prstGeom prst="rect">
            <a:avLst/>
          </a:prstGeom>
          <a:noFill/>
          <a:ln w="9525">
            <a:noFill/>
            <a:miter lim="800000"/>
            <a:headEnd/>
            <a:tailEnd/>
          </a:ln>
        </p:spPr>
        <p:txBody>
          <a:bodyPr wrap="none">
            <a:spAutoFit/>
          </a:bodyPr>
          <a:lstStyle/>
          <a:p>
            <a:r>
              <a:rPr lang="en-US" sz="4000"/>
              <a:t>=</a:t>
            </a:r>
          </a:p>
        </p:txBody>
      </p:sp>
      <p:sp>
        <p:nvSpPr>
          <p:cNvPr id="445455" name="Text Box 15"/>
          <p:cNvSpPr txBox="1">
            <a:spLocks noChangeArrowheads="1"/>
          </p:cNvSpPr>
          <p:nvPr/>
        </p:nvSpPr>
        <p:spPr bwMode="auto">
          <a:xfrm>
            <a:off x="3835400" y="2838450"/>
            <a:ext cx="2725738" cy="701675"/>
          </a:xfrm>
          <a:prstGeom prst="rect">
            <a:avLst/>
          </a:prstGeom>
          <a:noFill/>
          <a:ln w="9525">
            <a:noFill/>
            <a:miter lim="800000"/>
            <a:headEnd/>
            <a:tailEnd/>
          </a:ln>
        </p:spPr>
        <p:txBody>
          <a:bodyPr wrap="none">
            <a:spAutoFit/>
          </a:bodyPr>
          <a:lstStyle/>
          <a:p>
            <a:r>
              <a:rPr lang="en-US" sz="4000"/>
              <a:t>actual yield</a:t>
            </a:r>
          </a:p>
        </p:txBody>
      </p:sp>
      <p:sp>
        <p:nvSpPr>
          <p:cNvPr id="445456" name="Text Box 16"/>
          <p:cNvSpPr txBox="1">
            <a:spLocks noChangeArrowheads="1"/>
          </p:cNvSpPr>
          <p:nvPr/>
        </p:nvSpPr>
        <p:spPr bwMode="auto">
          <a:xfrm>
            <a:off x="3278188" y="3602038"/>
            <a:ext cx="3714750" cy="701675"/>
          </a:xfrm>
          <a:prstGeom prst="rect">
            <a:avLst/>
          </a:prstGeom>
          <a:noFill/>
          <a:ln w="9525">
            <a:noFill/>
            <a:miter lim="800000"/>
            <a:headEnd/>
            <a:tailEnd/>
          </a:ln>
        </p:spPr>
        <p:txBody>
          <a:bodyPr wrap="none">
            <a:spAutoFit/>
          </a:bodyPr>
          <a:lstStyle/>
          <a:p>
            <a:r>
              <a:rPr lang="en-US" sz="4000"/>
              <a:t>theoretical yield</a:t>
            </a:r>
          </a:p>
        </p:txBody>
      </p:sp>
      <p:sp>
        <p:nvSpPr>
          <p:cNvPr id="445457" name="Text Box 17"/>
          <p:cNvSpPr txBox="1">
            <a:spLocks noChangeArrowheads="1"/>
          </p:cNvSpPr>
          <p:nvPr/>
        </p:nvSpPr>
        <p:spPr bwMode="auto">
          <a:xfrm>
            <a:off x="7119938" y="3205163"/>
            <a:ext cx="1427162" cy="701675"/>
          </a:xfrm>
          <a:prstGeom prst="rect">
            <a:avLst/>
          </a:prstGeom>
          <a:noFill/>
          <a:ln w="9525">
            <a:noFill/>
            <a:miter lim="800000"/>
            <a:headEnd/>
            <a:tailEnd/>
          </a:ln>
        </p:spPr>
        <p:txBody>
          <a:bodyPr wrap="none">
            <a:spAutoFit/>
          </a:bodyPr>
          <a:lstStyle/>
          <a:p>
            <a:r>
              <a:rPr lang="en-US" sz="4000"/>
              <a:t>x 100</a:t>
            </a:r>
          </a:p>
        </p:txBody>
      </p:sp>
      <p:sp>
        <p:nvSpPr>
          <p:cNvPr id="445458" name="Line 18"/>
          <p:cNvSpPr>
            <a:spLocks noChangeShapeType="1"/>
          </p:cNvSpPr>
          <p:nvPr/>
        </p:nvSpPr>
        <p:spPr bwMode="auto">
          <a:xfrm>
            <a:off x="3198813" y="3575050"/>
            <a:ext cx="3889375" cy="0"/>
          </a:xfrm>
          <a:prstGeom prst="line">
            <a:avLst/>
          </a:prstGeom>
          <a:noFill/>
          <a:ln w="222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45453"/>
                                        </p:tgtEl>
                                        <p:attrNameLst>
                                          <p:attrName>style.visibility</p:attrName>
                                        </p:attrNameLst>
                                      </p:cBhvr>
                                      <p:to>
                                        <p:strVal val="visible"/>
                                      </p:to>
                                    </p:set>
                                    <p:animEffect transition="in" filter="fade">
                                      <p:cBhvr>
                                        <p:cTn id="7" dur="1000"/>
                                        <p:tgtEl>
                                          <p:spTgt spid="445453"/>
                                        </p:tgtEl>
                                      </p:cBhvr>
                                    </p:animEffect>
                                    <p:anim calcmode="lin" valueType="num">
                                      <p:cBhvr>
                                        <p:cTn id="8" dur="1000" fill="hold"/>
                                        <p:tgtEl>
                                          <p:spTgt spid="445453"/>
                                        </p:tgtEl>
                                        <p:attrNameLst>
                                          <p:attrName>ppt_x</p:attrName>
                                        </p:attrNameLst>
                                      </p:cBhvr>
                                      <p:tavLst>
                                        <p:tav tm="0">
                                          <p:val>
                                            <p:strVal val="#ppt_x-.1"/>
                                          </p:val>
                                        </p:tav>
                                        <p:tav tm="100000">
                                          <p:val>
                                            <p:strVal val="#ppt_x"/>
                                          </p:val>
                                        </p:tav>
                                      </p:tavLst>
                                    </p:anim>
                                    <p:anim calcmode="lin" valueType="num">
                                      <p:cBhvr>
                                        <p:cTn id="9" dur="1000" fill="hold"/>
                                        <p:tgtEl>
                                          <p:spTgt spid="445453"/>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45454"/>
                                        </p:tgtEl>
                                        <p:attrNameLst>
                                          <p:attrName>style.visibility</p:attrName>
                                        </p:attrNameLst>
                                      </p:cBhvr>
                                      <p:to>
                                        <p:strVal val="visible"/>
                                      </p:to>
                                    </p:set>
                                    <p:animEffect transition="in" filter="wipe(left)">
                                      <p:cBhvr>
                                        <p:cTn id="13" dur="500"/>
                                        <p:tgtEl>
                                          <p:spTgt spid="445454"/>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45458"/>
                                        </p:tgtEl>
                                        <p:attrNameLst>
                                          <p:attrName>style.visibility</p:attrName>
                                        </p:attrNameLst>
                                      </p:cBhvr>
                                      <p:to>
                                        <p:strVal val="visible"/>
                                      </p:to>
                                    </p:set>
                                    <p:animEffect transition="in" filter="dissolve">
                                      <p:cBhvr>
                                        <p:cTn id="17" dur="500"/>
                                        <p:tgtEl>
                                          <p:spTgt spid="4454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5455"/>
                                        </p:tgtEl>
                                        <p:attrNameLst>
                                          <p:attrName>style.visibility</p:attrName>
                                        </p:attrNameLst>
                                      </p:cBhvr>
                                      <p:to>
                                        <p:strVal val="visible"/>
                                      </p:to>
                                    </p:set>
                                    <p:animEffect transition="in" filter="dissolve">
                                      <p:cBhvr>
                                        <p:cTn id="22" dur="500"/>
                                        <p:tgtEl>
                                          <p:spTgt spid="4454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5456"/>
                                        </p:tgtEl>
                                        <p:attrNameLst>
                                          <p:attrName>style.visibility</p:attrName>
                                        </p:attrNameLst>
                                      </p:cBhvr>
                                      <p:to>
                                        <p:strVal val="visible"/>
                                      </p:to>
                                    </p:set>
                                    <p:animEffect transition="in" filter="dissolve">
                                      <p:cBhvr>
                                        <p:cTn id="27" dur="500"/>
                                        <p:tgtEl>
                                          <p:spTgt spid="445456"/>
                                        </p:tgtEl>
                                      </p:cBhvr>
                                    </p:animEffect>
                                  </p:childTnLst>
                                </p:cTn>
                              </p:par>
                            </p:childTnLst>
                          </p:cTn>
                        </p:par>
                        <p:par>
                          <p:cTn id="28" fill="hold">
                            <p:stCondLst>
                              <p:cond delay="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445457"/>
                                        </p:tgtEl>
                                        <p:attrNameLst>
                                          <p:attrName>style.visibility</p:attrName>
                                        </p:attrNameLst>
                                      </p:cBhvr>
                                      <p:to>
                                        <p:strVal val="visible"/>
                                      </p:to>
                                    </p:set>
                                    <p:animEffect transition="in" filter="fade">
                                      <p:cBhvr>
                                        <p:cTn id="31" dur="1000"/>
                                        <p:tgtEl>
                                          <p:spTgt spid="445457"/>
                                        </p:tgtEl>
                                      </p:cBhvr>
                                    </p:animEffect>
                                    <p:anim calcmode="lin" valueType="num">
                                      <p:cBhvr>
                                        <p:cTn id="32" dur="1000" fill="hold"/>
                                        <p:tgtEl>
                                          <p:spTgt spid="445457"/>
                                        </p:tgtEl>
                                        <p:attrNameLst>
                                          <p:attrName>ppt_x</p:attrName>
                                        </p:attrNameLst>
                                      </p:cBhvr>
                                      <p:tavLst>
                                        <p:tav tm="0">
                                          <p:val>
                                            <p:strVal val="#ppt_x-.1"/>
                                          </p:val>
                                        </p:tav>
                                        <p:tav tm="100000">
                                          <p:val>
                                            <p:strVal val="#ppt_x"/>
                                          </p:val>
                                        </p:tav>
                                      </p:tavLst>
                                    </p:anim>
                                    <p:anim calcmode="lin" valueType="num">
                                      <p:cBhvr>
                                        <p:cTn id="33" dur="1000" fill="hold"/>
                                        <p:tgtEl>
                                          <p:spTgt spid="44545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3" grpId="0"/>
      <p:bldP spid="445454" grpId="0"/>
      <p:bldP spid="445455" grpId="0"/>
      <p:bldP spid="445456" grpId="0"/>
      <p:bldP spid="445457" grpId="0"/>
      <p:bldP spid="44545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ChangeArrowheads="1"/>
          </p:cNvSpPr>
          <p:nvPr/>
        </p:nvSpPr>
        <p:spPr bwMode="auto">
          <a:xfrm>
            <a:off x="263525" y="612775"/>
            <a:ext cx="8680450" cy="895350"/>
          </a:xfrm>
          <a:prstGeom prst="rect">
            <a:avLst/>
          </a:prstGeom>
          <a:noFill/>
          <a:ln w="9525">
            <a:noFill/>
            <a:miter lim="800000"/>
            <a:headEnd/>
            <a:tailEnd/>
          </a:ln>
        </p:spPr>
        <p:txBody>
          <a:bodyPr>
            <a:spAutoFit/>
          </a:bodyPr>
          <a:lstStyle/>
          <a:p>
            <a:pPr>
              <a:lnSpc>
                <a:spcPct val="110000"/>
              </a:lnSpc>
            </a:pPr>
            <a:r>
              <a:rPr lang="en-US" sz="2400"/>
              <a:t>    When 45.8 g of K</a:t>
            </a:r>
            <a:r>
              <a:rPr lang="en-US" sz="2400" baseline="-25000"/>
              <a:t>2</a:t>
            </a:r>
            <a:r>
              <a:rPr lang="en-US" sz="2400"/>
              <a:t>CO</a:t>
            </a:r>
            <a:r>
              <a:rPr lang="en-US" sz="2400" baseline="-25000"/>
              <a:t>3</a:t>
            </a:r>
            <a:r>
              <a:rPr lang="en-US" sz="2400"/>
              <a:t> react with excess HCl, 46.3 g of KCl are formed.  Calculate the theoretical and % yields of KCl. </a:t>
            </a:r>
          </a:p>
        </p:txBody>
      </p:sp>
      <p:sp>
        <p:nvSpPr>
          <p:cNvPr id="442375" name="Rectangle 7"/>
          <p:cNvSpPr>
            <a:spLocks noChangeArrowheads="1"/>
          </p:cNvSpPr>
          <p:nvPr/>
        </p:nvSpPr>
        <p:spPr bwMode="auto">
          <a:xfrm>
            <a:off x="1176338" y="2159000"/>
            <a:ext cx="2009775" cy="823913"/>
          </a:xfrm>
          <a:prstGeom prst="rect">
            <a:avLst/>
          </a:prstGeom>
          <a:noFill/>
          <a:ln w="9525">
            <a:noFill/>
            <a:miter lim="800000"/>
            <a:headEnd/>
            <a:tailEnd/>
          </a:ln>
        </p:spPr>
        <p:txBody>
          <a:bodyPr/>
          <a:lstStyle/>
          <a:p>
            <a:pPr marL="342900" indent="-342900">
              <a:lnSpc>
                <a:spcPct val="110000"/>
              </a:lnSpc>
            </a:pPr>
            <a:r>
              <a:rPr lang="en-US" sz="3200"/>
              <a:t>K</a:t>
            </a:r>
            <a:r>
              <a:rPr lang="en-US" sz="3200" baseline="-25000"/>
              <a:t>2</a:t>
            </a:r>
            <a:r>
              <a:rPr lang="en-US" sz="3200"/>
              <a:t>CO</a:t>
            </a:r>
            <a:r>
              <a:rPr lang="en-US" sz="3200" baseline="-25000"/>
              <a:t>3</a:t>
            </a:r>
            <a:r>
              <a:rPr lang="en-US" sz="3200"/>
              <a:t> +</a:t>
            </a:r>
          </a:p>
        </p:txBody>
      </p:sp>
      <p:sp>
        <p:nvSpPr>
          <p:cNvPr id="442376" name="Rectangle 8"/>
          <p:cNvSpPr>
            <a:spLocks noChangeArrowheads="1"/>
          </p:cNvSpPr>
          <p:nvPr/>
        </p:nvSpPr>
        <p:spPr bwMode="auto">
          <a:xfrm>
            <a:off x="1009650" y="2820988"/>
            <a:ext cx="1831975" cy="717550"/>
          </a:xfrm>
          <a:prstGeom prst="rect">
            <a:avLst/>
          </a:prstGeom>
          <a:noFill/>
          <a:ln w="9525">
            <a:noFill/>
            <a:miter lim="800000"/>
            <a:headEnd/>
            <a:tailEnd/>
          </a:ln>
        </p:spPr>
        <p:txBody>
          <a:bodyPr/>
          <a:lstStyle/>
          <a:p>
            <a:pPr marL="342900" indent="-342900" algn="ctr"/>
            <a:r>
              <a:rPr lang="en-US" sz="2000">
                <a:solidFill>
                  <a:schemeClr val="accent2"/>
                </a:solidFill>
              </a:rPr>
              <a:t>45.8 g</a:t>
            </a:r>
          </a:p>
        </p:txBody>
      </p:sp>
      <p:sp>
        <p:nvSpPr>
          <p:cNvPr id="442377" name="Rectangle 9"/>
          <p:cNvSpPr>
            <a:spLocks noChangeArrowheads="1"/>
          </p:cNvSpPr>
          <p:nvPr/>
        </p:nvSpPr>
        <p:spPr bwMode="auto">
          <a:xfrm>
            <a:off x="4538663" y="2820988"/>
            <a:ext cx="1158875" cy="717550"/>
          </a:xfrm>
          <a:prstGeom prst="rect">
            <a:avLst/>
          </a:prstGeom>
          <a:noFill/>
          <a:ln w="9525">
            <a:noFill/>
            <a:miter lim="800000"/>
            <a:headEnd/>
            <a:tailEnd/>
          </a:ln>
        </p:spPr>
        <p:txBody>
          <a:bodyPr/>
          <a:lstStyle/>
          <a:p>
            <a:pPr marL="342900" indent="-342900" algn="ctr"/>
            <a:r>
              <a:rPr lang="en-US" sz="2000">
                <a:solidFill>
                  <a:schemeClr val="accent2"/>
                </a:solidFill>
              </a:rPr>
              <a:t> </a:t>
            </a:r>
          </a:p>
        </p:txBody>
      </p:sp>
      <p:sp>
        <p:nvSpPr>
          <p:cNvPr id="442380" name="Rectangle 12"/>
          <p:cNvSpPr>
            <a:spLocks noChangeArrowheads="1"/>
          </p:cNvSpPr>
          <p:nvPr/>
        </p:nvSpPr>
        <p:spPr bwMode="auto">
          <a:xfrm>
            <a:off x="4689475" y="1879600"/>
            <a:ext cx="889000" cy="396875"/>
          </a:xfrm>
          <a:prstGeom prst="rect">
            <a:avLst/>
          </a:prstGeom>
          <a:noFill/>
          <a:ln w="9525">
            <a:noFill/>
            <a:miter lim="800000"/>
            <a:headEnd/>
            <a:tailEnd/>
          </a:ln>
        </p:spPr>
        <p:txBody>
          <a:bodyPr wrap="none">
            <a:spAutoFit/>
          </a:bodyPr>
          <a:lstStyle/>
          <a:p>
            <a:r>
              <a:rPr lang="en-US" sz="2000">
                <a:solidFill>
                  <a:srgbClr val="006600"/>
                </a:solidFill>
              </a:rPr>
              <a:t>46.3 g</a:t>
            </a:r>
          </a:p>
        </p:txBody>
      </p:sp>
      <p:sp>
        <p:nvSpPr>
          <p:cNvPr id="442381" name="Rectangle 13"/>
          <p:cNvSpPr>
            <a:spLocks noChangeArrowheads="1"/>
          </p:cNvSpPr>
          <p:nvPr/>
        </p:nvSpPr>
        <p:spPr bwMode="auto">
          <a:xfrm>
            <a:off x="4621213" y="1590675"/>
            <a:ext cx="1071562" cy="304800"/>
          </a:xfrm>
          <a:prstGeom prst="rect">
            <a:avLst/>
          </a:prstGeom>
          <a:noFill/>
          <a:ln w="9525">
            <a:noFill/>
            <a:miter lim="800000"/>
            <a:headEnd/>
            <a:tailEnd/>
          </a:ln>
        </p:spPr>
        <p:txBody>
          <a:bodyPr wrap="none">
            <a:spAutoFit/>
          </a:bodyPr>
          <a:lstStyle/>
          <a:p>
            <a:r>
              <a:rPr lang="en-US">
                <a:solidFill>
                  <a:srgbClr val="006600"/>
                </a:solidFill>
              </a:rPr>
              <a:t>actual yield</a:t>
            </a:r>
          </a:p>
        </p:txBody>
      </p:sp>
      <p:sp>
        <p:nvSpPr>
          <p:cNvPr id="442382" name="Rectangle 14"/>
          <p:cNvSpPr>
            <a:spLocks noChangeArrowheads="1"/>
          </p:cNvSpPr>
          <p:nvPr/>
        </p:nvSpPr>
        <p:spPr bwMode="auto">
          <a:xfrm>
            <a:off x="3033713" y="2819400"/>
            <a:ext cx="895350" cy="366713"/>
          </a:xfrm>
          <a:prstGeom prst="rect">
            <a:avLst/>
          </a:prstGeom>
          <a:noFill/>
          <a:ln w="9525">
            <a:noFill/>
            <a:miter lim="800000"/>
            <a:headEnd/>
            <a:tailEnd/>
          </a:ln>
        </p:spPr>
        <p:txBody>
          <a:bodyPr wrap="none">
            <a:spAutoFit/>
          </a:bodyPr>
          <a:lstStyle/>
          <a:p>
            <a:r>
              <a:rPr lang="en-US" sz="1800">
                <a:solidFill>
                  <a:srgbClr val="FF0000"/>
                </a:solidFill>
              </a:rPr>
              <a:t>excess</a:t>
            </a:r>
          </a:p>
        </p:txBody>
      </p:sp>
      <p:sp>
        <p:nvSpPr>
          <p:cNvPr id="442384" name="Rectangle 16"/>
          <p:cNvSpPr>
            <a:spLocks noChangeArrowheads="1"/>
          </p:cNvSpPr>
          <p:nvPr/>
        </p:nvSpPr>
        <p:spPr bwMode="auto">
          <a:xfrm>
            <a:off x="2971800" y="2203450"/>
            <a:ext cx="1087438" cy="579438"/>
          </a:xfrm>
          <a:prstGeom prst="rect">
            <a:avLst/>
          </a:prstGeom>
          <a:noFill/>
          <a:ln w="9525">
            <a:noFill/>
            <a:miter lim="800000"/>
            <a:headEnd/>
            <a:tailEnd/>
          </a:ln>
        </p:spPr>
        <p:txBody>
          <a:bodyPr wrap="none">
            <a:spAutoFit/>
          </a:bodyPr>
          <a:lstStyle/>
          <a:p>
            <a:r>
              <a:rPr lang="en-US" sz="3200"/>
              <a:t>  HCl</a:t>
            </a:r>
          </a:p>
        </p:txBody>
      </p:sp>
      <p:sp>
        <p:nvSpPr>
          <p:cNvPr id="442385" name="Rectangle 17"/>
          <p:cNvSpPr>
            <a:spLocks noChangeArrowheads="1"/>
          </p:cNvSpPr>
          <p:nvPr/>
        </p:nvSpPr>
        <p:spPr bwMode="auto">
          <a:xfrm>
            <a:off x="4408488" y="3219450"/>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42403" name="Rectangle 35"/>
          <p:cNvSpPr>
            <a:spLocks noChangeArrowheads="1"/>
          </p:cNvSpPr>
          <p:nvPr/>
        </p:nvSpPr>
        <p:spPr bwMode="auto">
          <a:xfrm>
            <a:off x="325438" y="3627438"/>
            <a:ext cx="1581150" cy="304800"/>
          </a:xfrm>
          <a:prstGeom prst="rect">
            <a:avLst/>
          </a:prstGeom>
          <a:noFill/>
          <a:ln w="9525">
            <a:noFill/>
            <a:miter lim="800000"/>
            <a:headEnd/>
            <a:tailEnd/>
          </a:ln>
        </p:spPr>
        <p:txBody>
          <a:bodyPr wrap="none">
            <a:spAutoFit/>
          </a:bodyPr>
          <a:lstStyle/>
          <a:p>
            <a:r>
              <a:rPr lang="en-US" b="1">
                <a:solidFill>
                  <a:schemeClr val="accent2"/>
                </a:solidFill>
              </a:rPr>
              <a:t>Theoretical yield</a:t>
            </a:r>
          </a:p>
        </p:txBody>
      </p:sp>
      <p:sp>
        <p:nvSpPr>
          <p:cNvPr id="442404" name="Text Box 36"/>
          <p:cNvSpPr txBox="1">
            <a:spLocks noChangeArrowheads="1"/>
          </p:cNvSpPr>
          <p:nvPr/>
        </p:nvSpPr>
        <p:spPr bwMode="auto">
          <a:xfrm>
            <a:off x="112713" y="4111625"/>
            <a:ext cx="2800350" cy="396875"/>
          </a:xfrm>
          <a:prstGeom prst="rect">
            <a:avLst/>
          </a:prstGeom>
          <a:noFill/>
          <a:ln w="9525">
            <a:noFill/>
            <a:miter lim="800000"/>
            <a:headEnd/>
            <a:tailEnd/>
          </a:ln>
        </p:spPr>
        <p:txBody>
          <a:bodyPr wrap="none">
            <a:spAutoFit/>
          </a:bodyPr>
          <a:lstStyle/>
          <a:p>
            <a:r>
              <a:rPr lang="en-US" sz="2000"/>
              <a:t>x g KCl = 45.8 g K</a:t>
            </a:r>
            <a:r>
              <a:rPr lang="en-US" sz="2000" baseline="-25000"/>
              <a:t>2</a:t>
            </a:r>
            <a:r>
              <a:rPr lang="en-US" sz="2000"/>
              <a:t>CO</a:t>
            </a:r>
            <a:r>
              <a:rPr lang="en-US" sz="2000" baseline="-25000"/>
              <a:t>3</a:t>
            </a:r>
          </a:p>
        </p:txBody>
      </p:sp>
      <p:sp>
        <p:nvSpPr>
          <p:cNvPr id="442405" name="Text Box 37"/>
          <p:cNvSpPr txBox="1">
            <a:spLocks noChangeArrowheads="1"/>
          </p:cNvSpPr>
          <p:nvPr/>
        </p:nvSpPr>
        <p:spPr bwMode="auto">
          <a:xfrm>
            <a:off x="7542213" y="4110038"/>
            <a:ext cx="1587500" cy="396875"/>
          </a:xfrm>
          <a:prstGeom prst="rect">
            <a:avLst/>
          </a:prstGeom>
          <a:noFill/>
          <a:ln w="9525">
            <a:noFill/>
            <a:miter lim="800000"/>
            <a:headEnd/>
            <a:tailEnd/>
          </a:ln>
        </p:spPr>
        <p:txBody>
          <a:bodyPr wrap="none">
            <a:spAutoFit/>
          </a:bodyPr>
          <a:lstStyle/>
          <a:p>
            <a:r>
              <a:rPr lang="en-US" sz="2000"/>
              <a:t>= 49.4 g KCl</a:t>
            </a:r>
          </a:p>
        </p:txBody>
      </p:sp>
      <p:sp>
        <p:nvSpPr>
          <p:cNvPr id="442407" name="Text Box 39"/>
          <p:cNvSpPr txBox="1">
            <a:spLocks noChangeArrowheads="1"/>
          </p:cNvSpPr>
          <p:nvPr/>
        </p:nvSpPr>
        <p:spPr bwMode="auto">
          <a:xfrm>
            <a:off x="2889250" y="3929063"/>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sp>
        <p:nvSpPr>
          <p:cNvPr id="442408" name="Text Box 40"/>
          <p:cNvSpPr txBox="1">
            <a:spLocks noChangeArrowheads="1"/>
          </p:cNvSpPr>
          <p:nvPr/>
        </p:nvSpPr>
        <p:spPr bwMode="auto">
          <a:xfrm>
            <a:off x="2859088" y="4287838"/>
            <a:ext cx="1624012" cy="396875"/>
          </a:xfrm>
          <a:prstGeom prst="rect">
            <a:avLst/>
          </a:prstGeom>
          <a:noFill/>
          <a:ln w="9525">
            <a:noFill/>
            <a:miter lim="800000"/>
            <a:headEnd/>
            <a:tailEnd/>
          </a:ln>
        </p:spPr>
        <p:txBody>
          <a:bodyPr wrap="none">
            <a:spAutoFit/>
          </a:bodyPr>
          <a:lstStyle/>
          <a:p>
            <a:r>
              <a:rPr lang="en-US" sz="2000"/>
              <a:t>138 g K</a:t>
            </a:r>
            <a:r>
              <a:rPr lang="en-US" sz="2000" baseline="-25000"/>
              <a:t>2</a:t>
            </a:r>
            <a:r>
              <a:rPr lang="en-US" sz="2000"/>
              <a:t>CO</a:t>
            </a:r>
            <a:r>
              <a:rPr lang="en-US" sz="2000" baseline="-25000"/>
              <a:t>3</a:t>
            </a:r>
          </a:p>
        </p:txBody>
      </p:sp>
      <p:sp>
        <p:nvSpPr>
          <p:cNvPr id="442409" name="Text Box 41"/>
          <p:cNvSpPr txBox="1">
            <a:spLocks noChangeArrowheads="1"/>
          </p:cNvSpPr>
          <p:nvPr/>
        </p:nvSpPr>
        <p:spPr bwMode="auto">
          <a:xfrm>
            <a:off x="4711700" y="3929063"/>
            <a:ext cx="1285875" cy="396875"/>
          </a:xfrm>
          <a:prstGeom prst="rect">
            <a:avLst/>
          </a:prstGeom>
          <a:noFill/>
          <a:ln w="9525">
            <a:noFill/>
            <a:miter lim="800000"/>
            <a:headEnd/>
            <a:tailEnd/>
          </a:ln>
        </p:spPr>
        <p:txBody>
          <a:bodyPr wrap="none">
            <a:spAutoFit/>
          </a:bodyPr>
          <a:lstStyle/>
          <a:p>
            <a:r>
              <a:rPr lang="en-US" sz="2000"/>
              <a:t>2 mol KCl</a:t>
            </a:r>
          </a:p>
        </p:txBody>
      </p:sp>
      <p:sp>
        <p:nvSpPr>
          <p:cNvPr id="442410" name="Text Box 42"/>
          <p:cNvSpPr txBox="1">
            <a:spLocks noChangeArrowheads="1"/>
          </p:cNvSpPr>
          <p:nvPr/>
        </p:nvSpPr>
        <p:spPr bwMode="auto">
          <a:xfrm>
            <a:off x="4513263" y="4276725"/>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grpSp>
        <p:nvGrpSpPr>
          <p:cNvPr id="2" name="Group 43"/>
          <p:cNvGrpSpPr>
            <a:grpSpLocks/>
          </p:cNvGrpSpPr>
          <p:nvPr/>
        </p:nvGrpSpPr>
        <p:grpSpPr bwMode="auto">
          <a:xfrm>
            <a:off x="2868613" y="3946525"/>
            <a:ext cx="1622425" cy="733425"/>
            <a:chOff x="1872" y="2730"/>
            <a:chExt cx="816" cy="438"/>
          </a:xfrm>
        </p:grpSpPr>
        <p:sp>
          <p:nvSpPr>
            <p:cNvPr id="156724" name="AutoShape 4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25" name="Line 4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6"/>
          <p:cNvGrpSpPr>
            <a:grpSpLocks/>
          </p:cNvGrpSpPr>
          <p:nvPr/>
        </p:nvGrpSpPr>
        <p:grpSpPr bwMode="auto">
          <a:xfrm>
            <a:off x="4530725" y="3946525"/>
            <a:ext cx="1619250" cy="733425"/>
            <a:chOff x="1872" y="2730"/>
            <a:chExt cx="816" cy="438"/>
          </a:xfrm>
        </p:grpSpPr>
        <p:sp>
          <p:nvSpPr>
            <p:cNvPr id="156722" name="AutoShape 4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23" name="Line 4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17" name="Line 49"/>
          <p:cNvSpPr>
            <a:spLocks noChangeShapeType="1"/>
          </p:cNvSpPr>
          <p:nvPr/>
        </p:nvSpPr>
        <p:spPr bwMode="auto">
          <a:xfrm flipV="1">
            <a:off x="3475038" y="4475163"/>
            <a:ext cx="901700" cy="114300"/>
          </a:xfrm>
          <a:prstGeom prst="line">
            <a:avLst/>
          </a:prstGeom>
          <a:noFill/>
          <a:ln w="9525">
            <a:solidFill>
              <a:srgbClr val="FF0000"/>
            </a:solidFill>
            <a:round/>
            <a:headEnd/>
            <a:tailEnd/>
          </a:ln>
        </p:spPr>
        <p:txBody>
          <a:bodyPr/>
          <a:lstStyle/>
          <a:p>
            <a:endParaRPr lang="en-US"/>
          </a:p>
        </p:txBody>
      </p:sp>
      <p:sp>
        <p:nvSpPr>
          <p:cNvPr id="442418" name="Line 50"/>
          <p:cNvSpPr>
            <a:spLocks noChangeShapeType="1"/>
          </p:cNvSpPr>
          <p:nvPr/>
        </p:nvSpPr>
        <p:spPr bwMode="auto">
          <a:xfrm flipV="1">
            <a:off x="3214688" y="4060825"/>
            <a:ext cx="1128712" cy="147638"/>
          </a:xfrm>
          <a:prstGeom prst="line">
            <a:avLst/>
          </a:prstGeom>
          <a:noFill/>
          <a:ln w="9525">
            <a:solidFill>
              <a:srgbClr val="FF0000"/>
            </a:solidFill>
            <a:round/>
            <a:headEnd/>
            <a:tailEnd/>
          </a:ln>
        </p:spPr>
        <p:txBody>
          <a:bodyPr/>
          <a:lstStyle/>
          <a:p>
            <a:endParaRPr lang="en-US"/>
          </a:p>
        </p:txBody>
      </p:sp>
      <p:sp>
        <p:nvSpPr>
          <p:cNvPr id="442419" name="Line 51"/>
          <p:cNvSpPr>
            <a:spLocks noChangeShapeType="1"/>
          </p:cNvSpPr>
          <p:nvPr/>
        </p:nvSpPr>
        <p:spPr bwMode="auto">
          <a:xfrm flipV="1">
            <a:off x="4830763" y="4425950"/>
            <a:ext cx="1052512" cy="136525"/>
          </a:xfrm>
          <a:prstGeom prst="line">
            <a:avLst/>
          </a:prstGeom>
          <a:noFill/>
          <a:ln w="9525">
            <a:solidFill>
              <a:srgbClr val="FF0000"/>
            </a:solidFill>
            <a:round/>
            <a:headEnd/>
            <a:tailEnd/>
          </a:ln>
        </p:spPr>
        <p:txBody>
          <a:bodyPr/>
          <a:lstStyle/>
          <a:p>
            <a:endParaRPr lang="en-US"/>
          </a:p>
        </p:txBody>
      </p:sp>
      <p:sp>
        <p:nvSpPr>
          <p:cNvPr id="442420" name="Line 52"/>
          <p:cNvSpPr>
            <a:spLocks noChangeShapeType="1"/>
          </p:cNvSpPr>
          <p:nvPr/>
        </p:nvSpPr>
        <p:spPr bwMode="auto">
          <a:xfrm flipV="1">
            <a:off x="2043113" y="4278313"/>
            <a:ext cx="838200" cy="114300"/>
          </a:xfrm>
          <a:prstGeom prst="line">
            <a:avLst/>
          </a:prstGeom>
          <a:noFill/>
          <a:ln w="9525">
            <a:solidFill>
              <a:srgbClr val="FF0000"/>
            </a:solidFill>
            <a:round/>
            <a:headEnd/>
            <a:tailEnd/>
          </a:ln>
        </p:spPr>
        <p:txBody>
          <a:bodyPr/>
          <a:lstStyle/>
          <a:p>
            <a:endParaRPr lang="en-US"/>
          </a:p>
        </p:txBody>
      </p:sp>
      <p:sp>
        <p:nvSpPr>
          <p:cNvPr id="442428" name="Rectangle 60"/>
          <p:cNvSpPr>
            <a:spLocks noChangeArrowheads="1"/>
          </p:cNvSpPr>
          <p:nvPr/>
        </p:nvSpPr>
        <p:spPr bwMode="auto">
          <a:xfrm>
            <a:off x="6130925" y="5272088"/>
            <a:ext cx="1370013" cy="396875"/>
          </a:xfrm>
          <a:prstGeom prst="rect">
            <a:avLst/>
          </a:prstGeom>
          <a:noFill/>
          <a:ln w="9525">
            <a:noFill/>
            <a:miter lim="800000"/>
            <a:headEnd/>
            <a:tailEnd/>
          </a:ln>
        </p:spPr>
        <p:txBody>
          <a:bodyPr wrap="none">
            <a:spAutoFit/>
          </a:bodyPr>
          <a:lstStyle/>
          <a:p>
            <a:r>
              <a:rPr lang="en-US" sz="2000"/>
              <a:t>46.3 g KCl</a:t>
            </a:r>
          </a:p>
        </p:txBody>
      </p:sp>
      <p:grpSp>
        <p:nvGrpSpPr>
          <p:cNvPr id="4" name="Group 61"/>
          <p:cNvGrpSpPr>
            <a:grpSpLocks/>
          </p:cNvGrpSpPr>
          <p:nvPr/>
        </p:nvGrpSpPr>
        <p:grpSpPr bwMode="auto">
          <a:xfrm>
            <a:off x="590550" y="5278438"/>
            <a:ext cx="3330575" cy="823912"/>
            <a:chOff x="372" y="3325"/>
            <a:chExt cx="2098" cy="519"/>
          </a:xfrm>
        </p:grpSpPr>
        <p:sp>
          <p:nvSpPr>
            <p:cNvPr id="156719" name="Text Box 62"/>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56720" name="Text Box 63"/>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56721" name="Line 64"/>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442433" name="Text Box 65"/>
          <p:cNvSpPr txBox="1">
            <a:spLocks noChangeArrowheads="1"/>
          </p:cNvSpPr>
          <p:nvPr/>
        </p:nvSpPr>
        <p:spPr bwMode="auto">
          <a:xfrm>
            <a:off x="4786313" y="5500688"/>
            <a:ext cx="1046162" cy="396875"/>
          </a:xfrm>
          <a:prstGeom prst="rect">
            <a:avLst/>
          </a:prstGeom>
          <a:noFill/>
          <a:ln w="9525">
            <a:noFill/>
            <a:miter lim="800000"/>
            <a:headEnd/>
            <a:tailEnd/>
          </a:ln>
        </p:spPr>
        <p:txBody>
          <a:bodyPr wrap="none">
            <a:spAutoFit/>
          </a:bodyPr>
          <a:lstStyle/>
          <a:p>
            <a:r>
              <a:rPr lang="en-US" sz="2000"/>
              <a:t>% Yield</a:t>
            </a:r>
          </a:p>
        </p:txBody>
      </p:sp>
      <p:sp>
        <p:nvSpPr>
          <p:cNvPr id="442434" name="Line 66"/>
          <p:cNvSpPr>
            <a:spLocks noChangeShapeType="1"/>
          </p:cNvSpPr>
          <p:nvPr/>
        </p:nvSpPr>
        <p:spPr bwMode="auto">
          <a:xfrm>
            <a:off x="6172200" y="5688013"/>
            <a:ext cx="1289050" cy="0"/>
          </a:xfrm>
          <a:prstGeom prst="line">
            <a:avLst/>
          </a:prstGeom>
          <a:noFill/>
          <a:ln w="22225">
            <a:solidFill>
              <a:schemeClr val="tx1"/>
            </a:solidFill>
            <a:round/>
            <a:headEnd/>
            <a:tailEnd/>
          </a:ln>
        </p:spPr>
        <p:txBody>
          <a:bodyPr/>
          <a:lstStyle/>
          <a:p>
            <a:endParaRPr lang="en-US"/>
          </a:p>
        </p:txBody>
      </p:sp>
      <p:sp>
        <p:nvSpPr>
          <p:cNvPr id="442435" name="Text Box 67"/>
          <p:cNvSpPr txBox="1">
            <a:spLocks noChangeArrowheads="1"/>
          </p:cNvSpPr>
          <p:nvPr/>
        </p:nvSpPr>
        <p:spPr bwMode="auto">
          <a:xfrm>
            <a:off x="4818063" y="6308725"/>
            <a:ext cx="3136900" cy="396875"/>
          </a:xfrm>
          <a:prstGeom prst="rect">
            <a:avLst/>
          </a:prstGeom>
          <a:solidFill>
            <a:srgbClr val="E6DDD8"/>
          </a:solidFill>
          <a:ln w="9525">
            <a:noFill/>
            <a:miter lim="800000"/>
            <a:headEnd/>
            <a:tailEnd/>
          </a:ln>
        </p:spPr>
        <p:txBody>
          <a:bodyPr wrap="none">
            <a:spAutoFit/>
          </a:bodyPr>
          <a:lstStyle/>
          <a:p>
            <a:r>
              <a:rPr lang="en-US" sz="2000"/>
              <a:t>% Yield  =  93.7% efficient</a:t>
            </a:r>
          </a:p>
        </p:txBody>
      </p:sp>
      <p:sp>
        <p:nvSpPr>
          <p:cNvPr id="442438" name="Rectangle 70"/>
          <p:cNvSpPr>
            <a:spLocks noChangeArrowheads="1"/>
          </p:cNvSpPr>
          <p:nvPr/>
        </p:nvSpPr>
        <p:spPr bwMode="auto">
          <a:xfrm>
            <a:off x="7758113" y="4119563"/>
            <a:ext cx="1370012" cy="396875"/>
          </a:xfrm>
          <a:prstGeom prst="rect">
            <a:avLst/>
          </a:prstGeom>
          <a:noFill/>
          <a:ln w="9525">
            <a:noFill/>
            <a:miter lim="800000"/>
            <a:headEnd/>
            <a:tailEnd/>
          </a:ln>
        </p:spPr>
        <p:txBody>
          <a:bodyPr wrap="none">
            <a:spAutoFit/>
          </a:bodyPr>
          <a:lstStyle/>
          <a:p>
            <a:r>
              <a:rPr lang="en-US" sz="2000"/>
              <a:t>49.4 g KCl</a:t>
            </a:r>
          </a:p>
        </p:txBody>
      </p:sp>
      <p:sp>
        <p:nvSpPr>
          <p:cNvPr id="442439" name="Text Box 71"/>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442440" name="Text Box 72"/>
          <p:cNvSpPr txBox="1">
            <a:spLocks noChangeArrowheads="1"/>
          </p:cNvSpPr>
          <p:nvPr/>
        </p:nvSpPr>
        <p:spPr bwMode="auto">
          <a:xfrm>
            <a:off x="7497763" y="5491163"/>
            <a:ext cx="804862" cy="396875"/>
          </a:xfrm>
          <a:prstGeom prst="rect">
            <a:avLst/>
          </a:prstGeom>
          <a:noFill/>
          <a:ln w="9525">
            <a:noFill/>
            <a:miter lim="800000"/>
            <a:headEnd/>
            <a:tailEnd/>
          </a:ln>
        </p:spPr>
        <p:txBody>
          <a:bodyPr wrap="none">
            <a:spAutoFit/>
          </a:bodyPr>
          <a:lstStyle/>
          <a:p>
            <a:r>
              <a:rPr lang="en-US" sz="2000"/>
              <a:t>x 100</a:t>
            </a:r>
          </a:p>
        </p:txBody>
      </p:sp>
      <p:sp>
        <p:nvSpPr>
          <p:cNvPr id="442441" name="Text Box 73"/>
          <p:cNvSpPr txBox="1">
            <a:spLocks noChangeArrowheads="1"/>
          </p:cNvSpPr>
          <p:nvPr/>
        </p:nvSpPr>
        <p:spPr bwMode="auto">
          <a:xfrm>
            <a:off x="6178550" y="3929063"/>
            <a:ext cx="1370013" cy="396875"/>
          </a:xfrm>
          <a:prstGeom prst="rect">
            <a:avLst/>
          </a:prstGeom>
          <a:noFill/>
          <a:ln w="9525">
            <a:noFill/>
            <a:miter lim="800000"/>
            <a:headEnd/>
            <a:tailEnd/>
          </a:ln>
        </p:spPr>
        <p:txBody>
          <a:bodyPr wrap="none">
            <a:spAutoFit/>
          </a:bodyPr>
          <a:lstStyle/>
          <a:p>
            <a:r>
              <a:rPr lang="en-US" sz="2000"/>
              <a:t>74.5 g KCl</a:t>
            </a:r>
          </a:p>
        </p:txBody>
      </p:sp>
      <p:sp>
        <p:nvSpPr>
          <p:cNvPr id="442442" name="Text Box 74"/>
          <p:cNvSpPr txBox="1">
            <a:spLocks noChangeArrowheads="1"/>
          </p:cNvSpPr>
          <p:nvPr/>
        </p:nvSpPr>
        <p:spPr bwMode="auto">
          <a:xfrm>
            <a:off x="6208713" y="4276725"/>
            <a:ext cx="1285875" cy="396875"/>
          </a:xfrm>
          <a:prstGeom prst="rect">
            <a:avLst/>
          </a:prstGeom>
          <a:noFill/>
          <a:ln w="9525">
            <a:noFill/>
            <a:miter lim="800000"/>
            <a:headEnd/>
            <a:tailEnd/>
          </a:ln>
        </p:spPr>
        <p:txBody>
          <a:bodyPr wrap="none">
            <a:spAutoFit/>
          </a:bodyPr>
          <a:lstStyle/>
          <a:p>
            <a:r>
              <a:rPr lang="en-US" sz="2000"/>
              <a:t>1 mol KCl</a:t>
            </a:r>
            <a:endParaRPr lang="en-US" sz="2000" baseline="-25000"/>
          </a:p>
        </p:txBody>
      </p:sp>
      <p:grpSp>
        <p:nvGrpSpPr>
          <p:cNvPr id="5" name="Group 75"/>
          <p:cNvGrpSpPr>
            <a:grpSpLocks/>
          </p:cNvGrpSpPr>
          <p:nvPr/>
        </p:nvGrpSpPr>
        <p:grpSpPr bwMode="auto">
          <a:xfrm>
            <a:off x="6188075" y="3946525"/>
            <a:ext cx="1387475" cy="733425"/>
            <a:chOff x="1872" y="2730"/>
            <a:chExt cx="816" cy="438"/>
          </a:xfrm>
        </p:grpSpPr>
        <p:sp>
          <p:nvSpPr>
            <p:cNvPr id="156717" name="AutoShape 7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18" name="Line 7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46" name="Line 78"/>
          <p:cNvSpPr>
            <a:spLocks noChangeShapeType="1"/>
          </p:cNvSpPr>
          <p:nvPr/>
        </p:nvSpPr>
        <p:spPr bwMode="auto">
          <a:xfrm flipV="1">
            <a:off x="6507163" y="4433888"/>
            <a:ext cx="923925" cy="119062"/>
          </a:xfrm>
          <a:prstGeom prst="line">
            <a:avLst/>
          </a:prstGeom>
          <a:noFill/>
          <a:ln w="9525">
            <a:solidFill>
              <a:srgbClr val="FF0000"/>
            </a:solidFill>
            <a:round/>
            <a:headEnd/>
            <a:tailEnd/>
          </a:ln>
        </p:spPr>
        <p:txBody>
          <a:bodyPr/>
          <a:lstStyle/>
          <a:p>
            <a:endParaRPr lang="en-US"/>
          </a:p>
        </p:txBody>
      </p:sp>
      <p:sp>
        <p:nvSpPr>
          <p:cNvPr id="442447" name="Line 79"/>
          <p:cNvSpPr>
            <a:spLocks noChangeShapeType="1"/>
          </p:cNvSpPr>
          <p:nvPr/>
        </p:nvSpPr>
        <p:spPr bwMode="auto">
          <a:xfrm flipV="1">
            <a:off x="5070475" y="4098925"/>
            <a:ext cx="830263" cy="107950"/>
          </a:xfrm>
          <a:prstGeom prst="line">
            <a:avLst/>
          </a:prstGeom>
          <a:noFill/>
          <a:ln w="9525">
            <a:solidFill>
              <a:srgbClr val="FF0000"/>
            </a:solidFill>
            <a:round/>
            <a:headEnd/>
            <a:tailEnd/>
          </a:ln>
        </p:spPr>
        <p:txBody>
          <a:bodyPr/>
          <a:lstStyle/>
          <a:p>
            <a:endParaRPr lang="en-US"/>
          </a:p>
        </p:txBody>
      </p:sp>
      <p:sp>
        <p:nvSpPr>
          <p:cNvPr id="442448" name="Text Box 80"/>
          <p:cNvSpPr txBox="1">
            <a:spLocks noChangeArrowheads="1"/>
          </p:cNvSpPr>
          <p:nvPr/>
        </p:nvSpPr>
        <p:spPr bwMode="auto">
          <a:xfrm>
            <a:off x="7759700" y="4111625"/>
            <a:ext cx="889000" cy="396875"/>
          </a:xfrm>
          <a:prstGeom prst="rect">
            <a:avLst/>
          </a:prstGeom>
          <a:noFill/>
          <a:ln w="9525">
            <a:noFill/>
            <a:miter lim="800000"/>
            <a:headEnd/>
            <a:tailEnd/>
          </a:ln>
        </p:spPr>
        <p:txBody>
          <a:bodyPr wrap="none">
            <a:spAutoFit/>
          </a:bodyPr>
          <a:lstStyle/>
          <a:p>
            <a:r>
              <a:rPr lang="en-US" sz="2000">
                <a:solidFill>
                  <a:schemeClr val="accent2"/>
                </a:solidFill>
              </a:rPr>
              <a:t>49.4 g</a:t>
            </a:r>
          </a:p>
        </p:txBody>
      </p:sp>
      <p:sp>
        <p:nvSpPr>
          <p:cNvPr id="442450" name="Rectangle 82"/>
          <p:cNvSpPr>
            <a:spLocks noChangeArrowheads="1"/>
          </p:cNvSpPr>
          <p:nvPr/>
        </p:nvSpPr>
        <p:spPr bwMode="auto">
          <a:xfrm>
            <a:off x="4859338" y="2816225"/>
            <a:ext cx="536575" cy="396875"/>
          </a:xfrm>
          <a:prstGeom prst="rect">
            <a:avLst/>
          </a:prstGeom>
          <a:noFill/>
          <a:ln w="9525">
            <a:noFill/>
            <a:miter lim="800000"/>
            <a:headEnd/>
            <a:tailEnd/>
          </a:ln>
        </p:spPr>
        <p:txBody>
          <a:bodyPr wrap="none">
            <a:spAutoFit/>
          </a:bodyPr>
          <a:lstStyle/>
          <a:p>
            <a:r>
              <a:rPr lang="en-US" sz="2000">
                <a:solidFill>
                  <a:schemeClr val="accent2"/>
                </a:solidFill>
              </a:rPr>
              <a:t>? g</a:t>
            </a:r>
          </a:p>
        </p:txBody>
      </p:sp>
      <p:sp>
        <p:nvSpPr>
          <p:cNvPr id="442453" name="Rectangle 85"/>
          <p:cNvSpPr>
            <a:spLocks noChangeArrowheads="1"/>
          </p:cNvSpPr>
          <p:nvPr/>
        </p:nvSpPr>
        <p:spPr bwMode="auto">
          <a:xfrm>
            <a:off x="4846638" y="2206625"/>
            <a:ext cx="839787" cy="579438"/>
          </a:xfrm>
          <a:prstGeom prst="rect">
            <a:avLst/>
          </a:prstGeom>
          <a:noFill/>
          <a:ln w="9525">
            <a:noFill/>
            <a:miter lim="800000"/>
            <a:headEnd/>
            <a:tailEnd/>
          </a:ln>
        </p:spPr>
        <p:txBody>
          <a:bodyPr wrap="none">
            <a:spAutoFit/>
          </a:bodyPr>
          <a:lstStyle/>
          <a:p>
            <a:r>
              <a:rPr lang="en-US" sz="3200">
                <a:sym typeface="Symbol" pitchFamily="18" charset="2"/>
              </a:rPr>
              <a:t>KCl</a:t>
            </a:r>
          </a:p>
        </p:txBody>
      </p:sp>
      <p:sp>
        <p:nvSpPr>
          <p:cNvPr id="442455" name="Rectangle 87"/>
          <p:cNvSpPr>
            <a:spLocks noChangeArrowheads="1"/>
          </p:cNvSpPr>
          <p:nvPr/>
        </p:nvSpPr>
        <p:spPr bwMode="auto">
          <a:xfrm>
            <a:off x="5607050" y="2206625"/>
            <a:ext cx="2513013" cy="579438"/>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O + CO</a:t>
            </a:r>
            <a:r>
              <a:rPr lang="en-US" sz="3200" baseline="-25000">
                <a:sym typeface="Symbol" pitchFamily="18" charset="2"/>
              </a:rPr>
              <a:t>2</a:t>
            </a:r>
          </a:p>
        </p:txBody>
      </p:sp>
      <p:sp>
        <p:nvSpPr>
          <p:cNvPr id="442456" name="Rectangle 88"/>
          <p:cNvSpPr>
            <a:spLocks noChangeArrowheads="1"/>
          </p:cNvSpPr>
          <p:nvPr/>
        </p:nvSpPr>
        <p:spPr bwMode="auto">
          <a:xfrm>
            <a:off x="5608638" y="2214563"/>
            <a:ext cx="1733550" cy="579437"/>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CO</a:t>
            </a:r>
            <a:r>
              <a:rPr lang="en-US" sz="3200" baseline="-25000">
                <a:sym typeface="Symbol" pitchFamily="18" charset="2"/>
              </a:rPr>
              <a:t>3</a:t>
            </a:r>
          </a:p>
        </p:txBody>
      </p:sp>
      <p:sp>
        <p:nvSpPr>
          <p:cNvPr id="442458" name="Rectangle 90"/>
          <p:cNvSpPr>
            <a:spLocks noChangeArrowheads="1"/>
          </p:cNvSpPr>
          <p:nvPr/>
        </p:nvSpPr>
        <p:spPr bwMode="auto">
          <a:xfrm>
            <a:off x="4624388" y="2212975"/>
            <a:ext cx="409575" cy="579438"/>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59" name="Rectangle 91"/>
          <p:cNvSpPr>
            <a:spLocks noChangeArrowheads="1"/>
          </p:cNvSpPr>
          <p:nvPr/>
        </p:nvSpPr>
        <p:spPr bwMode="auto">
          <a:xfrm>
            <a:off x="2965450" y="2201863"/>
            <a:ext cx="409575" cy="579437"/>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60" name="Line 92"/>
          <p:cNvSpPr>
            <a:spLocks noChangeShapeType="1"/>
          </p:cNvSpPr>
          <p:nvPr/>
        </p:nvSpPr>
        <p:spPr bwMode="auto">
          <a:xfrm>
            <a:off x="4243388" y="2538413"/>
            <a:ext cx="349250" cy="0"/>
          </a:xfrm>
          <a:prstGeom prst="line">
            <a:avLst/>
          </a:prstGeom>
          <a:noFill/>
          <a:ln w="158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2375"/>
                                        </p:tgtEl>
                                        <p:attrNameLst>
                                          <p:attrName>style.visibility</p:attrName>
                                        </p:attrNameLst>
                                      </p:cBhvr>
                                      <p:to>
                                        <p:strVal val="visible"/>
                                      </p:to>
                                    </p:set>
                                    <p:animEffect transition="in" filter="dissolve">
                                      <p:cBhvr>
                                        <p:cTn id="7" dur="500"/>
                                        <p:tgtEl>
                                          <p:spTgt spid="44237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2384"/>
                                        </p:tgtEl>
                                        <p:attrNameLst>
                                          <p:attrName>style.visibility</p:attrName>
                                        </p:attrNameLst>
                                      </p:cBhvr>
                                      <p:to>
                                        <p:strVal val="visible"/>
                                      </p:to>
                                    </p:set>
                                    <p:animEffect transition="in" filter="dissolve">
                                      <p:cBhvr>
                                        <p:cTn id="10" dur="500"/>
                                        <p:tgtEl>
                                          <p:spTgt spid="44238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42460"/>
                                        </p:tgtEl>
                                        <p:attrNameLst>
                                          <p:attrName>style.visibility</p:attrName>
                                        </p:attrNameLst>
                                      </p:cBhvr>
                                      <p:to>
                                        <p:strVal val="visible"/>
                                      </p:to>
                                    </p:set>
                                    <p:animEffect transition="in" filter="wipe(left)">
                                      <p:cBhvr>
                                        <p:cTn id="14" dur="500"/>
                                        <p:tgtEl>
                                          <p:spTgt spid="44246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2453"/>
                                        </p:tgtEl>
                                        <p:attrNameLst>
                                          <p:attrName>style.visibility</p:attrName>
                                        </p:attrNameLst>
                                      </p:cBhvr>
                                      <p:to>
                                        <p:strVal val="visible"/>
                                      </p:to>
                                    </p:set>
                                    <p:animEffect transition="in" filter="dissolve">
                                      <p:cBhvr>
                                        <p:cTn id="19" dur="500"/>
                                        <p:tgtEl>
                                          <p:spTgt spid="44245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42456"/>
                                        </p:tgtEl>
                                        <p:attrNameLst>
                                          <p:attrName>style.visibility</p:attrName>
                                        </p:attrNameLst>
                                      </p:cBhvr>
                                      <p:to>
                                        <p:strVal val="visible"/>
                                      </p:to>
                                    </p:set>
                                    <p:animEffect transition="in" filter="dissolve">
                                      <p:cBhvr>
                                        <p:cTn id="24" dur="500"/>
                                        <p:tgtEl>
                                          <p:spTgt spid="4424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442456"/>
                                        </p:tgtEl>
                                      </p:cBhvr>
                                    </p:animEffect>
                                    <p:set>
                                      <p:cBhvr>
                                        <p:cTn id="29" dur="1" fill="hold">
                                          <p:stCondLst>
                                            <p:cond delay="499"/>
                                          </p:stCondLst>
                                        </p:cTn>
                                        <p:tgtEl>
                                          <p:spTgt spid="442456"/>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442455"/>
                                        </p:tgtEl>
                                        <p:attrNameLst>
                                          <p:attrName>style.visibility</p:attrName>
                                        </p:attrNameLst>
                                      </p:cBhvr>
                                      <p:to>
                                        <p:strVal val="visible"/>
                                      </p:to>
                                    </p:set>
                                    <p:animEffect transition="in" filter="dissolve">
                                      <p:cBhvr>
                                        <p:cTn id="32" dur="500"/>
                                        <p:tgtEl>
                                          <p:spTgt spid="4424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dissolve">
                                      <p:cBhvr>
                                        <p:cTn id="37" dur="500"/>
                                        <p:tgtEl>
                                          <p:spTgt spid="44245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2459"/>
                                        </p:tgtEl>
                                        <p:attrNameLst>
                                          <p:attrName>style.visibility</p:attrName>
                                        </p:attrNameLst>
                                      </p:cBhvr>
                                      <p:to>
                                        <p:strVal val="visible"/>
                                      </p:to>
                                    </p:set>
                                    <p:animEffect transition="in" filter="dissolve">
                                      <p:cBhvr>
                                        <p:cTn id="42" dur="500"/>
                                        <p:tgtEl>
                                          <p:spTgt spid="4424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2376"/>
                                        </p:tgtEl>
                                        <p:attrNameLst>
                                          <p:attrName>style.visibility</p:attrName>
                                        </p:attrNameLst>
                                      </p:cBhvr>
                                      <p:to>
                                        <p:strVal val="visible"/>
                                      </p:to>
                                    </p:set>
                                    <p:animEffect transition="in" filter="wipe(left)">
                                      <p:cBhvr>
                                        <p:cTn id="47" dur="500"/>
                                        <p:tgtEl>
                                          <p:spTgt spid="44237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42382"/>
                                        </p:tgtEl>
                                        <p:attrNameLst>
                                          <p:attrName>style.visibility</p:attrName>
                                        </p:attrNameLst>
                                      </p:cBhvr>
                                      <p:to>
                                        <p:strVal val="visible"/>
                                      </p:to>
                                    </p:set>
                                    <p:animEffect transition="in" filter="fade">
                                      <p:cBhvr>
                                        <p:cTn id="52" dur="1000"/>
                                        <p:tgtEl>
                                          <p:spTgt spid="442382"/>
                                        </p:tgtEl>
                                      </p:cBhvr>
                                    </p:animEffect>
                                    <p:anim calcmode="lin" valueType="num">
                                      <p:cBhvr>
                                        <p:cTn id="53" dur="1000" fill="hold"/>
                                        <p:tgtEl>
                                          <p:spTgt spid="442382"/>
                                        </p:tgtEl>
                                        <p:attrNameLst>
                                          <p:attrName>ppt_x</p:attrName>
                                        </p:attrNameLst>
                                      </p:cBhvr>
                                      <p:tavLst>
                                        <p:tav tm="0">
                                          <p:val>
                                            <p:strVal val="#ppt_x"/>
                                          </p:val>
                                        </p:tav>
                                        <p:tav tm="100000">
                                          <p:val>
                                            <p:strVal val="#ppt_x"/>
                                          </p:val>
                                        </p:tav>
                                      </p:tavLst>
                                    </p:anim>
                                    <p:anim calcmode="lin" valueType="num">
                                      <p:cBhvr>
                                        <p:cTn id="54" dur="1000" fill="hold"/>
                                        <p:tgtEl>
                                          <p:spTgt spid="4423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42380"/>
                                        </p:tgtEl>
                                        <p:attrNameLst>
                                          <p:attrName>style.visibility</p:attrName>
                                        </p:attrNameLst>
                                      </p:cBhvr>
                                      <p:to>
                                        <p:strVal val="visible"/>
                                      </p:to>
                                    </p:set>
                                    <p:animEffect transition="in" filter="fade">
                                      <p:cBhvr>
                                        <p:cTn id="59" dur="1000"/>
                                        <p:tgtEl>
                                          <p:spTgt spid="442380"/>
                                        </p:tgtEl>
                                      </p:cBhvr>
                                    </p:animEffect>
                                    <p:anim calcmode="lin" valueType="num">
                                      <p:cBhvr>
                                        <p:cTn id="60" dur="1000" fill="hold"/>
                                        <p:tgtEl>
                                          <p:spTgt spid="442380"/>
                                        </p:tgtEl>
                                        <p:attrNameLst>
                                          <p:attrName>ppt_x</p:attrName>
                                        </p:attrNameLst>
                                      </p:cBhvr>
                                      <p:tavLst>
                                        <p:tav tm="0">
                                          <p:val>
                                            <p:strVal val="#ppt_x"/>
                                          </p:val>
                                        </p:tav>
                                        <p:tav tm="100000">
                                          <p:val>
                                            <p:strVal val="#ppt_x"/>
                                          </p:val>
                                        </p:tav>
                                      </p:tavLst>
                                    </p:anim>
                                    <p:anim calcmode="lin" valueType="num">
                                      <p:cBhvr>
                                        <p:cTn id="61" dur="1000" fill="hold"/>
                                        <p:tgtEl>
                                          <p:spTgt spid="44238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42381"/>
                                        </p:tgtEl>
                                        <p:attrNameLst>
                                          <p:attrName>style.visibility</p:attrName>
                                        </p:attrNameLst>
                                      </p:cBhvr>
                                      <p:to>
                                        <p:strVal val="visible"/>
                                      </p:to>
                                    </p:set>
                                    <p:animEffect transition="in" filter="dissolve">
                                      <p:cBhvr>
                                        <p:cTn id="66" dur="500"/>
                                        <p:tgtEl>
                                          <p:spTgt spid="4423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42377"/>
                                        </p:tgtEl>
                                        <p:attrNameLst>
                                          <p:attrName>style.visibility</p:attrName>
                                        </p:attrNameLst>
                                      </p:cBhvr>
                                      <p:to>
                                        <p:strVal val="visible"/>
                                      </p:to>
                                    </p:set>
                                    <p:animEffect transition="in" filter="wipe(left)">
                                      <p:cBhvr>
                                        <p:cTn id="71" dur="500"/>
                                        <p:tgtEl>
                                          <p:spTgt spid="442377"/>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42450"/>
                                        </p:tgtEl>
                                        <p:attrNameLst>
                                          <p:attrName>style.visibility</p:attrName>
                                        </p:attrNameLst>
                                      </p:cBhvr>
                                      <p:to>
                                        <p:strVal val="visible"/>
                                      </p:to>
                                    </p:set>
                                    <p:animEffect transition="in" filter="fade">
                                      <p:cBhvr>
                                        <p:cTn id="76" dur="1000"/>
                                        <p:tgtEl>
                                          <p:spTgt spid="442450"/>
                                        </p:tgtEl>
                                      </p:cBhvr>
                                    </p:animEffect>
                                    <p:anim calcmode="lin" valueType="num">
                                      <p:cBhvr>
                                        <p:cTn id="77" dur="1000" fill="hold"/>
                                        <p:tgtEl>
                                          <p:spTgt spid="442450"/>
                                        </p:tgtEl>
                                        <p:attrNameLst>
                                          <p:attrName>ppt_x</p:attrName>
                                        </p:attrNameLst>
                                      </p:cBhvr>
                                      <p:tavLst>
                                        <p:tav tm="0">
                                          <p:val>
                                            <p:strVal val="#ppt_x"/>
                                          </p:val>
                                        </p:tav>
                                        <p:tav tm="100000">
                                          <p:val>
                                            <p:strVal val="#ppt_x"/>
                                          </p:val>
                                        </p:tav>
                                      </p:tavLst>
                                    </p:anim>
                                    <p:anim calcmode="lin" valueType="num">
                                      <p:cBhvr>
                                        <p:cTn id="78" dur="1000" fill="hold"/>
                                        <p:tgtEl>
                                          <p:spTgt spid="44245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2385"/>
                                        </p:tgtEl>
                                        <p:attrNameLst>
                                          <p:attrName>style.visibility</p:attrName>
                                        </p:attrNameLst>
                                      </p:cBhvr>
                                      <p:to>
                                        <p:strVal val="visible"/>
                                      </p:to>
                                    </p:set>
                                    <p:animEffect transition="in" filter="dissolve">
                                      <p:cBhvr>
                                        <p:cTn id="83" dur="500"/>
                                        <p:tgtEl>
                                          <p:spTgt spid="442385"/>
                                        </p:tgtEl>
                                      </p:cBhvr>
                                    </p:animEffect>
                                  </p:childTnLst>
                                </p:cTn>
                              </p:par>
                            </p:childTnLst>
                          </p:cTn>
                        </p:par>
                        <p:par>
                          <p:cTn id="84" fill="hold">
                            <p:stCondLst>
                              <p:cond delay="500"/>
                            </p:stCondLst>
                            <p:childTnLst>
                              <p:par>
                                <p:cTn id="85" presetID="9" presetClass="emph" presetSubtype="0" grpId="1" nodeType="afterEffect">
                                  <p:stCondLst>
                                    <p:cond delay="0"/>
                                  </p:stCondLst>
                                  <p:childTnLst>
                                    <p:set>
                                      <p:cBhvr rctx="PPT">
                                        <p:cTn id="86" dur="indefinite"/>
                                        <p:tgtEl>
                                          <p:spTgt spid="442384"/>
                                        </p:tgtEl>
                                        <p:attrNameLst>
                                          <p:attrName>style.opacity</p:attrName>
                                        </p:attrNameLst>
                                      </p:cBhvr>
                                      <p:to>
                                        <p:strVal val="0.5"/>
                                      </p:to>
                                    </p:set>
                                    <p:animEffect filter="image" prLst="opacity: 0.5">
                                      <p:cBhvr rctx="IE">
                                        <p:cTn id="87" dur="indefinite"/>
                                        <p:tgtEl>
                                          <p:spTgt spid="442384"/>
                                        </p:tgtEl>
                                      </p:cBhvr>
                                    </p:animEffect>
                                  </p:childTnLst>
                                </p:cTn>
                              </p:par>
                              <p:par>
                                <p:cTn id="88" presetID="9" presetClass="emph" presetSubtype="0" grpId="1" nodeType="withEffect">
                                  <p:stCondLst>
                                    <p:cond delay="0"/>
                                  </p:stCondLst>
                                  <p:childTnLst>
                                    <p:set>
                                      <p:cBhvr rctx="PPT">
                                        <p:cTn id="89" dur="indefinite"/>
                                        <p:tgtEl>
                                          <p:spTgt spid="442382"/>
                                        </p:tgtEl>
                                        <p:attrNameLst>
                                          <p:attrName>style.opacity</p:attrName>
                                        </p:attrNameLst>
                                      </p:cBhvr>
                                      <p:to>
                                        <p:strVal val="0.5"/>
                                      </p:to>
                                    </p:set>
                                    <p:animEffect filter="image" prLst="opacity: 0.5">
                                      <p:cBhvr rctx="IE">
                                        <p:cTn id="90" dur="indefinite"/>
                                        <p:tgtEl>
                                          <p:spTgt spid="442382"/>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442403"/>
                                        </p:tgtEl>
                                        <p:attrNameLst>
                                          <p:attrName>style.visibility</p:attrName>
                                        </p:attrNameLst>
                                      </p:cBhvr>
                                      <p:to>
                                        <p:strVal val="visible"/>
                                      </p:to>
                                    </p:set>
                                    <p:anim calcmode="lin" valueType="num">
                                      <p:cBhvr>
                                        <p:cTn id="95" dur="500" fill="hold"/>
                                        <p:tgtEl>
                                          <p:spTgt spid="442403"/>
                                        </p:tgtEl>
                                        <p:attrNameLst>
                                          <p:attrName>ppt_w</p:attrName>
                                        </p:attrNameLst>
                                      </p:cBhvr>
                                      <p:tavLst>
                                        <p:tav tm="0">
                                          <p:val>
                                            <p:fltVal val="0"/>
                                          </p:val>
                                        </p:tav>
                                        <p:tav tm="100000">
                                          <p:val>
                                            <p:strVal val="#ppt_w"/>
                                          </p:val>
                                        </p:tav>
                                      </p:tavLst>
                                    </p:anim>
                                    <p:anim calcmode="lin" valueType="num">
                                      <p:cBhvr>
                                        <p:cTn id="96" dur="500" fill="hold"/>
                                        <p:tgtEl>
                                          <p:spTgt spid="442403"/>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40" presetClass="entr" presetSubtype="0" fill="hold" grpId="0" nodeType="afterEffect">
                                  <p:stCondLst>
                                    <p:cond delay="0"/>
                                  </p:stCondLst>
                                  <p:iterate type="lt">
                                    <p:tmPct val="10000"/>
                                  </p:iterate>
                                  <p:childTnLst>
                                    <p:set>
                                      <p:cBhvr>
                                        <p:cTn id="99" dur="1" fill="hold">
                                          <p:stCondLst>
                                            <p:cond delay="0"/>
                                          </p:stCondLst>
                                        </p:cTn>
                                        <p:tgtEl>
                                          <p:spTgt spid="442404"/>
                                        </p:tgtEl>
                                        <p:attrNameLst>
                                          <p:attrName>style.visibility</p:attrName>
                                        </p:attrNameLst>
                                      </p:cBhvr>
                                      <p:to>
                                        <p:strVal val="visible"/>
                                      </p:to>
                                    </p:set>
                                    <p:animEffect transition="in" filter="fade">
                                      <p:cBhvr>
                                        <p:cTn id="100" dur="1000"/>
                                        <p:tgtEl>
                                          <p:spTgt spid="442404"/>
                                        </p:tgtEl>
                                      </p:cBhvr>
                                    </p:animEffect>
                                    <p:anim calcmode="lin" valueType="num">
                                      <p:cBhvr>
                                        <p:cTn id="101" dur="1000" fill="hold"/>
                                        <p:tgtEl>
                                          <p:spTgt spid="442404"/>
                                        </p:tgtEl>
                                        <p:attrNameLst>
                                          <p:attrName>ppt_x</p:attrName>
                                        </p:attrNameLst>
                                      </p:cBhvr>
                                      <p:tavLst>
                                        <p:tav tm="0">
                                          <p:val>
                                            <p:strVal val="#ppt_x-.1"/>
                                          </p:val>
                                        </p:tav>
                                        <p:tav tm="100000">
                                          <p:val>
                                            <p:strVal val="#ppt_x"/>
                                          </p:val>
                                        </p:tav>
                                      </p:tavLst>
                                    </p:anim>
                                    <p:anim calcmode="lin" valueType="num">
                                      <p:cBhvr>
                                        <p:cTn id="102" dur="1000" fill="hold"/>
                                        <p:tgtEl>
                                          <p:spTgt spid="44240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20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42408"/>
                                        </p:tgtEl>
                                        <p:attrNameLst>
                                          <p:attrName>style.visibility</p:attrName>
                                        </p:attrNameLst>
                                      </p:cBhvr>
                                      <p:to>
                                        <p:strVal val="visible"/>
                                      </p:to>
                                    </p:set>
                                    <p:animEffect transition="in" filter="dissolve">
                                      <p:cBhvr>
                                        <p:cTn id="112" dur="500"/>
                                        <p:tgtEl>
                                          <p:spTgt spid="44240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42407"/>
                                        </p:tgtEl>
                                        <p:attrNameLst>
                                          <p:attrName>style.visibility</p:attrName>
                                        </p:attrNameLst>
                                      </p:cBhvr>
                                      <p:to>
                                        <p:strVal val="visible"/>
                                      </p:to>
                                    </p:set>
                                    <p:animEffect transition="in" filter="dissolve">
                                      <p:cBhvr>
                                        <p:cTn id="117" dur="500"/>
                                        <p:tgtEl>
                                          <p:spTgt spid="44240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2420"/>
                                        </p:tgtEl>
                                        <p:attrNameLst>
                                          <p:attrName>style.visibility</p:attrName>
                                        </p:attrNameLst>
                                      </p:cBhvr>
                                      <p:to>
                                        <p:strVal val="visible"/>
                                      </p:to>
                                    </p:set>
                                    <p:animEffect transition="in" filter="wipe(down)">
                                      <p:cBhvr>
                                        <p:cTn id="122" dur="500"/>
                                        <p:tgtEl>
                                          <p:spTgt spid="442420"/>
                                        </p:tgtEl>
                                      </p:cBhvr>
                                    </p:animEffect>
                                  </p:childTnLst>
                                </p:cTn>
                              </p:par>
                            </p:childTnLst>
                          </p:cTn>
                        </p:par>
                        <p:par>
                          <p:cTn id="123" fill="hold">
                            <p:stCondLst>
                              <p:cond delay="500"/>
                            </p:stCondLst>
                            <p:childTnLst>
                              <p:par>
                                <p:cTn id="124" presetID="22" presetClass="entr" presetSubtype="4" fill="hold" grpId="0" nodeType="afterEffect">
                                  <p:stCondLst>
                                    <p:cond delay="0"/>
                                  </p:stCondLst>
                                  <p:childTnLst>
                                    <p:set>
                                      <p:cBhvr>
                                        <p:cTn id="125" dur="1" fill="hold">
                                          <p:stCondLst>
                                            <p:cond delay="0"/>
                                          </p:stCondLst>
                                        </p:cTn>
                                        <p:tgtEl>
                                          <p:spTgt spid="442417"/>
                                        </p:tgtEl>
                                        <p:attrNameLst>
                                          <p:attrName>style.visibility</p:attrName>
                                        </p:attrNameLst>
                                      </p:cBhvr>
                                      <p:to>
                                        <p:strVal val="visible"/>
                                      </p:to>
                                    </p:set>
                                    <p:animEffect transition="in" filter="wipe(down)">
                                      <p:cBhvr>
                                        <p:cTn id="126" dur="500"/>
                                        <p:tgtEl>
                                          <p:spTgt spid="44241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2000"/>
                                        <p:tgtEl>
                                          <p:spTgt spid="3"/>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42410"/>
                                        </p:tgtEl>
                                        <p:attrNameLst>
                                          <p:attrName>style.visibility</p:attrName>
                                        </p:attrNameLst>
                                      </p:cBhvr>
                                      <p:to>
                                        <p:strVal val="visible"/>
                                      </p:to>
                                    </p:set>
                                    <p:animEffect transition="in" filter="dissolve">
                                      <p:cBhvr>
                                        <p:cTn id="136" dur="500"/>
                                        <p:tgtEl>
                                          <p:spTgt spid="44241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42409"/>
                                        </p:tgtEl>
                                        <p:attrNameLst>
                                          <p:attrName>style.visibility</p:attrName>
                                        </p:attrNameLst>
                                      </p:cBhvr>
                                      <p:to>
                                        <p:strVal val="visible"/>
                                      </p:to>
                                    </p:set>
                                    <p:animEffect transition="in" filter="dissolve">
                                      <p:cBhvr>
                                        <p:cTn id="141" dur="500"/>
                                        <p:tgtEl>
                                          <p:spTgt spid="44240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442418"/>
                                        </p:tgtEl>
                                        <p:attrNameLst>
                                          <p:attrName>style.visibility</p:attrName>
                                        </p:attrNameLst>
                                      </p:cBhvr>
                                      <p:to>
                                        <p:strVal val="visible"/>
                                      </p:to>
                                    </p:set>
                                    <p:animEffect transition="in" filter="wipe(down)">
                                      <p:cBhvr>
                                        <p:cTn id="146" dur="500"/>
                                        <p:tgtEl>
                                          <p:spTgt spid="442418"/>
                                        </p:tgtEl>
                                      </p:cBhvr>
                                    </p:animEffect>
                                  </p:childTnLst>
                                </p:cTn>
                              </p:par>
                            </p:childTnLst>
                          </p:cTn>
                        </p:par>
                        <p:par>
                          <p:cTn id="147" fill="hold">
                            <p:stCondLst>
                              <p:cond delay="500"/>
                            </p:stCondLst>
                            <p:childTnLst>
                              <p:par>
                                <p:cTn id="148" presetID="22" presetClass="entr" presetSubtype="4" fill="hold" grpId="0" nodeType="afterEffect">
                                  <p:stCondLst>
                                    <p:cond delay="0"/>
                                  </p:stCondLst>
                                  <p:childTnLst>
                                    <p:set>
                                      <p:cBhvr>
                                        <p:cTn id="149" dur="1" fill="hold">
                                          <p:stCondLst>
                                            <p:cond delay="0"/>
                                          </p:stCondLst>
                                        </p:cTn>
                                        <p:tgtEl>
                                          <p:spTgt spid="442419"/>
                                        </p:tgtEl>
                                        <p:attrNameLst>
                                          <p:attrName>style.visibility</p:attrName>
                                        </p:attrNameLst>
                                      </p:cBhvr>
                                      <p:to>
                                        <p:strVal val="visible"/>
                                      </p:to>
                                    </p:set>
                                    <p:animEffect transition="in" filter="wipe(down)">
                                      <p:cBhvr>
                                        <p:cTn id="150" dur="500"/>
                                        <p:tgtEl>
                                          <p:spTgt spid="44241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fade">
                                      <p:cBhvr>
                                        <p:cTn id="155" dur="2000"/>
                                        <p:tgtEl>
                                          <p:spTgt spid="5"/>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42442"/>
                                        </p:tgtEl>
                                        <p:attrNameLst>
                                          <p:attrName>style.visibility</p:attrName>
                                        </p:attrNameLst>
                                      </p:cBhvr>
                                      <p:to>
                                        <p:strVal val="visible"/>
                                      </p:to>
                                    </p:set>
                                    <p:animEffect transition="in" filter="dissolve">
                                      <p:cBhvr>
                                        <p:cTn id="160" dur="500"/>
                                        <p:tgtEl>
                                          <p:spTgt spid="442442"/>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442441"/>
                                        </p:tgtEl>
                                        <p:attrNameLst>
                                          <p:attrName>style.visibility</p:attrName>
                                        </p:attrNameLst>
                                      </p:cBhvr>
                                      <p:to>
                                        <p:strVal val="visible"/>
                                      </p:to>
                                    </p:set>
                                    <p:animEffect transition="in" filter="dissolve">
                                      <p:cBhvr>
                                        <p:cTn id="165" dur="500"/>
                                        <p:tgtEl>
                                          <p:spTgt spid="4424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442447"/>
                                        </p:tgtEl>
                                        <p:attrNameLst>
                                          <p:attrName>style.visibility</p:attrName>
                                        </p:attrNameLst>
                                      </p:cBhvr>
                                      <p:to>
                                        <p:strVal val="visible"/>
                                      </p:to>
                                    </p:set>
                                    <p:animEffect transition="in" filter="wipe(down)">
                                      <p:cBhvr>
                                        <p:cTn id="170" dur="500"/>
                                        <p:tgtEl>
                                          <p:spTgt spid="442447"/>
                                        </p:tgtEl>
                                      </p:cBhvr>
                                    </p:animEffect>
                                  </p:childTnLst>
                                </p:cTn>
                              </p:par>
                            </p:childTnLst>
                          </p:cTn>
                        </p:par>
                        <p:par>
                          <p:cTn id="171" fill="hold">
                            <p:stCondLst>
                              <p:cond delay="500"/>
                            </p:stCondLst>
                            <p:childTnLst>
                              <p:par>
                                <p:cTn id="172" presetID="22" presetClass="entr" presetSubtype="4" fill="hold" grpId="0" nodeType="afterEffect">
                                  <p:stCondLst>
                                    <p:cond delay="0"/>
                                  </p:stCondLst>
                                  <p:childTnLst>
                                    <p:set>
                                      <p:cBhvr>
                                        <p:cTn id="173" dur="1" fill="hold">
                                          <p:stCondLst>
                                            <p:cond delay="0"/>
                                          </p:stCondLst>
                                        </p:cTn>
                                        <p:tgtEl>
                                          <p:spTgt spid="442446"/>
                                        </p:tgtEl>
                                        <p:attrNameLst>
                                          <p:attrName>style.visibility</p:attrName>
                                        </p:attrNameLst>
                                      </p:cBhvr>
                                      <p:to>
                                        <p:strVal val="visible"/>
                                      </p:to>
                                    </p:set>
                                    <p:animEffect transition="in" filter="wipe(down)">
                                      <p:cBhvr>
                                        <p:cTn id="174" dur="500"/>
                                        <p:tgtEl>
                                          <p:spTgt spid="442446"/>
                                        </p:tgtEl>
                                      </p:cBhvr>
                                    </p:animEffect>
                                  </p:childTnLst>
                                </p:cTn>
                              </p:par>
                            </p:childTnLst>
                          </p:cTn>
                        </p:par>
                      </p:childTnLst>
                    </p:cTn>
                  </p:par>
                  <p:par>
                    <p:cTn id="175" fill="hold">
                      <p:stCondLst>
                        <p:cond delay="indefinite"/>
                      </p:stCondLst>
                      <p:childTnLst>
                        <p:par>
                          <p:cTn id="176" fill="hold">
                            <p:stCondLst>
                              <p:cond delay="0"/>
                            </p:stCondLst>
                            <p:childTnLst>
                              <p:par>
                                <p:cTn id="177" presetID="39" presetClass="entr" presetSubtype="0" accel="100000" fill="hold" grpId="0" nodeType="clickEffect">
                                  <p:stCondLst>
                                    <p:cond delay="0"/>
                                  </p:stCondLst>
                                  <p:childTnLst>
                                    <p:set>
                                      <p:cBhvr>
                                        <p:cTn id="178" dur="1" fill="hold">
                                          <p:stCondLst>
                                            <p:cond delay="0"/>
                                          </p:stCondLst>
                                        </p:cTn>
                                        <p:tgtEl>
                                          <p:spTgt spid="442405"/>
                                        </p:tgtEl>
                                        <p:attrNameLst>
                                          <p:attrName>style.visibility</p:attrName>
                                        </p:attrNameLst>
                                      </p:cBhvr>
                                      <p:to>
                                        <p:strVal val="visible"/>
                                      </p:to>
                                    </p:set>
                                    <p:anim calcmode="lin" valueType="num">
                                      <p:cBhvr>
                                        <p:cTn id="179" dur="500" fill="hold"/>
                                        <p:tgtEl>
                                          <p:spTgt spid="442405"/>
                                        </p:tgtEl>
                                        <p:attrNameLst>
                                          <p:attrName>ppt_h</p:attrName>
                                        </p:attrNameLst>
                                      </p:cBhvr>
                                      <p:tavLst>
                                        <p:tav tm="0">
                                          <p:val>
                                            <p:strVal val="#ppt_h/20"/>
                                          </p:val>
                                        </p:tav>
                                        <p:tav tm="50000">
                                          <p:val>
                                            <p:strVal val="#ppt_h/20"/>
                                          </p:val>
                                        </p:tav>
                                        <p:tav tm="100000">
                                          <p:val>
                                            <p:strVal val="#ppt_h"/>
                                          </p:val>
                                        </p:tav>
                                      </p:tavLst>
                                    </p:anim>
                                    <p:anim calcmode="lin" valueType="num">
                                      <p:cBhvr>
                                        <p:cTn id="180" dur="500" fill="hold"/>
                                        <p:tgtEl>
                                          <p:spTgt spid="442405"/>
                                        </p:tgtEl>
                                        <p:attrNameLst>
                                          <p:attrName>ppt_w</p:attrName>
                                        </p:attrNameLst>
                                      </p:cBhvr>
                                      <p:tavLst>
                                        <p:tav tm="0">
                                          <p:val>
                                            <p:strVal val="#ppt_w+.3"/>
                                          </p:val>
                                        </p:tav>
                                        <p:tav tm="50000">
                                          <p:val>
                                            <p:strVal val="#ppt_w+.3"/>
                                          </p:val>
                                        </p:tav>
                                        <p:tav tm="100000">
                                          <p:val>
                                            <p:strVal val="#ppt_w"/>
                                          </p:val>
                                        </p:tav>
                                      </p:tavLst>
                                    </p:anim>
                                    <p:anim calcmode="lin" valueType="num">
                                      <p:cBhvr>
                                        <p:cTn id="181" dur="500" fill="hold"/>
                                        <p:tgtEl>
                                          <p:spTgt spid="442405"/>
                                        </p:tgtEl>
                                        <p:attrNameLst>
                                          <p:attrName>ppt_x</p:attrName>
                                        </p:attrNameLst>
                                      </p:cBhvr>
                                      <p:tavLst>
                                        <p:tav tm="0">
                                          <p:val>
                                            <p:strVal val="#ppt_x-.3"/>
                                          </p:val>
                                        </p:tav>
                                        <p:tav tm="50000">
                                          <p:val>
                                            <p:strVal val="#ppt_x"/>
                                          </p:val>
                                        </p:tav>
                                        <p:tav tm="100000">
                                          <p:val>
                                            <p:strVal val="#ppt_x"/>
                                          </p:val>
                                        </p:tav>
                                      </p:tavLst>
                                    </p:anim>
                                    <p:anim calcmode="lin" valueType="num">
                                      <p:cBhvr>
                                        <p:cTn id="182" dur="500" fill="hold"/>
                                        <p:tgtEl>
                                          <p:spTgt spid="44240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53" presetClass="entr" presetSubtype="0" fill="hold" grpId="0" nodeType="clickEffect">
                                  <p:stCondLst>
                                    <p:cond delay="0"/>
                                  </p:stCondLst>
                                  <p:childTnLst>
                                    <p:set>
                                      <p:cBhvr>
                                        <p:cTn id="186" dur="1" fill="hold">
                                          <p:stCondLst>
                                            <p:cond delay="0"/>
                                          </p:stCondLst>
                                        </p:cTn>
                                        <p:tgtEl>
                                          <p:spTgt spid="442448"/>
                                        </p:tgtEl>
                                        <p:attrNameLst>
                                          <p:attrName>style.visibility</p:attrName>
                                        </p:attrNameLst>
                                      </p:cBhvr>
                                      <p:to>
                                        <p:strVal val="visible"/>
                                      </p:to>
                                    </p:set>
                                    <p:anim calcmode="lin" valueType="num">
                                      <p:cBhvr>
                                        <p:cTn id="187" dur="500" fill="hold"/>
                                        <p:tgtEl>
                                          <p:spTgt spid="442448"/>
                                        </p:tgtEl>
                                        <p:attrNameLst>
                                          <p:attrName>ppt_w</p:attrName>
                                        </p:attrNameLst>
                                      </p:cBhvr>
                                      <p:tavLst>
                                        <p:tav tm="0">
                                          <p:val>
                                            <p:fltVal val="0"/>
                                          </p:val>
                                        </p:tav>
                                        <p:tav tm="100000">
                                          <p:val>
                                            <p:strVal val="#ppt_w"/>
                                          </p:val>
                                        </p:tav>
                                      </p:tavLst>
                                    </p:anim>
                                    <p:anim calcmode="lin" valueType="num">
                                      <p:cBhvr>
                                        <p:cTn id="188" dur="500" fill="hold"/>
                                        <p:tgtEl>
                                          <p:spTgt spid="442448"/>
                                        </p:tgtEl>
                                        <p:attrNameLst>
                                          <p:attrName>ppt_h</p:attrName>
                                        </p:attrNameLst>
                                      </p:cBhvr>
                                      <p:tavLst>
                                        <p:tav tm="0">
                                          <p:val>
                                            <p:fltVal val="0"/>
                                          </p:val>
                                        </p:tav>
                                        <p:tav tm="100000">
                                          <p:val>
                                            <p:strVal val="#ppt_h"/>
                                          </p:val>
                                        </p:tav>
                                      </p:tavLst>
                                    </p:anim>
                                    <p:animEffect transition="in" filter="fade">
                                      <p:cBhvr>
                                        <p:cTn id="189" dur="500"/>
                                        <p:tgtEl>
                                          <p:spTgt spid="442448"/>
                                        </p:tgtEl>
                                      </p:cBhvr>
                                    </p:animEffect>
                                  </p:childTnLst>
                                </p:cTn>
                              </p:par>
                              <p:par>
                                <p:cTn id="190" presetID="0" presetClass="path" presetSubtype="0" accel="50000" decel="50000" fill="hold" grpId="1" nodeType="withEffect">
                                  <p:stCondLst>
                                    <p:cond delay="0"/>
                                  </p:stCondLst>
                                  <p:childTnLst>
                                    <p:animMotion origin="layout" path="M -2.22222E-6 -2.22222E-6 C -0.0092 -0.02268 0.00139 -0.10416 -0.05469 -0.13565 C -0.11041 -0.16713 -0.27639 -0.17754 -0.33455 -0.18842 " pathEditMode="relative" rAng="0" ptsTypes="aaa">
                                      <p:cBhvr>
                                        <p:cTn id="191" dur="2000" fill="hold"/>
                                        <p:tgtEl>
                                          <p:spTgt spid="442448"/>
                                        </p:tgtEl>
                                        <p:attrNameLst>
                                          <p:attrName>ppt_x</p:attrName>
                                          <p:attrName>ppt_y</p:attrName>
                                        </p:attrNameLst>
                                      </p:cBhvr>
                                      <p:rCtr x="-167" y="-94"/>
                                    </p:animMotion>
                                  </p:childTnLst>
                                </p:cTn>
                              </p:par>
                              <p:par>
                                <p:cTn id="192" presetID="55" presetClass="exit" presetSubtype="0" fill="hold" grpId="1" nodeType="withEffect">
                                  <p:stCondLst>
                                    <p:cond delay="0"/>
                                  </p:stCondLst>
                                  <p:childTnLst>
                                    <p:anim calcmode="lin" valueType="num">
                                      <p:cBhvr>
                                        <p:cTn id="193" dur="1000"/>
                                        <p:tgtEl>
                                          <p:spTgt spid="442450"/>
                                        </p:tgtEl>
                                        <p:attrNameLst>
                                          <p:attrName>ppt_w</p:attrName>
                                        </p:attrNameLst>
                                      </p:cBhvr>
                                      <p:tavLst>
                                        <p:tav tm="0">
                                          <p:val>
                                            <p:strVal val="ppt_w"/>
                                          </p:val>
                                        </p:tav>
                                        <p:tav tm="100000">
                                          <p:val>
                                            <p:strVal val="ppt_w*0.70"/>
                                          </p:val>
                                        </p:tav>
                                      </p:tavLst>
                                    </p:anim>
                                    <p:anim calcmode="lin" valueType="num">
                                      <p:cBhvr>
                                        <p:cTn id="194" dur="1000"/>
                                        <p:tgtEl>
                                          <p:spTgt spid="442450"/>
                                        </p:tgtEl>
                                        <p:attrNameLst>
                                          <p:attrName>ppt_h</p:attrName>
                                        </p:attrNameLst>
                                      </p:cBhvr>
                                      <p:tavLst>
                                        <p:tav tm="0">
                                          <p:val>
                                            <p:strVal val="ppt_h"/>
                                          </p:val>
                                        </p:tav>
                                        <p:tav tm="100000">
                                          <p:val>
                                            <p:strVal val="ppt_h"/>
                                          </p:val>
                                        </p:tav>
                                      </p:tavLst>
                                    </p:anim>
                                    <p:animEffect transition="out" filter="fade">
                                      <p:cBhvr>
                                        <p:cTn id="195" dur="1000"/>
                                        <p:tgtEl>
                                          <p:spTgt spid="442450"/>
                                        </p:tgtEl>
                                      </p:cBhvr>
                                    </p:animEffect>
                                    <p:set>
                                      <p:cBhvr>
                                        <p:cTn id="196" dur="1" fill="hold">
                                          <p:stCondLst>
                                            <p:cond delay="999"/>
                                          </p:stCondLst>
                                        </p:cTn>
                                        <p:tgtEl>
                                          <p:spTgt spid="442450"/>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9" presetClass="emph" presetSubtype="0" grpId="1" nodeType="clickEffect">
                                  <p:stCondLst>
                                    <p:cond delay="0"/>
                                  </p:stCondLst>
                                  <p:iterate type="lt">
                                    <p:tmAbs val="0"/>
                                  </p:iterate>
                                  <p:childTnLst>
                                    <p:set>
                                      <p:cBhvr rctx="PPT">
                                        <p:cTn id="200" dur="indefinite"/>
                                        <p:tgtEl>
                                          <p:spTgt spid="442404"/>
                                        </p:tgtEl>
                                        <p:attrNameLst>
                                          <p:attrName>style.opacity</p:attrName>
                                        </p:attrNameLst>
                                      </p:cBhvr>
                                      <p:to>
                                        <p:strVal val="0.5"/>
                                      </p:to>
                                    </p:set>
                                    <p:animEffect filter="image" prLst="opacity: 0.5">
                                      <p:cBhvr rctx="IE">
                                        <p:cTn id="201" dur="indefinite"/>
                                        <p:tgtEl>
                                          <p:spTgt spid="442404"/>
                                        </p:tgtEl>
                                      </p:cBhvr>
                                    </p:animEffect>
                                  </p:childTnLst>
                                </p:cTn>
                              </p:par>
                              <p:par>
                                <p:cTn id="202" presetID="9" presetClass="emph" presetSubtype="0" grpId="1" nodeType="withEffect">
                                  <p:stCondLst>
                                    <p:cond delay="0"/>
                                  </p:stCondLst>
                                  <p:childTnLst>
                                    <p:set>
                                      <p:cBhvr rctx="PPT">
                                        <p:cTn id="203" dur="indefinite"/>
                                        <p:tgtEl>
                                          <p:spTgt spid="442407"/>
                                        </p:tgtEl>
                                        <p:attrNameLst>
                                          <p:attrName>style.opacity</p:attrName>
                                        </p:attrNameLst>
                                      </p:cBhvr>
                                      <p:to>
                                        <p:strVal val="0.5"/>
                                      </p:to>
                                    </p:set>
                                    <p:animEffect filter="image" prLst="opacity: 0.5">
                                      <p:cBhvr rctx="IE">
                                        <p:cTn id="204" dur="indefinite"/>
                                        <p:tgtEl>
                                          <p:spTgt spid="442407"/>
                                        </p:tgtEl>
                                      </p:cBhvr>
                                    </p:animEffect>
                                  </p:childTnLst>
                                </p:cTn>
                              </p:par>
                              <p:par>
                                <p:cTn id="205" presetID="9" presetClass="emph" presetSubtype="0" grpId="1" nodeType="withEffect">
                                  <p:stCondLst>
                                    <p:cond delay="0"/>
                                  </p:stCondLst>
                                  <p:childTnLst>
                                    <p:set>
                                      <p:cBhvr rctx="PPT">
                                        <p:cTn id="206" dur="indefinite"/>
                                        <p:tgtEl>
                                          <p:spTgt spid="442408"/>
                                        </p:tgtEl>
                                        <p:attrNameLst>
                                          <p:attrName>style.opacity</p:attrName>
                                        </p:attrNameLst>
                                      </p:cBhvr>
                                      <p:to>
                                        <p:strVal val="0.5"/>
                                      </p:to>
                                    </p:set>
                                    <p:animEffect filter="image" prLst="opacity: 0.5">
                                      <p:cBhvr rctx="IE">
                                        <p:cTn id="207" dur="indefinite"/>
                                        <p:tgtEl>
                                          <p:spTgt spid="442408"/>
                                        </p:tgtEl>
                                      </p:cBhvr>
                                    </p:animEffect>
                                  </p:childTnLst>
                                </p:cTn>
                              </p:par>
                              <p:par>
                                <p:cTn id="208" presetID="9" presetClass="emph" presetSubtype="0" grpId="1" nodeType="withEffect">
                                  <p:stCondLst>
                                    <p:cond delay="0"/>
                                  </p:stCondLst>
                                  <p:childTnLst>
                                    <p:set>
                                      <p:cBhvr rctx="PPT">
                                        <p:cTn id="209" dur="indefinite"/>
                                        <p:tgtEl>
                                          <p:spTgt spid="442409"/>
                                        </p:tgtEl>
                                        <p:attrNameLst>
                                          <p:attrName>style.opacity</p:attrName>
                                        </p:attrNameLst>
                                      </p:cBhvr>
                                      <p:to>
                                        <p:strVal val="0.5"/>
                                      </p:to>
                                    </p:set>
                                    <p:animEffect filter="image" prLst="opacity: 0.5">
                                      <p:cBhvr rctx="IE">
                                        <p:cTn id="210" dur="indefinite"/>
                                        <p:tgtEl>
                                          <p:spTgt spid="442409"/>
                                        </p:tgtEl>
                                      </p:cBhvr>
                                    </p:animEffect>
                                  </p:childTnLst>
                                </p:cTn>
                              </p:par>
                              <p:par>
                                <p:cTn id="211" presetID="9" presetClass="emph" presetSubtype="0" grpId="1" nodeType="withEffect">
                                  <p:stCondLst>
                                    <p:cond delay="0"/>
                                  </p:stCondLst>
                                  <p:childTnLst>
                                    <p:set>
                                      <p:cBhvr rctx="PPT">
                                        <p:cTn id="212" dur="indefinite"/>
                                        <p:tgtEl>
                                          <p:spTgt spid="442410"/>
                                        </p:tgtEl>
                                        <p:attrNameLst>
                                          <p:attrName>style.opacity</p:attrName>
                                        </p:attrNameLst>
                                      </p:cBhvr>
                                      <p:to>
                                        <p:strVal val="0.5"/>
                                      </p:to>
                                    </p:set>
                                    <p:animEffect filter="image" prLst="opacity: 0.5">
                                      <p:cBhvr rctx="IE">
                                        <p:cTn id="213" dur="indefinite"/>
                                        <p:tgtEl>
                                          <p:spTgt spid="442410"/>
                                        </p:tgtEl>
                                      </p:cBhvr>
                                    </p:animEffect>
                                  </p:childTnLst>
                                </p:cTn>
                              </p:par>
                              <p:par>
                                <p:cTn id="214" presetID="9" presetClass="emph" presetSubtype="0" nodeType="withEffect">
                                  <p:stCondLst>
                                    <p:cond delay="0"/>
                                  </p:stCondLst>
                                  <p:childTnLst>
                                    <p:set>
                                      <p:cBhvr rctx="PPT">
                                        <p:cTn id="215" dur="indefinite"/>
                                        <p:tgtEl>
                                          <p:spTgt spid="2"/>
                                        </p:tgtEl>
                                        <p:attrNameLst>
                                          <p:attrName>style.opacity</p:attrName>
                                        </p:attrNameLst>
                                      </p:cBhvr>
                                      <p:to>
                                        <p:strVal val="0.5"/>
                                      </p:to>
                                    </p:set>
                                    <p:animEffect filter="image" prLst="opacity: 0.5">
                                      <p:cBhvr rctx="IE">
                                        <p:cTn id="216" dur="indefinite"/>
                                        <p:tgtEl>
                                          <p:spTgt spid="2"/>
                                        </p:tgtEl>
                                      </p:cBhvr>
                                    </p:animEffect>
                                  </p:childTnLst>
                                </p:cTn>
                              </p:par>
                              <p:par>
                                <p:cTn id="217" presetID="9" presetClass="emph" presetSubtype="0" nodeType="withEffect">
                                  <p:stCondLst>
                                    <p:cond delay="0"/>
                                  </p:stCondLst>
                                  <p:childTnLst>
                                    <p:set>
                                      <p:cBhvr rctx="PPT">
                                        <p:cTn id="218" dur="indefinite"/>
                                        <p:tgtEl>
                                          <p:spTgt spid="3"/>
                                        </p:tgtEl>
                                        <p:attrNameLst>
                                          <p:attrName>style.opacity</p:attrName>
                                        </p:attrNameLst>
                                      </p:cBhvr>
                                      <p:to>
                                        <p:strVal val="0.5"/>
                                      </p:to>
                                    </p:set>
                                    <p:animEffect filter="image" prLst="opacity: 0.5">
                                      <p:cBhvr rctx="IE">
                                        <p:cTn id="219" dur="indefinite"/>
                                        <p:tgtEl>
                                          <p:spTgt spid="3"/>
                                        </p:tgtEl>
                                      </p:cBhvr>
                                    </p:animEffect>
                                  </p:childTnLst>
                                </p:cTn>
                              </p:par>
                              <p:par>
                                <p:cTn id="220" presetID="9" presetClass="emph" presetSubtype="0" grpId="1" nodeType="withEffect">
                                  <p:stCondLst>
                                    <p:cond delay="0"/>
                                  </p:stCondLst>
                                  <p:childTnLst>
                                    <p:set>
                                      <p:cBhvr rctx="PPT">
                                        <p:cTn id="221" dur="indefinite"/>
                                        <p:tgtEl>
                                          <p:spTgt spid="442417"/>
                                        </p:tgtEl>
                                        <p:attrNameLst>
                                          <p:attrName>style.opacity</p:attrName>
                                        </p:attrNameLst>
                                      </p:cBhvr>
                                      <p:to>
                                        <p:strVal val="0.5"/>
                                      </p:to>
                                    </p:set>
                                    <p:animEffect filter="image" prLst="opacity: 0.5">
                                      <p:cBhvr rctx="IE">
                                        <p:cTn id="222" dur="indefinite"/>
                                        <p:tgtEl>
                                          <p:spTgt spid="442417"/>
                                        </p:tgtEl>
                                      </p:cBhvr>
                                    </p:animEffect>
                                  </p:childTnLst>
                                </p:cTn>
                              </p:par>
                              <p:par>
                                <p:cTn id="223" presetID="9" presetClass="emph" presetSubtype="0" grpId="1" nodeType="withEffect">
                                  <p:stCondLst>
                                    <p:cond delay="0"/>
                                  </p:stCondLst>
                                  <p:childTnLst>
                                    <p:set>
                                      <p:cBhvr rctx="PPT">
                                        <p:cTn id="224" dur="indefinite"/>
                                        <p:tgtEl>
                                          <p:spTgt spid="442418"/>
                                        </p:tgtEl>
                                        <p:attrNameLst>
                                          <p:attrName>style.opacity</p:attrName>
                                        </p:attrNameLst>
                                      </p:cBhvr>
                                      <p:to>
                                        <p:strVal val="0.5"/>
                                      </p:to>
                                    </p:set>
                                    <p:animEffect filter="image" prLst="opacity: 0.5">
                                      <p:cBhvr rctx="IE">
                                        <p:cTn id="225" dur="indefinite"/>
                                        <p:tgtEl>
                                          <p:spTgt spid="442418"/>
                                        </p:tgtEl>
                                      </p:cBhvr>
                                    </p:animEffect>
                                  </p:childTnLst>
                                </p:cTn>
                              </p:par>
                              <p:par>
                                <p:cTn id="226" presetID="9" presetClass="emph" presetSubtype="0" grpId="1" nodeType="withEffect">
                                  <p:stCondLst>
                                    <p:cond delay="0"/>
                                  </p:stCondLst>
                                  <p:childTnLst>
                                    <p:set>
                                      <p:cBhvr rctx="PPT">
                                        <p:cTn id="227" dur="indefinite"/>
                                        <p:tgtEl>
                                          <p:spTgt spid="442419"/>
                                        </p:tgtEl>
                                        <p:attrNameLst>
                                          <p:attrName>style.opacity</p:attrName>
                                        </p:attrNameLst>
                                      </p:cBhvr>
                                      <p:to>
                                        <p:strVal val="0.5"/>
                                      </p:to>
                                    </p:set>
                                    <p:animEffect filter="image" prLst="opacity: 0.5">
                                      <p:cBhvr rctx="IE">
                                        <p:cTn id="228" dur="indefinite"/>
                                        <p:tgtEl>
                                          <p:spTgt spid="442419"/>
                                        </p:tgtEl>
                                      </p:cBhvr>
                                    </p:animEffect>
                                  </p:childTnLst>
                                </p:cTn>
                              </p:par>
                              <p:par>
                                <p:cTn id="229" presetID="9" presetClass="emph" presetSubtype="0" grpId="1" nodeType="withEffect">
                                  <p:stCondLst>
                                    <p:cond delay="0"/>
                                  </p:stCondLst>
                                  <p:childTnLst>
                                    <p:set>
                                      <p:cBhvr rctx="PPT">
                                        <p:cTn id="230" dur="indefinite"/>
                                        <p:tgtEl>
                                          <p:spTgt spid="442420"/>
                                        </p:tgtEl>
                                        <p:attrNameLst>
                                          <p:attrName>style.opacity</p:attrName>
                                        </p:attrNameLst>
                                      </p:cBhvr>
                                      <p:to>
                                        <p:strVal val="0.5"/>
                                      </p:to>
                                    </p:set>
                                    <p:animEffect filter="image" prLst="opacity: 0.5">
                                      <p:cBhvr rctx="IE">
                                        <p:cTn id="231" dur="indefinite"/>
                                        <p:tgtEl>
                                          <p:spTgt spid="442420"/>
                                        </p:tgtEl>
                                      </p:cBhvr>
                                    </p:animEffect>
                                  </p:childTnLst>
                                </p:cTn>
                              </p:par>
                              <p:par>
                                <p:cTn id="232" presetID="9" presetClass="emph" presetSubtype="0" grpId="1" nodeType="withEffect">
                                  <p:stCondLst>
                                    <p:cond delay="0"/>
                                  </p:stCondLst>
                                  <p:childTnLst>
                                    <p:set>
                                      <p:cBhvr rctx="PPT">
                                        <p:cTn id="233" dur="indefinite"/>
                                        <p:tgtEl>
                                          <p:spTgt spid="442441"/>
                                        </p:tgtEl>
                                        <p:attrNameLst>
                                          <p:attrName>style.opacity</p:attrName>
                                        </p:attrNameLst>
                                      </p:cBhvr>
                                      <p:to>
                                        <p:strVal val="0.5"/>
                                      </p:to>
                                    </p:set>
                                    <p:animEffect filter="image" prLst="opacity: 0.5">
                                      <p:cBhvr rctx="IE">
                                        <p:cTn id="234" dur="indefinite"/>
                                        <p:tgtEl>
                                          <p:spTgt spid="442441"/>
                                        </p:tgtEl>
                                      </p:cBhvr>
                                    </p:animEffect>
                                  </p:childTnLst>
                                </p:cTn>
                              </p:par>
                              <p:par>
                                <p:cTn id="235" presetID="9" presetClass="emph" presetSubtype="0" grpId="1" nodeType="withEffect">
                                  <p:stCondLst>
                                    <p:cond delay="0"/>
                                  </p:stCondLst>
                                  <p:childTnLst>
                                    <p:set>
                                      <p:cBhvr rctx="PPT">
                                        <p:cTn id="236" dur="indefinite"/>
                                        <p:tgtEl>
                                          <p:spTgt spid="442442"/>
                                        </p:tgtEl>
                                        <p:attrNameLst>
                                          <p:attrName>style.opacity</p:attrName>
                                        </p:attrNameLst>
                                      </p:cBhvr>
                                      <p:to>
                                        <p:strVal val="0.5"/>
                                      </p:to>
                                    </p:set>
                                    <p:animEffect filter="image" prLst="opacity: 0.5">
                                      <p:cBhvr rctx="IE">
                                        <p:cTn id="237" dur="indefinite"/>
                                        <p:tgtEl>
                                          <p:spTgt spid="442442"/>
                                        </p:tgtEl>
                                      </p:cBhvr>
                                    </p:animEffect>
                                  </p:childTnLst>
                                </p:cTn>
                              </p:par>
                              <p:par>
                                <p:cTn id="238" presetID="9" presetClass="emph" presetSubtype="0" nodeType="withEffect">
                                  <p:stCondLst>
                                    <p:cond delay="0"/>
                                  </p:stCondLst>
                                  <p:childTnLst>
                                    <p:set>
                                      <p:cBhvr rctx="PPT">
                                        <p:cTn id="239" dur="indefinite"/>
                                        <p:tgtEl>
                                          <p:spTgt spid="5"/>
                                        </p:tgtEl>
                                        <p:attrNameLst>
                                          <p:attrName>style.opacity</p:attrName>
                                        </p:attrNameLst>
                                      </p:cBhvr>
                                      <p:to>
                                        <p:strVal val="0.5"/>
                                      </p:to>
                                    </p:set>
                                    <p:animEffect filter="image" prLst="opacity: 0.5">
                                      <p:cBhvr rctx="IE">
                                        <p:cTn id="240" dur="indefinite"/>
                                        <p:tgtEl>
                                          <p:spTgt spid="5"/>
                                        </p:tgtEl>
                                      </p:cBhvr>
                                    </p:animEffect>
                                  </p:childTnLst>
                                </p:cTn>
                              </p:par>
                              <p:par>
                                <p:cTn id="241" presetID="9" presetClass="emph" presetSubtype="0" grpId="1" nodeType="withEffect">
                                  <p:stCondLst>
                                    <p:cond delay="0"/>
                                  </p:stCondLst>
                                  <p:childTnLst>
                                    <p:set>
                                      <p:cBhvr rctx="PPT">
                                        <p:cTn id="242" dur="indefinite"/>
                                        <p:tgtEl>
                                          <p:spTgt spid="442446"/>
                                        </p:tgtEl>
                                        <p:attrNameLst>
                                          <p:attrName>style.opacity</p:attrName>
                                        </p:attrNameLst>
                                      </p:cBhvr>
                                      <p:to>
                                        <p:strVal val="0.5"/>
                                      </p:to>
                                    </p:set>
                                    <p:animEffect filter="image" prLst="opacity: 0.5">
                                      <p:cBhvr rctx="IE">
                                        <p:cTn id="243" dur="indefinite"/>
                                        <p:tgtEl>
                                          <p:spTgt spid="442446"/>
                                        </p:tgtEl>
                                      </p:cBhvr>
                                    </p:animEffect>
                                  </p:childTnLst>
                                </p:cTn>
                              </p:par>
                              <p:par>
                                <p:cTn id="244" presetID="9" presetClass="emph" presetSubtype="0" grpId="1" nodeType="withEffect">
                                  <p:stCondLst>
                                    <p:cond delay="0"/>
                                  </p:stCondLst>
                                  <p:childTnLst>
                                    <p:set>
                                      <p:cBhvr rctx="PPT">
                                        <p:cTn id="245" dur="indefinite"/>
                                        <p:tgtEl>
                                          <p:spTgt spid="442447"/>
                                        </p:tgtEl>
                                        <p:attrNameLst>
                                          <p:attrName>style.opacity</p:attrName>
                                        </p:attrNameLst>
                                      </p:cBhvr>
                                      <p:to>
                                        <p:strVal val="0.5"/>
                                      </p:to>
                                    </p:set>
                                    <p:animEffect filter="image" prLst="opacity: 0.5">
                                      <p:cBhvr rctx="IE">
                                        <p:cTn id="246" dur="indefinite"/>
                                        <p:tgtEl>
                                          <p:spTgt spid="442447"/>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0" fill="hold" nodeType="clickEffect">
                                  <p:stCondLst>
                                    <p:cond delay="0"/>
                                  </p:stCondLst>
                                  <p:childTnLst>
                                    <p:set>
                                      <p:cBhvr>
                                        <p:cTn id="250" dur="1" fill="hold">
                                          <p:stCondLst>
                                            <p:cond delay="0"/>
                                          </p:stCondLst>
                                        </p:cTn>
                                        <p:tgtEl>
                                          <p:spTgt spid="4"/>
                                        </p:tgtEl>
                                        <p:attrNameLst>
                                          <p:attrName>style.visibility</p:attrName>
                                        </p:attrNameLst>
                                      </p:cBhvr>
                                      <p:to>
                                        <p:strVal val="visible"/>
                                      </p:to>
                                    </p:set>
                                    <p:anim calcmode="lin" valueType="num">
                                      <p:cBhvr>
                                        <p:cTn id="251" dur="500" fill="hold"/>
                                        <p:tgtEl>
                                          <p:spTgt spid="4"/>
                                        </p:tgtEl>
                                        <p:attrNameLst>
                                          <p:attrName>ppt_w</p:attrName>
                                        </p:attrNameLst>
                                      </p:cBhvr>
                                      <p:tavLst>
                                        <p:tav tm="0">
                                          <p:val>
                                            <p:fltVal val="0"/>
                                          </p:val>
                                        </p:tav>
                                        <p:tav tm="100000">
                                          <p:val>
                                            <p:strVal val="#ppt_w"/>
                                          </p:val>
                                        </p:tav>
                                      </p:tavLst>
                                    </p:anim>
                                    <p:anim calcmode="lin" valueType="num">
                                      <p:cBhvr>
                                        <p:cTn id="252" dur="500" fill="hold"/>
                                        <p:tgtEl>
                                          <p:spTgt spid="4"/>
                                        </p:tgtEl>
                                        <p:attrNameLst>
                                          <p:attrName>ppt_h</p:attrName>
                                        </p:attrNameLst>
                                      </p:cBhvr>
                                      <p:tavLst>
                                        <p:tav tm="0">
                                          <p:val>
                                            <p:fltVal val="0"/>
                                          </p:val>
                                        </p:tav>
                                        <p:tav tm="100000">
                                          <p:val>
                                            <p:strVal val="#ppt_h"/>
                                          </p:val>
                                        </p:tav>
                                      </p:tavLst>
                                    </p:anim>
                                    <p:animEffect transition="in" filter="fade">
                                      <p:cBhvr>
                                        <p:cTn id="253" dur="500"/>
                                        <p:tgtEl>
                                          <p:spTgt spid="4"/>
                                        </p:tgtEl>
                                      </p:cBhvr>
                                    </p:animEffect>
                                  </p:childTnLst>
                                </p:cTn>
                              </p:par>
                            </p:childTnLst>
                          </p:cTn>
                        </p:par>
                      </p:childTnLst>
                    </p:cTn>
                  </p:par>
                  <p:par>
                    <p:cTn id="254" fill="hold">
                      <p:stCondLst>
                        <p:cond delay="indefinite"/>
                      </p:stCondLst>
                      <p:childTnLst>
                        <p:par>
                          <p:cTn id="255" fill="hold">
                            <p:stCondLst>
                              <p:cond delay="0"/>
                            </p:stCondLst>
                            <p:childTnLst>
                              <p:par>
                                <p:cTn id="256" presetID="53" presetClass="entr" presetSubtype="0" fill="hold" grpId="0" nodeType="clickEffect">
                                  <p:stCondLst>
                                    <p:cond delay="0"/>
                                  </p:stCondLst>
                                  <p:childTnLst>
                                    <p:set>
                                      <p:cBhvr>
                                        <p:cTn id="257" dur="1" fill="hold">
                                          <p:stCondLst>
                                            <p:cond delay="0"/>
                                          </p:stCondLst>
                                        </p:cTn>
                                        <p:tgtEl>
                                          <p:spTgt spid="442433"/>
                                        </p:tgtEl>
                                        <p:attrNameLst>
                                          <p:attrName>style.visibility</p:attrName>
                                        </p:attrNameLst>
                                      </p:cBhvr>
                                      <p:to>
                                        <p:strVal val="visible"/>
                                      </p:to>
                                    </p:set>
                                    <p:anim calcmode="lin" valueType="num">
                                      <p:cBhvr>
                                        <p:cTn id="258" dur="500" fill="hold"/>
                                        <p:tgtEl>
                                          <p:spTgt spid="442433"/>
                                        </p:tgtEl>
                                        <p:attrNameLst>
                                          <p:attrName>ppt_w</p:attrName>
                                        </p:attrNameLst>
                                      </p:cBhvr>
                                      <p:tavLst>
                                        <p:tav tm="0">
                                          <p:val>
                                            <p:fltVal val="0"/>
                                          </p:val>
                                        </p:tav>
                                        <p:tav tm="100000">
                                          <p:val>
                                            <p:strVal val="#ppt_w"/>
                                          </p:val>
                                        </p:tav>
                                      </p:tavLst>
                                    </p:anim>
                                    <p:anim calcmode="lin" valueType="num">
                                      <p:cBhvr>
                                        <p:cTn id="259" dur="500" fill="hold"/>
                                        <p:tgtEl>
                                          <p:spTgt spid="442433"/>
                                        </p:tgtEl>
                                        <p:attrNameLst>
                                          <p:attrName>ppt_h</p:attrName>
                                        </p:attrNameLst>
                                      </p:cBhvr>
                                      <p:tavLst>
                                        <p:tav tm="0">
                                          <p:val>
                                            <p:fltVal val="0"/>
                                          </p:val>
                                        </p:tav>
                                        <p:tav tm="100000">
                                          <p:val>
                                            <p:strVal val="#ppt_h"/>
                                          </p:val>
                                        </p:tav>
                                      </p:tavLst>
                                    </p:anim>
                                    <p:animEffect transition="in" filter="fade">
                                      <p:cBhvr>
                                        <p:cTn id="260" dur="500"/>
                                        <p:tgtEl>
                                          <p:spTgt spid="442433"/>
                                        </p:tgtEl>
                                      </p:cBhvr>
                                    </p:animEffect>
                                  </p:childTnLst>
                                </p:cTn>
                              </p:par>
                            </p:childTnLst>
                          </p:cTn>
                        </p:par>
                        <p:par>
                          <p:cTn id="261" fill="hold">
                            <p:stCondLst>
                              <p:cond delay="500"/>
                            </p:stCondLst>
                            <p:childTnLst>
                              <p:par>
                                <p:cTn id="262" presetID="10" presetClass="entr" presetSubtype="0" fill="hold" grpId="0" nodeType="afterEffect">
                                  <p:stCondLst>
                                    <p:cond delay="0"/>
                                  </p:stCondLst>
                                  <p:childTnLst>
                                    <p:set>
                                      <p:cBhvr>
                                        <p:cTn id="263" dur="1" fill="hold">
                                          <p:stCondLst>
                                            <p:cond delay="0"/>
                                          </p:stCondLst>
                                        </p:cTn>
                                        <p:tgtEl>
                                          <p:spTgt spid="442439"/>
                                        </p:tgtEl>
                                        <p:attrNameLst>
                                          <p:attrName>style.visibility</p:attrName>
                                        </p:attrNameLst>
                                      </p:cBhvr>
                                      <p:to>
                                        <p:strVal val="visible"/>
                                      </p:to>
                                    </p:set>
                                    <p:animEffect transition="in" filter="fade">
                                      <p:cBhvr>
                                        <p:cTn id="264" dur="2000"/>
                                        <p:tgtEl>
                                          <p:spTgt spid="442439"/>
                                        </p:tgtEl>
                                      </p:cBhvr>
                                    </p:animEffec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442434"/>
                                        </p:tgtEl>
                                        <p:attrNameLst>
                                          <p:attrName>style.visibility</p:attrName>
                                        </p:attrNameLst>
                                      </p:cBhvr>
                                      <p:to>
                                        <p:strVal val="visible"/>
                                      </p:to>
                                    </p:set>
                                    <p:anim calcmode="lin" valueType="num">
                                      <p:cBhvr>
                                        <p:cTn id="268" dur="1000" fill="hold"/>
                                        <p:tgtEl>
                                          <p:spTgt spid="442434"/>
                                        </p:tgtEl>
                                        <p:attrNameLst>
                                          <p:attrName>ppt_w</p:attrName>
                                        </p:attrNameLst>
                                      </p:cBhvr>
                                      <p:tavLst>
                                        <p:tav tm="0">
                                          <p:val>
                                            <p:strVal val="#ppt_w*0.70"/>
                                          </p:val>
                                        </p:tav>
                                        <p:tav tm="100000">
                                          <p:val>
                                            <p:strVal val="#ppt_w"/>
                                          </p:val>
                                        </p:tav>
                                      </p:tavLst>
                                    </p:anim>
                                    <p:anim calcmode="lin" valueType="num">
                                      <p:cBhvr>
                                        <p:cTn id="269" dur="1000" fill="hold"/>
                                        <p:tgtEl>
                                          <p:spTgt spid="442434"/>
                                        </p:tgtEl>
                                        <p:attrNameLst>
                                          <p:attrName>ppt_h</p:attrName>
                                        </p:attrNameLst>
                                      </p:cBhvr>
                                      <p:tavLst>
                                        <p:tav tm="0">
                                          <p:val>
                                            <p:strVal val="#ppt_h"/>
                                          </p:val>
                                        </p:tav>
                                        <p:tav tm="100000">
                                          <p:val>
                                            <p:strVal val="#ppt_h"/>
                                          </p:val>
                                        </p:tav>
                                      </p:tavLst>
                                    </p:anim>
                                    <p:animEffect transition="in" filter="fade">
                                      <p:cBhvr>
                                        <p:cTn id="270" dur="1000"/>
                                        <p:tgtEl>
                                          <p:spTgt spid="44243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442428"/>
                                        </p:tgtEl>
                                        <p:attrNameLst>
                                          <p:attrName>style.visibility</p:attrName>
                                        </p:attrNameLst>
                                      </p:cBhvr>
                                      <p:to>
                                        <p:strVal val="visible"/>
                                      </p:to>
                                    </p:set>
                                    <p:anim calcmode="lin" valueType="num">
                                      <p:cBhvr>
                                        <p:cTn id="275" dur="500" fill="hold"/>
                                        <p:tgtEl>
                                          <p:spTgt spid="442428"/>
                                        </p:tgtEl>
                                        <p:attrNameLst>
                                          <p:attrName>ppt_w</p:attrName>
                                        </p:attrNameLst>
                                      </p:cBhvr>
                                      <p:tavLst>
                                        <p:tav tm="0">
                                          <p:val>
                                            <p:fltVal val="0"/>
                                          </p:val>
                                        </p:tav>
                                        <p:tav tm="100000">
                                          <p:val>
                                            <p:strVal val="#ppt_w"/>
                                          </p:val>
                                        </p:tav>
                                      </p:tavLst>
                                    </p:anim>
                                    <p:anim calcmode="lin" valueType="num">
                                      <p:cBhvr>
                                        <p:cTn id="276" dur="500" fill="hold"/>
                                        <p:tgtEl>
                                          <p:spTgt spid="442428"/>
                                        </p:tgtEl>
                                        <p:attrNameLst>
                                          <p:attrName>ppt_h</p:attrName>
                                        </p:attrNameLst>
                                      </p:cBhvr>
                                      <p:tavLst>
                                        <p:tav tm="0">
                                          <p:val>
                                            <p:fltVal val="0"/>
                                          </p:val>
                                        </p:tav>
                                        <p:tav tm="100000">
                                          <p:val>
                                            <p:strVal val="#ppt_h"/>
                                          </p:val>
                                        </p:tav>
                                      </p:tavLst>
                                    </p:anim>
                                    <p:animEffect transition="in" filter="fade">
                                      <p:cBhvr>
                                        <p:cTn id="277" dur="500"/>
                                        <p:tgtEl>
                                          <p:spTgt spid="442428"/>
                                        </p:tgtEl>
                                      </p:cBhvr>
                                    </p:animEffect>
                                  </p:childTnLst>
                                </p:cTn>
                              </p:par>
                              <p:par>
                                <p:cTn id="278" presetID="0" presetClass="path" presetSubtype="0" accel="50000" decel="50000" fill="hold" grpId="1" nodeType="withEffect">
                                  <p:stCondLst>
                                    <p:cond delay="0"/>
                                  </p:stCondLst>
                                  <p:childTnLst>
                                    <p:animMotion origin="layout" path="M -2.5E-6 -1.62156E-6 L -0.18593 -0.49109 " pathEditMode="relative" rAng="0" ptsTypes="AA">
                                      <p:cBhvr>
                                        <p:cTn id="279" dur="2000" spd="-100000" fill="hold"/>
                                        <p:tgtEl>
                                          <p:spTgt spid="442428"/>
                                        </p:tgtEl>
                                        <p:attrNameLst>
                                          <p:attrName>ppt_x</p:attrName>
                                          <p:attrName>ppt_y</p:attrName>
                                        </p:attrNameLst>
                                      </p:cBhvr>
                                      <p:rCtr x="-93" y="-246"/>
                                    </p:animMotion>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0" nodeType="clickEffect">
                                  <p:stCondLst>
                                    <p:cond delay="0"/>
                                  </p:stCondLst>
                                  <p:childTnLst>
                                    <p:set>
                                      <p:cBhvr>
                                        <p:cTn id="283" dur="1" fill="hold">
                                          <p:stCondLst>
                                            <p:cond delay="0"/>
                                          </p:stCondLst>
                                        </p:cTn>
                                        <p:tgtEl>
                                          <p:spTgt spid="442438"/>
                                        </p:tgtEl>
                                        <p:attrNameLst>
                                          <p:attrName>style.visibility</p:attrName>
                                        </p:attrNameLst>
                                      </p:cBhvr>
                                      <p:to>
                                        <p:strVal val="visible"/>
                                      </p:to>
                                    </p:set>
                                    <p:anim calcmode="lin" valueType="num">
                                      <p:cBhvr>
                                        <p:cTn id="284" dur="500" fill="hold"/>
                                        <p:tgtEl>
                                          <p:spTgt spid="442438"/>
                                        </p:tgtEl>
                                        <p:attrNameLst>
                                          <p:attrName>ppt_w</p:attrName>
                                        </p:attrNameLst>
                                      </p:cBhvr>
                                      <p:tavLst>
                                        <p:tav tm="0">
                                          <p:val>
                                            <p:fltVal val="0"/>
                                          </p:val>
                                        </p:tav>
                                        <p:tav tm="100000">
                                          <p:val>
                                            <p:strVal val="#ppt_w"/>
                                          </p:val>
                                        </p:tav>
                                      </p:tavLst>
                                    </p:anim>
                                    <p:anim calcmode="lin" valueType="num">
                                      <p:cBhvr>
                                        <p:cTn id="285" dur="500" fill="hold"/>
                                        <p:tgtEl>
                                          <p:spTgt spid="442438"/>
                                        </p:tgtEl>
                                        <p:attrNameLst>
                                          <p:attrName>ppt_h</p:attrName>
                                        </p:attrNameLst>
                                      </p:cBhvr>
                                      <p:tavLst>
                                        <p:tav tm="0">
                                          <p:val>
                                            <p:fltVal val="0"/>
                                          </p:val>
                                        </p:tav>
                                        <p:tav tm="100000">
                                          <p:val>
                                            <p:strVal val="#ppt_h"/>
                                          </p:val>
                                        </p:tav>
                                      </p:tavLst>
                                    </p:anim>
                                    <p:animEffect transition="in" filter="fade">
                                      <p:cBhvr>
                                        <p:cTn id="286" dur="500"/>
                                        <p:tgtEl>
                                          <p:spTgt spid="442438"/>
                                        </p:tgtEl>
                                      </p:cBhvr>
                                    </p:animEffect>
                                  </p:childTnLst>
                                </p:cTn>
                              </p:par>
                              <p:par>
                                <p:cTn id="287" presetID="0" presetClass="path" presetSubtype="0" accel="50000" decel="50000" fill="hold" grpId="1" nodeType="withEffect">
                                  <p:stCondLst>
                                    <p:cond delay="0"/>
                                  </p:stCondLst>
                                  <p:childTnLst>
                                    <p:animMotion origin="layout" path="M -3.88889E-6 3.7037E-7 L -0.17864 0.23194 " pathEditMode="relative" rAng="0" ptsTypes="AA">
                                      <p:cBhvr>
                                        <p:cTn id="288" dur="2000" fill="hold"/>
                                        <p:tgtEl>
                                          <p:spTgt spid="442438"/>
                                        </p:tgtEl>
                                        <p:attrNameLst>
                                          <p:attrName>ppt_x</p:attrName>
                                          <p:attrName>ppt_y</p:attrName>
                                        </p:attrNameLst>
                                      </p:cBhvr>
                                      <p:rCtr x="-89" y="116"/>
                                    </p:animMotion>
                                  </p:childTnLst>
                                </p:cTn>
                              </p:par>
                            </p:childTnLst>
                          </p:cTn>
                        </p:par>
                        <p:par>
                          <p:cTn id="289" fill="hold">
                            <p:stCondLst>
                              <p:cond delay="2000"/>
                            </p:stCondLst>
                            <p:childTnLst>
                              <p:par>
                                <p:cTn id="290" presetID="40" presetClass="entr" presetSubtype="0" fill="hold" grpId="0" nodeType="afterEffect">
                                  <p:stCondLst>
                                    <p:cond delay="0"/>
                                  </p:stCondLst>
                                  <p:iterate type="lt">
                                    <p:tmPct val="10000"/>
                                  </p:iterate>
                                  <p:childTnLst>
                                    <p:set>
                                      <p:cBhvr>
                                        <p:cTn id="291" dur="1" fill="hold">
                                          <p:stCondLst>
                                            <p:cond delay="0"/>
                                          </p:stCondLst>
                                        </p:cTn>
                                        <p:tgtEl>
                                          <p:spTgt spid="442440"/>
                                        </p:tgtEl>
                                        <p:attrNameLst>
                                          <p:attrName>style.visibility</p:attrName>
                                        </p:attrNameLst>
                                      </p:cBhvr>
                                      <p:to>
                                        <p:strVal val="visible"/>
                                      </p:to>
                                    </p:set>
                                    <p:animEffect transition="in" filter="fade">
                                      <p:cBhvr>
                                        <p:cTn id="292" dur="1000"/>
                                        <p:tgtEl>
                                          <p:spTgt spid="442440"/>
                                        </p:tgtEl>
                                      </p:cBhvr>
                                    </p:animEffect>
                                    <p:anim calcmode="lin" valueType="num">
                                      <p:cBhvr>
                                        <p:cTn id="293" dur="1000" fill="hold"/>
                                        <p:tgtEl>
                                          <p:spTgt spid="442440"/>
                                        </p:tgtEl>
                                        <p:attrNameLst>
                                          <p:attrName>ppt_x</p:attrName>
                                        </p:attrNameLst>
                                      </p:cBhvr>
                                      <p:tavLst>
                                        <p:tav tm="0">
                                          <p:val>
                                            <p:strVal val="#ppt_x-.1"/>
                                          </p:val>
                                        </p:tav>
                                        <p:tav tm="100000">
                                          <p:val>
                                            <p:strVal val="#ppt_x"/>
                                          </p:val>
                                        </p:tav>
                                      </p:tavLst>
                                    </p:anim>
                                    <p:anim calcmode="lin" valueType="num">
                                      <p:cBhvr>
                                        <p:cTn id="294" dur="1000" fill="hold"/>
                                        <p:tgtEl>
                                          <p:spTgt spid="442440"/>
                                        </p:tgtEl>
                                        <p:attrNameLst>
                                          <p:attrName>ppt_y</p:attrName>
                                        </p:attrNameLst>
                                      </p:cBhvr>
                                      <p:tavLst>
                                        <p:tav tm="0">
                                          <p:val>
                                            <p:strVal val="#ppt_y"/>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47" presetClass="entr" presetSubtype="0" fill="hold" grpId="0" nodeType="clickEffect">
                                  <p:stCondLst>
                                    <p:cond delay="0"/>
                                  </p:stCondLst>
                                  <p:childTnLst>
                                    <p:set>
                                      <p:cBhvr>
                                        <p:cTn id="298" dur="1" fill="hold">
                                          <p:stCondLst>
                                            <p:cond delay="0"/>
                                          </p:stCondLst>
                                        </p:cTn>
                                        <p:tgtEl>
                                          <p:spTgt spid="442435"/>
                                        </p:tgtEl>
                                        <p:attrNameLst>
                                          <p:attrName>style.visibility</p:attrName>
                                        </p:attrNameLst>
                                      </p:cBhvr>
                                      <p:to>
                                        <p:strVal val="visible"/>
                                      </p:to>
                                    </p:set>
                                    <p:animEffect transition="in" filter="fade">
                                      <p:cBhvr>
                                        <p:cTn id="299" dur="1000"/>
                                        <p:tgtEl>
                                          <p:spTgt spid="442435"/>
                                        </p:tgtEl>
                                      </p:cBhvr>
                                    </p:animEffect>
                                    <p:anim calcmode="lin" valueType="num">
                                      <p:cBhvr>
                                        <p:cTn id="300" dur="1000" fill="hold"/>
                                        <p:tgtEl>
                                          <p:spTgt spid="442435"/>
                                        </p:tgtEl>
                                        <p:attrNameLst>
                                          <p:attrName>ppt_x</p:attrName>
                                        </p:attrNameLst>
                                      </p:cBhvr>
                                      <p:tavLst>
                                        <p:tav tm="0">
                                          <p:val>
                                            <p:strVal val="#ppt_x"/>
                                          </p:val>
                                        </p:tav>
                                        <p:tav tm="100000">
                                          <p:val>
                                            <p:strVal val="#ppt_x"/>
                                          </p:val>
                                        </p:tav>
                                      </p:tavLst>
                                    </p:anim>
                                    <p:anim calcmode="lin" valueType="num">
                                      <p:cBhvr>
                                        <p:cTn id="301" dur="1000" fill="hold"/>
                                        <p:tgtEl>
                                          <p:spTgt spid="442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autoUpdateAnimBg="0"/>
      <p:bldP spid="442376" grpId="0" autoUpdateAnimBg="0"/>
      <p:bldP spid="442377" grpId="0" autoUpdateAnimBg="0"/>
      <p:bldP spid="442380" grpId="0"/>
      <p:bldP spid="442381" grpId="0"/>
      <p:bldP spid="442382" grpId="0"/>
      <p:bldP spid="442382" grpId="1"/>
      <p:bldP spid="442384" grpId="0"/>
      <p:bldP spid="442384" grpId="1"/>
      <p:bldP spid="442385" grpId="0"/>
      <p:bldP spid="442403" grpId="0"/>
      <p:bldP spid="442404" grpId="0"/>
      <p:bldP spid="442404" grpId="1"/>
      <p:bldP spid="442405" grpId="0"/>
      <p:bldP spid="442407" grpId="0"/>
      <p:bldP spid="442407" grpId="1"/>
      <p:bldP spid="442408" grpId="0"/>
      <p:bldP spid="442408" grpId="1"/>
      <p:bldP spid="442409" grpId="0"/>
      <p:bldP spid="442409" grpId="1"/>
      <p:bldP spid="442410" grpId="0"/>
      <p:bldP spid="442410" grpId="1"/>
      <p:bldP spid="442417" grpId="0" animBg="1"/>
      <p:bldP spid="442417" grpId="1" animBg="1"/>
      <p:bldP spid="442418" grpId="0" animBg="1"/>
      <p:bldP spid="442418" grpId="1" animBg="1"/>
      <p:bldP spid="442419" grpId="0" animBg="1"/>
      <p:bldP spid="442419" grpId="1" animBg="1"/>
      <p:bldP spid="442420" grpId="0" animBg="1"/>
      <p:bldP spid="442420" grpId="1" animBg="1"/>
      <p:bldP spid="442428" grpId="0"/>
      <p:bldP spid="442428" grpId="1"/>
      <p:bldP spid="442433" grpId="0"/>
      <p:bldP spid="442434" grpId="0" animBg="1"/>
      <p:bldP spid="442435" grpId="0" animBg="1"/>
      <p:bldP spid="442438" grpId="0"/>
      <p:bldP spid="442438" grpId="1"/>
      <p:bldP spid="442439" grpId="0"/>
      <p:bldP spid="442440" grpId="0"/>
      <p:bldP spid="442441" grpId="0"/>
      <p:bldP spid="442441" grpId="1"/>
      <p:bldP spid="442442" grpId="0"/>
      <p:bldP spid="442442" grpId="1"/>
      <p:bldP spid="442446" grpId="0" animBg="1"/>
      <p:bldP spid="442446" grpId="1" animBg="1"/>
      <p:bldP spid="442447" grpId="0" animBg="1"/>
      <p:bldP spid="442447" grpId="1" animBg="1"/>
      <p:bldP spid="442448" grpId="0"/>
      <p:bldP spid="442448" grpId="1"/>
      <p:bldP spid="442450" grpId="0"/>
      <p:bldP spid="442450" grpId="1"/>
      <p:bldP spid="442453" grpId="0"/>
      <p:bldP spid="442455" grpId="0"/>
      <p:bldP spid="442456" grpId="0"/>
      <p:bldP spid="442456" grpId="1"/>
      <p:bldP spid="442458" grpId="0"/>
      <p:bldP spid="442459" grpId="0"/>
      <p:bldP spid="44246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7029450" y="2768600"/>
            <a:ext cx="677863" cy="396875"/>
          </a:xfrm>
          <a:prstGeom prst="rect">
            <a:avLst/>
          </a:prstGeom>
          <a:noFill/>
          <a:ln w="9525">
            <a:noFill/>
            <a:miter lim="800000"/>
            <a:headEnd/>
            <a:tailEnd/>
          </a:ln>
        </p:spPr>
        <p:txBody>
          <a:bodyPr wrap="none">
            <a:spAutoFit/>
          </a:bodyPr>
          <a:lstStyle/>
          <a:p>
            <a:r>
              <a:rPr lang="en-US" sz="2000"/>
              <a:t>0.80</a:t>
            </a:r>
          </a:p>
        </p:txBody>
      </p:sp>
      <p:sp>
        <p:nvSpPr>
          <p:cNvPr id="449539" name="Text Box 3"/>
          <p:cNvSpPr txBox="1">
            <a:spLocks noChangeArrowheads="1"/>
          </p:cNvSpPr>
          <p:nvPr/>
        </p:nvSpPr>
        <p:spPr bwMode="auto">
          <a:xfrm>
            <a:off x="5559425" y="1558925"/>
            <a:ext cx="466725" cy="396875"/>
          </a:xfrm>
          <a:prstGeom prst="rect">
            <a:avLst/>
          </a:prstGeom>
          <a:noFill/>
          <a:ln w="9525">
            <a:noFill/>
            <a:miter lim="800000"/>
            <a:headEnd/>
            <a:tailEnd/>
          </a:ln>
        </p:spPr>
        <p:txBody>
          <a:bodyPr wrap="none">
            <a:spAutoFit/>
          </a:bodyPr>
          <a:lstStyle/>
          <a:p>
            <a:r>
              <a:rPr lang="en-US" sz="2000"/>
              <a:t>80</a:t>
            </a:r>
          </a:p>
        </p:txBody>
      </p:sp>
      <p:sp>
        <p:nvSpPr>
          <p:cNvPr id="449540" name="Text Box 4"/>
          <p:cNvSpPr txBox="1">
            <a:spLocks noChangeArrowheads="1"/>
          </p:cNvSpPr>
          <p:nvPr/>
        </p:nvSpPr>
        <p:spPr bwMode="auto">
          <a:xfrm>
            <a:off x="5349875" y="1557338"/>
            <a:ext cx="677863" cy="396875"/>
          </a:xfrm>
          <a:prstGeom prst="rect">
            <a:avLst/>
          </a:prstGeom>
          <a:noFill/>
          <a:ln w="9525">
            <a:noFill/>
            <a:miter lim="800000"/>
            <a:headEnd/>
            <a:tailEnd/>
          </a:ln>
        </p:spPr>
        <p:txBody>
          <a:bodyPr wrap="none">
            <a:spAutoFit/>
          </a:bodyPr>
          <a:lstStyle/>
          <a:p>
            <a:r>
              <a:rPr lang="en-US" sz="2000"/>
              <a:t>0.80</a:t>
            </a:r>
          </a:p>
        </p:txBody>
      </p:sp>
      <p:sp>
        <p:nvSpPr>
          <p:cNvPr id="449541" name="Text Box 5"/>
          <p:cNvSpPr txBox="1">
            <a:spLocks noChangeArrowheads="1"/>
          </p:cNvSpPr>
          <p:nvPr/>
        </p:nvSpPr>
        <p:spPr bwMode="auto">
          <a:xfrm>
            <a:off x="7156450" y="1374775"/>
            <a:ext cx="819150" cy="396875"/>
          </a:xfrm>
          <a:prstGeom prst="rect">
            <a:avLst/>
          </a:prstGeom>
          <a:noFill/>
          <a:ln w="9525">
            <a:noFill/>
            <a:miter lim="800000"/>
            <a:headEnd/>
            <a:tailEnd/>
          </a:ln>
        </p:spPr>
        <p:txBody>
          <a:bodyPr wrap="none">
            <a:spAutoFit/>
          </a:bodyPr>
          <a:lstStyle/>
          <a:p>
            <a:r>
              <a:rPr lang="en-US" sz="2000"/>
              <a:t>500 g</a:t>
            </a:r>
          </a:p>
        </p:txBody>
      </p:sp>
      <p:sp>
        <p:nvSpPr>
          <p:cNvPr id="449542" name="Text Box 6"/>
          <p:cNvSpPr txBox="1">
            <a:spLocks noChangeArrowheads="1"/>
          </p:cNvSpPr>
          <p:nvPr/>
        </p:nvSpPr>
        <p:spPr bwMode="auto">
          <a:xfrm>
            <a:off x="7292975" y="1728788"/>
            <a:ext cx="522288" cy="396875"/>
          </a:xfrm>
          <a:prstGeom prst="rect">
            <a:avLst/>
          </a:prstGeom>
          <a:noFill/>
          <a:ln w="9525">
            <a:noFill/>
            <a:miter lim="800000"/>
            <a:headEnd/>
            <a:tailEnd/>
          </a:ln>
        </p:spPr>
        <p:txBody>
          <a:bodyPr wrap="none">
            <a:spAutoFit/>
          </a:bodyPr>
          <a:lstStyle/>
          <a:p>
            <a:r>
              <a:rPr lang="en-US" sz="2000"/>
              <a:t>x g</a:t>
            </a:r>
          </a:p>
        </p:txBody>
      </p:sp>
      <p:sp>
        <p:nvSpPr>
          <p:cNvPr id="157703" name="Rectangle 7"/>
          <p:cNvSpPr>
            <a:spLocks noGrp="1" noChangeArrowheads="1"/>
          </p:cNvSpPr>
          <p:nvPr>
            <p:ph type="title"/>
          </p:nvPr>
        </p:nvSpPr>
        <p:spPr/>
        <p:txBody>
          <a:bodyPr/>
          <a:lstStyle/>
          <a:p>
            <a:pPr eaLnBrk="1" hangingPunct="1"/>
            <a:r>
              <a:rPr lang="en-US" smtClean="0"/>
              <a:t>Percent Yield</a:t>
            </a:r>
          </a:p>
        </p:txBody>
      </p:sp>
      <p:sp>
        <p:nvSpPr>
          <p:cNvPr id="157704" name="Text Box 8"/>
          <p:cNvSpPr txBox="1">
            <a:spLocks noChangeArrowheads="1"/>
          </p:cNvSpPr>
          <p:nvPr/>
        </p:nvSpPr>
        <p:spPr bwMode="auto">
          <a:xfrm>
            <a:off x="2376488" y="2944813"/>
            <a:ext cx="3821112" cy="641350"/>
          </a:xfrm>
          <a:prstGeom prst="rect">
            <a:avLst/>
          </a:prstGeom>
          <a:noFill/>
          <a:ln w="9525">
            <a:noFill/>
            <a:miter lim="800000"/>
            <a:headEnd/>
            <a:tailEnd/>
          </a:ln>
        </p:spPr>
        <p:txBody>
          <a:bodyPr wrap="none">
            <a:spAutoFit/>
          </a:bodyPr>
          <a:lstStyle/>
          <a:p>
            <a:r>
              <a:rPr lang="en-US" sz="3600"/>
              <a:t>W</a:t>
            </a:r>
            <a:r>
              <a:rPr lang="en-US" sz="3600" baseline="-25000"/>
              <a:t>2</a:t>
            </a:r>
            <a:r>
              <a:rPr lang="en-US" sz="3600"/>
              <a:t>   +  2X          Y</a:t>
            </a:r>
          </a:p>
        </p:txBody>
      </p:sp>
      <p:sp>
        <p:nvSpPr>
          <p:cNvPr id="157705" name="Line 9"/>
          <p:cNvSpPr>
            <a:spLocks noChangeShapeType="1"/>
          </p:cNvSpPr>
          <p:nvPr/>
        </p:nvSpPr>
        <p:spPr bwMode="auto">
          <a:xfrm>
            <a:off x="4740275" y="3270250"/>
            <a:ext cx="771525" cy="0"/>
          </a:xfrm>
          <a:prstGeom prst="line">
            <a:avLst/>
          </a:prstGeom>
          <a:noFill/>
          <a:ln w="19050">
            <a:solidFill>
              <a:schemeClr val="tx1"/>
            </a:solidFill>
            <a:round/>
            <a:headEnd/>
            <a:tailEnd type="triangle" w="med" len="med"/>
          </a:ln>
        </p:spPr>
        <p:txBody>
          <a:bodyPr/>
          <a:lstStyle/>
          <a:p>
            <a:endParaRPr lang="en-US"/>
          </a:p>
        </p:txBody>
      </p:sp>
      <p:sp>
        <p:nvSpPr>
          <p:cNvPr id="449546" name="Text Box 10"/>
          <p:cNvSpPr txBox="1">
            <a:spLocks noChangeArrowheads="1"/>
          </p:cNvSpPr>
          <p:nvPr/>
        </p:nvSpPr>
        <p:spPr bwMode="auto">
          <a:xfrm>
            <a:off x="631825" y="1500188"/>
            <a:ext cx="2017713" cy="396875"/>
          </a:xfrm>
          <a:prstGeom prst="rect">
            <a:avLst/>
          </a:prstGeom>
          <a:noFill/>
          <a:ln w="9525">
            <a:noFill/>
            <a:miter lim="800000"/>
            <a:headEnd/>
            <a:tailEnd/>
          </a:ln>
        </p:spPr>
        <p:txBody>
          <a:bodyPr wrap="none">
            <a:spAutoFit/>
          </a:bodyPr>
          <a:lstStyle/>
          <a:p>
            <a:r>
              <a:rPr lang="en-US" sz="2000"/>
              <a:t>Need 500 g of Y</a:t>
            </a:r>
          </a:p>
        </p:txBody>
      </p:sp>
      <p:sp>
        <p:nvSpPr>
          <p:cNvPr id="449547" name="Text Box 11"/>
          <p:cNvSpPr txBox="1">
            <a:spLocks noChangeArrowheads="1"/>
          </p:cNvSpPr>
          <p:nvPr/>
        </p:nvSpPr>
        <p:spPr bwMode="auto">
          <a:xfrm>
            <a:off x="2562225" y="1504950"/>
            <a:ext cx="2052638" cy="396875"/>
          </a:xfrm>
          <a:prstGeom prst="rect">
            <a:avLst/>
          </a:prstGeom>
          <a:noFill/>
          <a:ln w="9525">
            <a:noFill/>
            <a:miter lim="800000"/>
            <a:headEnd/>
            <a:tailEnd/>
          </a:ln>
        </p:spPr>
        <p:txBody>
          <a:bodyPr wrap="none">
            <a:spAutoFit/>
          </a:bodyPr>
          <a:lstStyle/>
          <a:p>
            <a:r>
              <a:rPr lang="en-US" sz="2000"/>
              <a:t>…% yield = 80%</a:t>
            </a:r>
          </a:p>
        </p:txBody>
      </p:sp>
      <p:sp>
        <p:nvSpPr>
          <p:cNvPr id="449548" name="Text Box 12"/>
          <p:cNvSpPr txBox="1">
            <a:spLocks noChangeArrowheads="1"/>
          </p:cNvSpPr>
          <p:nvPr/>
        </p:nvSpPr>
        <p:spPr bwMode="auto">
          <a:xfrm>
            <a:off x="6765925" y="1368425"/>
            <a:ext cx="1455738" cy="396875"/>
          </a:xfrm>
          <a:prstGeom prst="rect">
            <a:avLst/>
          </a:prstGeom>
          <a:noFill/>
          <a:ln w="9525">
            <a:noFill/>
            <a:miter lim="800000"/>
            <a:headEnd/>
            <a:tailEnd/>
          </a:ln>
        </p:spPr>
        <p:txBody>
          <a:bodyPr wrap="none">
            <a:spAutoFit/>
          </a:bodyPr>
          <a:lstStyle/>
          <a:p>
            <a:r>
              <a:rPr lang="en-US" sz="2000"/>
              <a:t>actual yield</a:t>
            </a:r>
          </a:p>
        </p:txBody>
      </p:sp>
      <p:sp>
        <p:nvSpPr>
          <p:cNvPr id="449549" name="Text Box 13"/>
          <p:cNvSpPr txBox="1">
            <a:spLocks noChangeArrowheads="1"/>
          </p:cNvSpPr>
          <p:nvPr/>
        </p:nvSpPr>
        <p:spPr bwMode="auto">
          <a:xfrm>
            <a:off x="5297488" y="1558925"/>
            <a:ext cx="1290637" cy="396875"/>
          </a:xfrm>
          <a:prstGeom prst="rect">
            <a:avLst/>
          </a:prstGeom>
          <a:noFill/>
          <a:ln w="9525">
            <a:noFill/>
            <a:miter lim="800000"/>
            <a:headEnd/>
            <a:tailEnd/>
          </a:ln>
        </p:spPr>
        <p:txBody>
          <a:bodyPr wrap="none">
            <a:spAutoFit/>
          </a:bodyPr>
          <a:lstStyle/>
          <a:p>
            <a:r>
              <a:rPr lang="en-US" sz="2000"/>
              <a:t>% yield  =</a:t>
            </a:r>
          </a:p>
        </p:txBody>
      </p:sp>
      <p:sp>
        <p:nvSpPr>
          <p:cNvPr id="449550" name="Line 14"/>
          <p:cNvSpPr>
            <a:spLocks noChangeShapeType="1"/>
          </p:cNvSpPr>
          <p:nvPr/>
        </p:nvSpPr>
        <p:spPr bwMode="auto">
          <a:xfrm>
            <a:off x="6550025" y="1757363"/>
            <a:ext cx="1911350" cy="0"/>
          </a:xfrm>
          <a:prstGeom prst="line">
            <a:avLst/>
          </a:prstGeom>
          <a:noFill/>
          <a:ln w="19050">
            <a:solidFill>
              <a:schemeClr val="tx1"/>
            </a:solidFill>
            <a:round/>
            <a:headEnd/>
            <a:tailEnd/>
          </a:ln>
        </p:spPr>
        <p:txBody>
          <a:bodyPr/>
          <a:lstStyle/>
          <a:p>
            <a:endParaRPr lang="en-US"/>
          </a:p>
        </p:txBody>
      </p:sp>
      <p:sp>
        <p:nvSpPr>
          <p:cNvPr id="449551" name="Text Box 15"/>
          <p:cNvSpPr txBox="1">
            <a:spLocks noChangeArrowheads="1"/>
          </p:cNvSpPr>
          <p:nvPr/>
        </p:nvSpPr>
        <p:spPr bwMode="auto">
          <a:xfrm>
            <a:off x="6529388" y="1743075"/>
            <a:ext cx="1949450" cy="396875"/>
          </a:xfrm>
          <a:prstGeom prst="rect">
            <a:avLst/>
          </a:prstGeom>
          <a:noFill/>
          <a:ln w="9525">
            <a:noFill/>
            <a:miter lim="800000"/>
            <a:headEnd/>
            <a:tailEnd/>
          </a:ln>
        </p:spPr>
        <p:txBody>
          <a:bodyPr wrap="none">
            <a:spAutoFit/>
          </a:bodyPr>
          <a:lstStyle/>
          <a:p>
            <a:r>
              <a:rPr lang="en-US" sz="2000"/>
              <a:t>theoretical yield</a:t>
            </a:r>
          </a:p>
        </p:txBody>
      </p:sp>
      <p:sp>
        <p:nvSpPr>
          <p:cNvPr id="449552" name="Text Box 16"/>
          <p:cNvSpPr txBox="1">
            <a:spLocks noChangeArrowheads="1"/>
          </p:cNvSpPr>
          <p:nvPr/>
        </p:nvSpPr>
        <p:spPr bwMode="auto">
          <a:xfrm>
            <a:off x="2227263" y="3632200"/>
            <a:ext cx="1071562" cy="396875"/>
          </a:xfrm>
          <a:prstGeom prst="rect">
            <a:avLst/>
          </a:prstGeom>
          <a:noFill/>
          <a:ln w="9525">
            <a:noFill/>
            <a:miter lim="800000"/>
            <a:headEnd/>
            <a:tailEnd/>
          </a:ln>
        </p:spPr>
        <p:txBody>
          <a:bodyPr wrap="none">
            <a:spAutoFit/>
          </a:bodyPr>
          <a:lstStyle/>
          <a:p>
            <a:r>
              <a:rPr lang="en-US" sz="2000"/>
              <a:t>x atoms</a:t>
            </a:r>
          </a:p>
        </p:txBody>
      </p:sp>
      <p:sp>
        <p:nvSpPr>
          <p:cNvPr id="449553" name="Text Box 17"/>
          <p:cNvSpPr txBox="1">
            <a:spLocks noChangeArrowheads="1"/>
          </p:cNvSpPr>
          <p:nvPr/>
        </p:nvSpPr>
        <p:spPr bwMode="auto">
          <a:xfrm>
            <a:off x="3576638" y="3627438"/>
            <a:ext cx="1344612" cy="396875"/>
          </a:xfrm>
          <a:prstGeom prst="rect">
            <a:avLst/>
          </a:prstGeom>
          <a:noFill/>
          <a:ln w="9525">
            <a:noFill/>
            <a:miter lim="800000"/>
            <a:headEnd/>
            <a:tailEnd/>
          </a:ln>
        </p:spPr>
        <p:txBody>
          <a:bodyPr wrap="none">
            <a:spAutoFit/>
          </a:bodyPr>
          <a:lstStyle/>
          <a:p>
            <a:r>
              <a:rPr lang="en-US" sz="2000"/>
              <a:t>x L @STP</a:t>
            </a:r>
          </a:p>
        </p:txBody>
      </p:sp>
      <p:sp>
        <p:nvSpPr>
          <p:cNvPr id="449554" name="Text Box 18"/>
          <p:cNvSpPr txBox="1">
            <a:spLocks noChangeArrowheads="1"/>
          </p:cNvSpPr>
          <p:nvPr/>
        </p:nvSpPr>
        <p:spPr bwMode="auto">
          <a:xfrm>
            <a:off x="1298575" y="1501775"/>
            <a:ext cx="819150" cy="396875"/>
          </a:xfrm>
          <a:prstGeom prst="rect">
            <a:avLst/>
          </a:prstGeom>
          <a:noFill/>
          <a:ln w="9525">
            <a:noFill/>
            <a:miter lim="800000"/>
            <a:headEnd/>
            <a:tailEnd/>
          </a:ln>
        </p:spPr>
        <p:txBody>
          <a:bodyPr wrap="none">
            <a:spAutoFit/>
          </a:bodyPr>
          <a:lstStyle/>
          <a:p>
            <a:r>
              <a:rPr lang="en-US" sz="2000">
                <a:solidFill>
                  <a:schemeClr val="accent2"/>
                </a:solidFill>
              </a:rPr>
              <a:t>500 g</a:t>
            </a:r>
          </a:p>
        </p:txBody>
      </p:sp>
      <p:sp>
        <p:nvSpPr>
          <p:cNvPr id="449555" name="Text Box 19"/>
          <p:cNvSpPr txBox="1">
            <a:spLocks noChangeArrowheads="1"/>
          </p:cNvSpPr>
          <p:nvPr/>
        </p:nvSpPr>
        <p:spPr bwMode="auto">
          <a:xfrm>
            <a:off x="5540375" y="2290763"/>
            <a:ext cx="942975" cy="274637"/>
          </a:xfrm>
          <a:prstGeom prst="rect">
            <a:avLst/>
          </a:prstGeom>
          <a:noFill/>
          <a:ln w="9525">
            <a:noFill/>
            <a:miter lim="800000"/>
            <a:headEnd/>
            <a:tailEnd/>
          </a:ln>
        </p:spPr>
        <p:txBody>
          <a:bodyPr wrap="none">
            <a:spAutoFit/>
          </a:bodyPr>
          <a:lstStyle/>
          <a:p>
            <a:r>
              <a:rPr lang="en-US" sz="1200">
                <a:solidFill>
                  <a:schemeClr val="accent2"/>
                </a:solidFill>
              </a:rPr>
              <a:t>actual yield</a:t>
            </a:r>
          </a:p>
        </p:txBody>
      </p:sp>
      <p:sp>
        <p:nvSpPr>
          <p:cNvPr id="449556" name="Text Box 20"/>
          <p:cNvSpPr txBox="1">
            <a:spLocks noChangeArrowheads="1"/>
          </p:cNvSpPr>
          <p:nvPr/>
        </p:nvSpPr>
        <p:spPr bwMode="auto">
          <a:xfrm>
            <a:off x="8421688" y="1598613"/>
            <a:ext cx="733425" cy="274637"/>
          </a:xfrm>
          <a:prstGeom prst="rect">
            <a:avLst/>
          </a:prstGeom>
          <a:noFill/>
          <a:ln w="9525">
            <a:noFill/>
            <a:miter lim="800000"/>
            <a:headEnd/>
            <a:tailEnd/>
          </a:ln>
        </p:spPr>
        <p:txBody>
          <a:bodyPr wrap="none">
            <a:spAutoFit/>
          </a:bodyPr>
          <a:lstStyle/>
          <a:p>
            <a:r>
              <a:rPr lang="en-US" sz="1200"/>
              <a:t>x 100 %</a:t>
            </a:r>
          </a:p>
        </p:txBody>
      </p:sp>
      <p:sp>
        <p:nvSpPr>
          <p:cNvPr id="449557" name="Text Box 21"/>
          <p:cNvSpPr txBox="1">
            <a:spLocks noChangeArrowheads="1"/>
          </p:cNvSpPr>
          <p:nvPr/>
        </p:nvSpPr>
        <p:spPr bwMode="auto">
          <a:xfrm>
            <a:off x="6138863" y="1555750"/>
            <a:ext cx="331787" cy="396875"/>
          </a:xfrm>
          <a:prstGeom prst="rect">
            <a:avLst/>
          </a:prstGeom>
          <a:noFill/>
          <a:ln w="9525">
            <a:noFill/>
            <a:miter lim="800000"/>
            <a:headEnd/>
            <a:tailEnd/>
          </a:ln>
        </p:spPr>
        <p:txBody>
          <a:bodyPr wrap="none">
            <a:spAutoFit/>
          </a:bodyPr>
          <a:lstStyle/>
          <a:p>
            <a:r>
              <a:rPr lang="en-US" sz="2000"/>
              <a:t>=</a:t>
            </a:r>
          </a:p>
        </p:txBody>
      </p:sp>
      <p:sp>
        <p:nvSpPr>
          <p:cNvPr id="449558" name="Text Box 22"/>
          <p:cNvSpPr txBox="1">
            <a:spLocks noChangeArrowheads="1"/>
          </p:cNvSpPr>
          <p:nvPr/>
        </p:nvSpPr>
        <p:spPr bwMode="auto">
          <a:xfrm>
            <a:off x="5695950" y="3624263"/>
            <a:ext cx="522288" cy="396875"/>
          </a:xfrm>
          <a:prstGeom prst="rect">
            <a:avLst/>
          </a:prstGeom>
          <a:noFill/>
          <a:ln w="9525">
            <a:noFill/>
            <a:miter lim="800000"/>
            <a:headEnd/>
            <a:tailEnd/>
          </a:ln>
        </p:spPr>
        <p:txBody>
          <a:bodyPr wrap="none">
            <a:spAutoFit/>
          </a:bodyPr>
          <a:lstStyle/>
          <a:p>
            <a:r>
              <a:rPr lang="en-US" sz="2000">
                <a:solidFill>
                  <a:srgbClr val="FF0000"/>
                </a:solidFill>
              </a:rPr>
              <a:t>x g</a:t>
            </a:r>
          </a:p>
        </p:txBody>
      </p:sp>
      <p:sp>
        <p:nvSpPr>
          <p:cNvPr id="449559" name="Text Box 23"/>
          <p:cNvSpPr txBox="1">
            <a:spLocks noChangeArrowheads="1"/>
          </p:cNvSpPr>
          <p:nvPr/>
        </p:nvSpPr>
        <p:spPr bwMode="auto">
          <a:xfrm>
            <a:off x="5322888" y="4081463"/>
            <a:ext cx="1238250" cy="274637"/>
          </a:xfrm>
          <a:prstGeom prst="rect">
            <a:avLst/>
          </a:prstGeom>
          <a:noFill/>
          <a:ln w="9525">
            <a:noFill/>
            <a:miter lim="800000"/>
            <a:headEnd/>
            <a:tailEnd/>
          </a:ln>
        </p:spPr>
        <p:txBody>
          <a:bodyPr wrap="none">
            <a:spAutoFit/>
          </a:bodyPr>
          <a:lstStyle/>
          <a:p>
            <a:r>
              <a:rPr lang="en-US" sz="1200">
                <a:solidFill>
                  <a:srgbClr val="FF0000"/>
                </a:solidFill>
              </a:rPr>
              <a:t>theoretical yield</a:t>
            </a:r>
          </a:p>
        </p:txBody>
      </p:sp>
      <p:sp>
        <p:nvSpPr>
          <p:cNvPr id="449560" name="Text Box 24"/>
          <p:cNvSpPr txBox="1">
            <a:spLocks noChangeArrowheads="1"/>
          </p:cNvSpPr>
          <p:nvPr/>
        </p:nvSpPr>
        <p:spPr bwMode="auto">
          <a:xfrm>
            <a:off x="7034213" y="2473325"/>
            <a:ext cx="1936750" cy="396875"/>
          </a:xfrm>
          <a:prstGeom prst="rect">
            <a:avLst/>
          </a:prstGeom>
          <a:noFill/>
          <a:ln w="9525">
            <a:noFill/>
            <a:miter lim="800000"/>
            <a:headEnd/>
            <a:tailEnd/>
          </a:ln>
        </p:spPr>
        <p:txBody>
          <a:bodyPr wrap="none">
            <a:spAutoFit/>
          </a:bodyPr>
          <a:lstStyle/>
          <a:p>
            <a:r>
              <a:rPr lang="en-US" sz="2000"/>
              <a:t>0.80 x  =  500 g</a:t>
            </a:r>
          </a:p>
        </p:txBody>
      </p:sp>
      <p:sp>
        <p:nvSpPr>
          <p:cNvPr id="449561" name="Line 25"/>
          <p:cNvSpPr>
            <a:spLocks noChangeShapeType="1"/>
          </p:cNvSpPr>
          <p:nvPr/>
        </p:nvSpPr>
        <p:spPr bwMode="auto">
          <a:xfrm>
            <a:off x="7075488" y="2824163"/>
            <a:ext cx="747712" cy="0"/>
          </a:xfrm>
          <a:prstGeom prst="line">
            <a:avLst/>
          </a:prstGeom>
          <a:noFill/>
          <a:ln w="9525">
            <a:solidFill>
              <a:schemeClr val="tx1"/>
            </a:solidFill>
            <a:round/>
            <a:headEnd/>
            <a:tailEnd/>
          </a:ln>
        </p:spPr>
        <p:txBody>
          <a:bodyPr/>
          <a:lstStyle/>
          <a:p>
            <a:endParaRPr lang="en-US"/>
          </a:p>
        </p:txBody>
      </p:sp>
      <p:sp>
        <p:nvSpPr>
          <p:cNvPr id="449562" name="Line 26"/>
          <p:cNvSpPr>
            <a:spLocks noChangeShapeType="1"/>
          </p:cNvSpPr>
          <p:nvPr/>
        </p:nvSpPr>
        <p:spPr bwMode="auto">
          <a:xfrm>
            <a:off x="8142288" y="2820988"/>
            <a:ext cx="688975" cy="0"/>
          </a:xfrm>
          <a:prstGeom prst="line">
            <a:avLst/>
          </a:prstGeom>
          <a:noFill/>
          <a:ln w="9525">
            <a:solidFill>
              <a:schemeClr val="tx1"/>
            </a:solidFill>
            <a:round/>
            <a:headEnd/>
            <a:tailEnd/>
          </a:ln>
        </p:spPr>
        <p:txBody>
          <a:bodyPr/>
          <a:lstStyle/>
          <a:p>
            <a:endParaRPr lang="en-US"/>
          </a:p>
        </p:txBody>
      </p:sp>
      <p:sp>
        <p:nvSpPr>
          <p:cNvPr id="449563" name="Text Box 27"/>
          <p:cNvSpPr txBox="1">
            <a:spLocks noChangeArrowheads="1"/>
          </p:cNvSpPr>
          <p:nvPr/>
        </p:nvSpPr>
        <p:spPr bwMode="auto">
          <a:xfrm>
            <a:off x="8104188" y="2776538"/>
            <a:ext cx="677862" cy="396875"/>
          </a:xfrm>
          <a:prstGeom prst="rect">
            <a:avLst/>
          </a:prstGeom>
          <a:noFill/>
          <a:ln w="9525">
            <a:noFill/>
            <a:miter lim="800000"/>
            <a:headEnd/>
            <a:tailEnd/>
          </a:ln>
        </p:spPr>
        <p:txBody>
          <a:bodyPr wrap="none">
            <a:spAutoFit/>
          </a:bodyPr>
          <a:lstStyle/>
          <a:p>
            <a:r>
              <a:rPr lang="en-US" sz="2000"/>
              <a:t>0.80</a:t>
            </a:r>
          </a:p>
        </p:txBody>
      </p:sp>
      <p:sp>
        <p:nvSpPr>
          <p:cNvPr id="449564" name="Text Box 28"/>
          <p:cNvSpPr txBox="1">
            <a:spLocks noChangeArrowheads="1"/>
          </p:cNvSpPr>
          <p:nvPr/>
        </p:nvSpPr>
        <p:spPr bwMode="auto">
          <a:xfrm>
            <a:off x="7369175" y="3292475"/>
            <a:ext cx="1303338" cy="396875"/>
          </a:xfrm>
          <a:prstGeom prst="rect">
            <a:avLst/>
          </a:prstGeom>
          <a:noFill/>
          <a:ln w="9525">
            <a:noFill/>
            <a:miter lim="800000"/>
            <a:headEnd/>
            <a:tailEnd/>
          </a:ln>
        </p:spPr>
        <p:txBody>
          <a:bodyPr wrap="none">
            <a:spAutoFit/>
          </a:bodyPr>
          <a:lstStyle/>
          <a:p>
            <a:r>
              <a:rPr lang="en-US" sz="2000"/>
              <a:t>x =  625 g</a:t>
            </a:r>
          </a:p>
        </p:txBody>
      </p:sp>
      <p:sp>
        <p:nvSpPr>
          <p:cNvPr id="449565" name="Text Box 29"/>
          <p:cNvSpPr txBox="1">
            <a:spLocks noChangeArrowheads="1"/>
          </p:cNvSpPr>
          <p:nvPr/>
        </p:nvSpPr>
        <p:spPr bwMode="auto">
          <a:xfrm>
            <a:off x="195263" y="4845050"/>
            <a:ext cx="2374900" cy="366713"/>
          </a:xfrm>
          <a:prstGeom prst="rect">
            <a:avLst/>
          </a:prstGeom>
          <a:noFill/>
          <a:ln w="9525">
            <a:noFill/>
            <a:miter lim="800000"/>
            <a:headEnd/>
            <a:tailEnd/>
          </a:ln>
        </p:spPr>
        <p:txBody>
          <a:bodyPr wrap="none">
            <a:spAutoFit/>
          </a:bodyPr>
          <a:lstStyle/>
          <a:p>
            <a:r>
              <a:rPr lang="en-US" sz="1800"/>
              <a:t>x atoms W =  625 g Y</a:t>
            </a:r>
            <a:endParaRPr lang="en-US" sz="1800" baseline="-25000"/>
          </a:p>
        </p:txBody>
      </p:sp>
      <p:sp>
        <p:nvSpPr>
          <p:cNvPr id="449566" name="Text Box 30"/>
          <p:cNvSpPr txBox="1">
            <a:spLocks noChangeArrowheads="1"/>
          </p:cNvSpPr>
          <p:nvPr/>
        </p:nvSpPr>
        <p:spPr bwMode="auto">
          <a:xfrm>
            <a:off x="2595563" y="4670425"/>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67" name="Text Box 31"/>
          <p:cNvSpPr txBox="1">
            <a:spLocks noChangeArrowheads="1"/>
          </p:cNvSpPr>
          <p:nvPr/>
        </p:nvSpPr>
        <p:spPr bwMode="auto">
          <a:xfrm>
            <a:off x="2676525" y="5026025"/>
            <a:ext cx="844550" cy="366713"/>
          </a:xfrm>
          <a:prstGeom prst="rect">
            <a:avLst/>
          </a:prstGeom>
          <a:noFill/>
          <a:ln w="9525">
            <a:noFill/>
            <a:miter lim="800000"/>
            <a:headEnd/>
            <a:tailEnd/>
          </a:ln>
        </p:spPr>
        <p:txBody>
          <a:bodyPr wrap="none">
            <a:spAutoFit/>
          </a:bodyPr>
          <a:lstStyle/>
          <a:p>
            <a:r>
              <a:rPr lang="en-US" sz="1800"/>
              <a:t>89 g Y</a:t>
            </a:r>
            <a:endParaRPr lang="en-US" sz="1800" baseline="-25000"/>
          </a:p>
        </p:txBody>
      </p:sp>
      <p:sp>
        <p:nvSpPr>
          <p:cNvPr id="449568" name="Text Box 32"/>
          <p:cNvSpPr txBox="1">
            <a:spLocks noChangeArrowheads="1"/>
          </p:cNvSpPr>
          <p:nvPr/>
        </p:nvSpPr>
        <p:spPr bwMode="auto">
          <a:xfrm>
            <a:off x="3594100" y="5026025"/>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69" name="Text Box 33"/>
          <p:cNvSpPr txBox="1">
            <a:spLocks noChangeArrowheads="1"/>
          </p:cNvSpPr>
          <p:nvPr/>
        </p:nvSpPr>
        <p:spPr bwMode="auto">
          <a:xfrm>
            <a:off x="3536950" y="4678363"/>
            <a:ext cx="1106488" cy="366712"/>
          </a:xfrm>
          <a:prstGeom prst="rect">
            <a:avLst/>
          </a:prstGeom>
          <a:noFill/>
          <a:ln w="9525">
            <a:noFill/>
            <a:miter lim="800000"/>
            <a:headEnd/>
            <a:tailEnd/>
          </a:ln>
        </p:spPr>
        <p:txBody>
          <a:bodyPr wrap="none">
            <a:spAutoFit/>
          </a:bodyPr>
          <a:lstStyle/>
          <a:p>
            <a:r>
              <a:rPr lang="en-US" sz="1800"/>
              <a:t>1 mol W</a:t>
            </a:r>
            <a:r>
              <a:rPr lang="en-US" sz="1800" baseline="-25000"/>
              <a:t>2</a:t>
            </a:r>
          </a:p>
        </p:txBody>
      </p:sp>
      <p:sp>
        <p:nvSpPr>
          <p:cNvPr id="449570" name="Text Box 34"/>
          <p:cNvSpPr txBox="1">
            <a:spLocks noChangeArrowheads="1"/>
          </p:cNvSpPr>
          <p:nvPr/>
        </p:nvSpPr>
        <p:spPr bwMode="auto">
          <a:xfrm>
            <a:off x="4681538" y="4678363"/>
            <a:ext cx="2747962" cy="366712"/>
          </a:xfrm>
          <a:prstGeom prst="rect">
            <a:avLst/>
          </a:prstGeom>
          <a:noFill/>
          <a:ln w="9525">
            <a:noFill/>
            <a:miter lim="800000"/>
            <a:headEnd/>
            <a:tailEnd/>
          </a:ln>
        </p:spPr>
        <p:txBody>
          <a:bodyPr wrap="none">
            <a:spAutoFit/>
          </a:bodyPr>
          <a:lstStyle/>
          <a:p>
            <a:r>
              <a:rPr lang="en-US" sz="1800"/>
              <a:t>6.02 x 10</a:t>
            </a:r>
            <a:r>
              <a:rPr lang="en-US" sz="1800" baseline="30000"/>
              <a:t>23</a:t>
            </a:r>
            <a:r>
              <a:rPr lang="en-US" sz="1800"/>
              <a:t> molecules W</a:t>
            </a:r>
            <a:r>
              <a:rPr lang="en-US" sz="1800" baseline="-25000"/>
              <a:t>2</a:t>
            </a:r>
          </a:p>
        </p:txBody>
      </p:sp>
      <p:sp>
        <p:nvSpPr>
          <p:cNvPr id="449571" name="Text Box 35"/>
          <p:cNvSpPr txBox="1">
            <a:spLocks noChangeArrowheads="1"/>
          </p:cNvSpPr>
          <p:nvPr/>
        </p:nvSpPr>
        <p:spPr bwMode="auto">
          <a:xfrm>
            <a:off x="5414963" y="5026025"/>
            <a:ext cx="1106487" cy="366713"/>
          </a:xfrm>
          <a:prstGeom prst="rect">
            <a:avLst/>
          </a:prstGeom>
          <a:noFill/>
          <a:ln w="9525">
            <a:noFill/>
            <a:miter lim="800000"/>
            <a:headEnd/>
            <a:tailEnd/>
          </a:ln>
        </p:spPr>
        <p:txBody>
          <a:bodyPr wrap="none">
            <a:spAutoFit/>
          </a:bodyPr>
          <a:lstStyle/>
          <a:p>
            <a:r>
              <a:rPr lang="en-US" sz="1800"/>
              <a:t>1 mol W</a:t>
            </a:r>
            <a:r>
              <a:rPr lang="en-US" sz="1800" baseline="-25000"/>
              <a:t>2</a:t>
            </a:r>
          </a:p>
        </p:txBody>
      </p:sp>
      <p:sp>
        <p:nvSpPr>
          <p:cNvPr id="449572" name="Text Box 36"/>
          <p:cNvSpPr txBox="1">
            <a:spLocks noChangeArrowheads="1"/>
          </p:cNvSpPr>
          <p:nvPr/>
        </p:nvSpPr>
        <p:spPr bwMode="auto">
          <a:xfrm>
            <a:off x="7564438" y="4678363"/>
            <a:ext cx="1276350" cy="366712"/>
          </a:xfrm>
          <a:prstGeom prst="rect">
            <a:avLst/>
          </a:prstGeom>
          <a:noFill/>
          <a:ln w="9525">
            <a:noFill/>
            <a:miter lim="800000"/>
            <a:headEnd/>
            <a:tailEnd/>
          </a:ln>
        </p:spPr>
        <p:txBody>
          <a:bodyPr wrap="none">
            <a:spAutoFit/>
          </a:bodyPr>
          <a:lstStyle/>
          <a:p>
            <a:r>
              <a:rPr lang="en-US" sz="1800"/>
              <a:t>2 atoms W</a:t>
            </a:r>
          </a:p>
        </p:txBody>
      </p:sp>
      <p:sp>
        <p:nvSpPr>
          <p:cNvPr id="449573" name="Text Box 37"/>
          <p:cNvSpPr txBox="1">
            <a:spLocks noChangeArrowheads="1"/>
          </p:cNvSpPr>
          <p:nvPr/>
        </p:nvSpPr>
        <p:spPr bwMode="auto">
          <a:xfrm>
            <a:off x="7343775" y="5026025"/>
            <a:ext cx="1652588" cy="366713"/>
          </a:xfrm>
          <a:prstGeom prst="rect">
            <a:avLst/>
          </a:prstGeom>
          <a:noFill/>
          <a:ln w="9525">
            <a:noFill/>
            <a:miter lim="800000"/>
            <a:headEnd/>
            <a:tailEnd/>
          </a:ln>
        </p:spPr>
        <p:txBody>
          <a:bodyPr wrap="none">
            <a:spAutoFit/>
          </a:bodyPr>
          <a:lstStyle/>
          <a:p>
            <a:r>
              <a:rPr lang="en-US" sz="1800"/>
              <a:t>1 molecule W</a:t>
            </a:r>
            <a:r>
              <a:rPr lang="en-US" sz="1800" baseline="-25000"/>
              <a:t>2</a:t>
            </a:r>
            <a:endParaRPr lang="en-US" sz="1800"/>
          </a:p>
        </p:txBody>
      </p:sp>
      <p:grpSp>
        <p:nvGrpSpPr>
          <p:cNvPr id="2" name="Group 38"/>
          <p:cNvGrpSpPr>
            <a:grpSpLocks/>
          </p:cNvGrpSpPr>
          <p:nvPr/>
        </p:nvGrpSpPr>
        <p:grpSpPr bwMode="auto">
          <a:xfrm>
            <a:off x="2586038" y="4694238"/>
            <a:ext cx="941387" cy="676275"/>
            <a:chOff x="1872" y="2730"/>
            <a:chExt cx="816" cy="438"/>
          </a:xfrm>
        </p:grpSpPr>
        <p:sp>
          <p:nvSpPr>
            <p:cNvPr id="157780" name="AutoShape 3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81" name="Line 4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1"/>
          <p:cNvGrpSpPr>
            <a:grpSpLocks/>
          </p:cNvGrpSpPr>
          <p:nvPr/>
        </p:nvGrpSpPr>
        <p:grpSpPr bwMode="auto">
          <a:xfrm>
            <a:off x="3562350" y="4694238"/>
            <a:ext cx="1098550" cy="676275"/>
            <a:chOff x="1872" y="2730"/>
            <a:chExt cx="816" cy="438"/>
          </a:xfrm>
        </p:grpSpPr>
        <p:sp>
          <p:nvSpPr>
            <p:cNvPr id="157778" name="AutoShape 4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9" name="Line 4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44"/>
          <p:cNvGrpSpPr>
            <a:grpSpLocks/>
          </p:cNvGrpSpPr>
          <p:nvPr/>
        </p:nvGrpSpPr>
        <p:grpSpPr bwMode="auto">
          <a:xfrm>
            <a:off x="4700588" y="4694238"/>
            <a:ext cx="2670175" cy="676275"/>
            <a:chOff x="1872" y="2730"/>
            <a:chExt cx="816" cy="438"/>
          </a:xfrm>
        </p:grpSpPr>
        <p:sp>
          <p:nvSpPr>
            <p:cNvPr id="157776"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7"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47"/>
          <p:cNvGrpSpPr>
            <a:grpSpLocks/>
          </p:cNvGrpSpPr>
          <p:nvPr/>
        </p:nvGrpSpPr>
        <p:grpSpPr bwMode="auto">
          <a:xfrm>
            <a:off x="7400925" y="4694238"/>
            <a:ext cx="1598613" cy="676275"/>
            <a:chOff x="1872" y="2730"/>
            <a:chExt cx="816" cy="438"/>
          </a:xfrm>
        </p:grpSpPr>
        <p:sp>
          <p:nvSpPr>
            <p:cNvPr id="157774"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5"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9586" name="Line 50"/>
          <p:cNvSpPr>
            <a:spLocks noChangeShapeType="1"/>
          </p:cNvSpPr>
          <p:nvPr/>
        </p:nvSpPr>
        <p:spPr bwMode="auto">
          <a:xfrm flipV="1">
            <a:off x="2159000" y="4999038"/>
            <a:ext cx="360363" cy="68262"/>
          </a:xfrm>
          <a:prstGeom prst="line">
            <a:avLst/>
          </a:prstGeom>
          <a:noFill/>
          <a:ln w="9525">
            <a:solidFill>
              <a:srgbClr val="FF0000"/>
            </a:solidFill>
            <a:round/>
            <a:headEnd/>
            <a:tailEnd/>
          </a:ln>
        </p:spPr>
        <p:txBody>
          <a:bodyPr/>
          <a:lstStyle/>
          <a:p>
            <a:endParaRPr lang="en-US"/>
          </a:p>
        </p:txBody>
      </p:sp>
      <p:sp>
        <p:nvSpPr>
          <p:cNvPr id="449587" name="Line 51"/>
          <p:cNvSpPr>
            <a:spLocks noChangeShapeType="1"/>
          </p:cNvSpPr>
          <p:nvPr/>
        </p:nvSpPr>
        <p:spPr bwMode="auto">
          <a:xfrm flipV="1">
            <a:off x="3060700" y="5181600"/>
            <a:ext cx="419100" cy="79375"/>
          </a:xfrm>
          <a:prstGeom prst="line">
            <a:avLst/>
          </a:prstGeom>
          <a:noFill/>
          <a:ln w="9525">
            <a:solidFill>
              <a:srgbClr val="FF0000"/>
            </a:solidFill>
            <a:round/>
            <a:headEnd/>
            <a:tailEnd/>
          </a:ln>
        </p:spPr>
        <p:txBody>
          <a:bodyPr/>
          <a:lstStyle/>
          <a:p>
            <a:endParaRPr lang="en-US"/>
          </a:p>
        </p:txBody>
      </p:sp>
      <p:sp>
        <p:nvSpPr>
          <p:cNvPr id="449588" name="Line 52"/>
          <p:cNvSpPr>
            <a:spLocks noChangeShapeType="1"/>
          </p:cNvSpPr>
          <p:nvPr/>
        </p:nvSpPr>
        <p:spPr bwMode="auto">
          <a:xfrm flipV="1">
            <a:off x="2813050" y="4813300"/>
            <a:ext cx="657225" cy="123825"/>
          </a:xfrm>
          <a:prstGeom prst="line">
            <a:avLst/>
          </a:prstGeom>
          <a:noFill/>
          <a:ln w="9525">
            <a:solidFill>
              <a:srgbClr val="FF0000"/>
            </a:solidFill>
            <a:round/>
            <a:headEnd/>
            <a:tailEnd/>
          </a:ln>
        </p:spPr>
        <p:txBody>
          <a:bodyPr/>
          <a:lstStyle/>
          <a:p>
            <a:endParaRPr lang="en-US"/>
          </a:p>
        </p:txBody>
      </p:sp>
      <p:sp>
        <p:nvSpPr>
          <p:cNvPr id="449589" name="Line 53"/>
          <p:cNvSpPr>
            <a:spLocks noChangeShapeType="1"/>
          </p:cNvSpPr>
          <p:nvPr/>
        </p:nvSpPr>
        <p:spPr bwMode="auto">
          <a:xfrm flipV="1">
            <a:off x="3911600" y="5181600"/>
            <a:ext cx="550863" cy="103188"/>
          </a:xfrm>
          <a:prstGeom prst="line">
            <a:avLst/>
          </a:prstGeom>
          <a:noFill/>
          <a:ln w="9525">
            <a:solidFill>
              <a:srgbClr val="FF0000"/>
            </a:solidFill>
            <a:round/>
            <a:headEnd/>
            <a:tailEnd/>
          </a:ln>
        </p:spPr>
        <p:txBody>
          <a:bodyPr/>
          <a:lstStyle/>
          <a:p>
            <a:endParaRPr lang="en-US"/>
          </a:p>
        </p:txBody>
      </p:sp>
      <p:sp>
        <p:nvSpPr>
          <p:cNvPr id="449590" name="Line 54"/>
          <p:cNvSpPr>
            <a:spLocks noChangeShapeType="1"/>
          </p:cNvSpPr>
          <p:nvPr/>
        </p:nvSpPr>
        <p:spPr bwMode="auto">
          <a:xfrm flipV="1">
            <a:off x="3819525" y="4848225"/>
            <a:ext cx="669925" cy="103188"/>
          </a:xfrm>
          <a:prstGeom prst="line">
            <a:avLst/>
          </a:prstGeom>
          <a:noFill/>
          <a:ln w="9525">
            <a:solidFill>
              <a:srgbClr val="FF0000"/>
            </a:solidFill>
            <a:round/>
            <a:headEnd/>
            <a:tailEnd/>
          </a:ln>
        </p:spPr>
        <p:txBody>
          <a:bodyPr/>
          <a:lstStyle/>
          <a:p>
            <a:endParaRPr lang="en-US"/>
          </a:p>
        </p:txBody>
      </p:sp>
      <p:sp>
        <p:nvSpPr>
          <p:cNvPr id="449591" name="Line 55"/>
          <p:cNvSpPr>
            <a:spLocks noChangeShapeType="1"/>
          </p:cNvSpPr>
          <p:nvPr/>
        </p:nvSpPr>
        <p:spPr bwMode="auto">
          <a:xfrm flipV="1">
            <a:off x="5659438" y="5160963"/>
            <a:ext cx="731837" cy="114300"/>
          </a:xfrm>
          <a:prstGeom prst="line">
            <a:avLst/>
          </a:prstGeom>
          <a:noFill/>
          <a:ln w="9525">
            <a:solidFill>
              <a:srgbClr val="FF0000"/>
            </a:solidFill>
            <a:round/>
            <a:headEnd/>
            <a:tailEnd/>
          </a:ln>
        </p:spPr>
        <p:txBody>
          <a:bodyPr/>
          <a:lstStyle/>
          <a:p>
            <a:endParaRPr lang="en-US"/>
          </a:p>
        </p:txBody>
      </p:sp>
      <p:sp>
        <p:nvSpPr>
          <p:cNvPr id="449592" name="Line 56"/>
          <p:cNvSpPr>
            <a:spLocks noChangeShapeType="1"/>
          </p:cNvSpPr>
          <p:nvPr/>
        </p:nvSpPr>
        <p:spPr bwMode="auto">
          <a:xfrm flipV="1">
            <a:off x="5938838" y="4811713"/>
            <a:ext cx="1323975" cy="139700"/>
          </a:xfrm>
          <a:prstGeom prst="line">
            <a:avLst/>
          </a:prstGeom>
          <a:noFill/>
          <a:ln w="9525">
            <a:solidFill>
              <a:srgbClr val="FF0000"/>
            </a:solidFill>
            <a:round/>
            <a:headEnd/>
            <a:tailEnd/>
          </a:ln>
        </p:spPr>
        <p:txBody>
          <a:bodyPr/>
          <a:lstStyle/>
          <a:p>
            <a:endParaRPr lang="en-US"/>
          </a:p>
        </p:txBody>
      </p:sp>
      <p:sp>
        <p:nvSpPr>
          <p:cNvPr id="449593" name="Line 57"/>
          <p:cNvSpPr>
            <a:spLocks noChangeShapeType="1"/>
          </p:cNvSpPr>
          <p:nvPr/>
        </p:nvSpPr>
        <p:spPr bwMode="auto">
          <a:xfrm flipV="1">
            <a:off x="7602538" y="5176838"/>
            <a:ext cx="1270000" cy="98425"/>
          </a:xfrm>
          <a:prstGeom prst="line">
            <a:avLst/>
          </a:prstGeom>
          <a:noFill/>
          <a:ln w="9525">
            <a:solidFill>
              <a:srgbClr val="FF0000"/>
            </a:solidFill>
            <a:round/>
            <a:headEnd/>
            <a:tailEnd/>
          </a:ln>
        </p:spPr>
        <p:txBody>
          <a:bodyPr/>
          <a:lstStyle/>
          <a:p>
            <a:endParaRPr lang="en-US"/>
          </a:p>
        </p:txBody>
      </p:sp>
      <p:sp>
        <p:nvSpPr>
          <p:cNvPr id="449594" name="Text Box 58"/>
          <p:cNvSpPr txBox="1">
            <a:spLocks noChangeArrowheads="1"/>
          </p:cNvSpPr>
          <p:nvPr/>
        </p:nvSpPr>
        <p:spPr bwMode="auto">
          <a:xfrm>
            <a:off x="6375400" y="5791200"/>
            <a:ext cx="2481263" cy="396875"/>
          </a:xfrm>
          <a:prstGeom prst="rect">
            <a:avLst/>
          </a:prstGeom>
          <a:noFill/>
          <a:ln w="9525">
            <a:noFill/>
            <a:miter lim="800000"/>
            <a:headEnd/>
            <a:tailEnd/>
          </a:ln>
        </p:spPr>
        <p:txBody>
          <a:bodyPr wrap="none">
            <a:spAutoFit/>
          </a:bodyPr>
          <a:lstStyle/>
          <a:p>
            <a:r>
              <a:rPr lang="en-US" sz="2000"/>
              <a:t>8.45 x 10</a:t>
            </a:r>
            <a:r>
              <a:rPr lang="en-US" sz="2000" baseline="30000"/>
              <a:t>24</a:t>
            </a:r>
            <a:r>
              <a:rPr lang="en-US" sz="2000"/>
              <a:t> atoms W</a:t>
            </a:r>
          </a:p>
        </p:txBody>
      </p:sp>
      <p:sp>
        <p:nvSpPr>
          <p:cNvPr id="449595" name="Text Box 59"/>
          <p:cNvSpPr txBox="1">
            <a:spLocks noChangeArrowheads="1"/>
          </p:cNvSpPr>
          <p:nvPr/>
        </p:nvSpPr>
        <p:spPr bwMode="auto">
          <a:xfrm>
            <a:off x="6821488" y="5840413"/>
            <a:ext cx="1568450" cy="274637"/>
          </a:xfrm>
          <a:prstGeom prst="rect">
            <a:avLst/>
          </a:prstGeom>
          <a:noFill/>
          <a:ln w="9525">
            <a:noFill/>
            <a:miter lim="800000"/>
            <a:headEnd/>
            <a:tailEnd/>
          </a:ln>
        </p:spPr>
        <p:txBody>
          <a:bodyPr wrap="none">
            <a:spAutoFit/>
          </a:bodyPr>
          <a:lstStyle/>
          <a:p>
            <a:r>
              <a:rPr lang="en-US" sz="1200"/>
              <a:t>8.45 x 10</a:t>
            </a:r>
            <a:r>
              <a:rPr lang="en-US" sz="1200" baseline="30000"/>
              <a:t>24</a:t>
            </a:r>
            <a:r>
              <a:rPr lang="en-US" sz="1200"/>
              <a:t> atoms W</a:t>
            </a:r>
          </a:p>
        </p:txBody>
      </p:sp>
      <p:sp>
        <p:nvSpPr>
          <p:cNvPr id="449596" name="Text Box 60"/>
          <p:cNvSpPr txBox="1">
            <a:spLocks noChangeArrowheads="1"/>
          </p:cNvSpPr>
          <p:nvPr/>
        </p:nvSpPr>
        <p:spPr bwMode="auto">
          <a:xfrm>
            <a:off x="823913" y="5800725"/>
            <a:ext cx="1879600" cy="366713"/>
          </a:xfrm>
          <a:prstGeom prst="rect">
            <a:avLst/>
          </a:prstGeom>
          <a:noFill/>
          <a:ln w="9525">
            <a:noFill/>
            <a:miter lim="800000"/>
            <a:headEnd/>
            <a:tailEnd/>
          </a:ln>
        </p:spPr>
        <p:txBody>
          <a:bodyPr wrap="none">
            <a:spAutoFit/>
          </a:bodyPr>
          <a:lstStyle/>
          <a:p>
            <a:r>
              <a:rPr lang="en-US" sz="1800"/>
              <a:t>x L X  =  625 g Y</a:t>
            </a:r>
            <a:endParaRPr lang="en-US" sz="1800" baseline="-25000"/>
          </a:p>
        </p:txBody>
      </p:sp>
      <p:sp>
        <p:nvSpPr>
          <p:cNvPr id="449597" name="Text Box 61"/>
          <p:cNvSpPr txBox="1">
            <a:spLocks noChangeArrowheads="1"/>
          </p:cNvSpPr>
          <p:nvPr/>
        </p:nvSpPr>
        <p:spPr bwMode="auto">
          <a:xfrm>
            <a:off x="2651125" y="5626100"/>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98" name="Text Box 62"/>
          <p:cNvSpPr txBox="1">
            <a:spLocks noChangeArrowheads="1"/>
          </p:cNvSpPr>
          <p:nvPr/>
        </p:nvSpPr>
        <p:spPr bwMode="auto">
          <a:xfrm>
            <a:off x="2743200" y="5981700"/>
            <a:ext cx="844550" cy="366713"/>
          </a:xfrm>
          <a:prstGeom prst="rect">
            <a:avLst/>
          </a:prstGeom>
          <a:noFill/>
          <a:ln w="9525">
            <a:noFill/>
            <a:miter lim="800000"/>
            <a:headEnd/>
            <a:tailEnd/>
          </a:ln>
        </p:spPr>
        <p:txBody>
          <a:bodyPr wrap="none">
            <a:spAutoFit/>
          </a:bodyPr>
          <a:lstStyle/>
          <a:p>
            <a:r>
              <a:rPr lang="en-US" sz="1800"/>
              <a:t>89 g Y</a:t>
            </a:r>
            <a:endParaRPr lang="en-US" sz="1800" baseline="-25000"/>
          </a:p>
        </p:txBody>
      </p:sp>
      <p:sp>
        <p:nvSpPr>
          <p:cNvPr id="449599" name="Text Box 63"/>
          <p:cNvSpPr txBox="1">
            <a:spLocks noChangeArrowheads="1"/>
          </p:cNvSpPr>
          <p:nvPr/>
        </p:nvSpPr>
        <p:spPr bwMode="auto">
          <a:xfrm>
            <a:off x="3695700" y="5981700"/>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600" name="Text Box 64"/>
          <p:cNvSpPr txBox="1">
            <a:spLocks noChangeArrowheads="1"/>
          </p:cNvSpPr>
          <p:nvPr/>
        </p:nvSpPr>
        <p:spPr bwMode="auto">
          <a:xfrm>
            <a:off x="3686175" y="5634038"/>
            <a:ext cx="958850" cy="366712"/>
          </a:xfrm>
          <a:prstGeom prst="rect">
            <a:avLst/>
          </a:prstGeom>
          <a:noFill/>
          <a:ln w="9525">
            <a:noFill/>
            <a:miter lim="800000"/>
            <a:headEnd/>
            <a:tailEnd/>
          </a:ln>
        </p:spPr>
        <p:txBody>
          <a:bodyPr wrap="none">
            <a:spAutoFit/>
          </a:bodyPr>
          <a:lstStyle/>
          <a:p>
            <a:r>
              <a:rPr lang="en-US" sz="1800"/>
              <a:t>2 mol X</a:t>
            </a:r>
            <a:endParaRPr lang="en-US" sz="1800" baseline="-25000"/>
          </a:p>
        </p:txBody>
      </p:sp>
      <p:sp>
        <p:nvSpPr>
          <p:cNvPr id="449601" name="Text Box 65"/>
          <p:cNvSpPr txBox="1">
            <a:spLocks noChangeArrowheads="1"/>
          </p:cNvSpPr>
          <p:nvPr/>
        </p:nvSpPr>
        <p:spPr bwMode="auto">
          <a:xfrm>
            <a:off x="4754563" y="5634038"/>
            <a:ext cx="1035050" cy="366712"/>
          </a:xfrm>
          <a:prstGeom prst="rect">
            <a:avLst/>
          </a:prstGeom>
          <a:noFill/>
          <a:ln w="9525">
            <a:noFill/>
            <a:miter lim="800000"/>
            <a:headEnd/>
            <a:tailEnd/>
          </a:ln>
        </p:spPr>
        <p:txBody>
          <a:bodyPr wrap="none">
            <a:spAutoFit/>
          </a:bodyPr>
          <a:lstStyle/>
          <a:p>
            <a:r>
              <a:rPr lang="en-US" sz="1800"/>
              <a:t>22.4 L X</a:t>
            </a:r>
          </a:p>
        </p:txBody>
      </p:sp>
      <p:sp>
        <p:nvSpPr>
          <p:cNvPr id="449602" name="Text Box 66"/>
          <p:cNvSpPr txBox="1">
            <a:spLocks noChangeArrowheads="1"/>
          </p:cNvSpPr>
          <p:nvPr/>
        </p:nvSpPr>
        <p:spPr bwMode="auto">
          <a:xfrm>
            <a:off x="4759325" y="5981700"/>
            <a:ext cx="958850" cy="366713"/>
          </a:xfrm>
          <a:prstGeom prst="rect">
            <a:avLst/>
          </a:prstGeom>
          <a:noFill/>
          <a:ln w="9525">
            <a:noFill/>
            <a:miter lim="800000"/>
            <a:headEnd/>
            <a:tailEnd/>
          </a:ln>
        </p:spPr>
        <p:txBody>
          <a:bodyPr wrap="none">
            <a:spAutoFit/>
          </a:bodyPr>
          <a:lstStyle/>
          <a:p>
            <a:r>
              <a:rPr lang="en-US" sz="1800"/>
              <a:t>1 mol X</a:t>
            </a:r>
            <a:endParaRPr lang="en-US" sz="1800" baseline="-25000"/>
          </a:p>
        </p:txBody>
      </p:sp>
      <p:grpSp>
        <p:nvGrpSpPr>
          <p:cNvPr id="6" name="Group 67"/>
          <p:cNvGrpSpPr>
            <a:grpSpLocks/>
          </p:cNvGrpSpPr>
          <p:nvPr/>
        </p:nvGrpSpPr>
        <p:grpSpPr bwMode="auto">
          <a:xfrm>
            <a:off x="2652713" y="5649913"/>
            <a:ext cx="989012" cy="676275"/>
            <a:chOff x="1872" y="2730"/>
            <a:chExt cx="816" cy="438"/>
          </a:xfrm>
        </p:grpSpPr>
        <p:sp>
          <p:nvSpPr>
            <p:cNvPr id="157772" name="AutoShape 6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3" name="Line 6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70"/>
          <p:cNvGrpSpPr>
            <a:grpSpLocks/>
          </p:cNvGrpSpPr>
          <p:nvPr/>
        </p:nvGrpSpPr>
        <p:grpSpPr bwMode="auto">
          <a:xfrm>
            <a:off x="3673475" y="5649913"/>
            <a:ext cx="1014413" cy="676275"/>
            <a:chOff x="1872" y="2730"/>
            <a:chExt cx="816" cy="438"/>
          </a:xfrm>
        </p:grpSpPr>
        <p:sp>
          <p:nvSpPr>
            <p:cNvPr id="157770" name="AutoShape 7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1" name="Line 7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8" name="Group 73"/>
          <p:cNvGrpSpPr>
            <a:grpSpLocks/>
          </p:cNvGrpSpPr>
          <p:nvPr/>
        </p:nvGrpSpPr>
        <p:grpSpPr bwMode="auto">
          <a:xfrm>
            <a:off x="4722813" y="5649913"/>
            <a:ext cx="1101725" cy="676275"/>
            <a:chOff x="1872" y="2730"/>
            <a:chExt cx="816" cy="438"/>
          </a:xfrm>
        </p:grpSpPr>
        <p:sp>
          <p:nvSpPr>
            <p:cNvPr id="157768"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69"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9612" name="Line 76"/>
          <p:cNvSpPr>
            <a:spLocks noChangeShapeType="1"/>
          </p:cNvSpPr>
          <p:nvPr/>
        </p:nvSpPr>
        <p:spPr bwMode="auto">
          <a:xfrm flipV="1">
            <a:off x="2217738" y="5954713"/>
            <a:ext cx="407987" cy="123825"/>
          </a:xfrm>
          <a:prstGeom prst="line">
            <a:avLst/>
          </a:prstGeom>
          <a:noFill/>
          <a:ln w="9525">
            <a:solidFill>
              <a:srgbClr val="FF0000"/>
            </a:solidFill>
            <a:round/>
            <a:headEnd/>
            <a:tailEnd/>
          </a:ln>
        </p:spPr>
        <p:txBody>
          <a:bodyPr/>
          <a:lstStyle/>
          <a:p>
            <a:endParaRPr lang="en-US"/>
          </a:p>
        </p:txBody>
      </p:sp>
      <p:sp>
        <p:nvSpPr>
          <p:cNvPr id="449613" name="Line 77"/>
          <p:cNvSpPr>
            <a:spLocks noChangeShapeType="1"/>
          </p:cNvSpPr>
          <p:nvPr/>
        </p:nvSpPr>
        <p:spPr bwMode="auto">
          <a:xfrm flipV="1">
            <a:off x="3071813" y="6161088"/>
            <a:ext cx="444500" cy="88900"/>
          </a:xfrm>
          <a:prstGeom prst="line">
            <a:avLst/>
          </a:prstGeom>
          <a:noFill/>
          <a:ln w="9525">
            <a:solidFill>
              <a:srgbClr val="FF0000"/>
            </a:solidFill>
            <a:round/>
            <a:headEnd/>
            <a:tailEnd/>
          </a:ln>
        </p:spPr>
        <p:txBody>
          <a:bodyPr/>
          <a:lstStyle/>
          <a:p>
            <a:endParaRPr lang="en-US"/>
          </a:p>
        </p:txBody>
      </p:sp>
      <p:sp>
        <p:nvSpPr>
          <p:cNvPr id="449614" name="Line 78"/>
          <p:cNvSpPr>
            <a:spLocks noChangeShapeType="1"/>
          </p:cNvSpPr>
          <p:nvPr/>
        </p:nvSpPr>
        <p:spPr bwMode="auto">
          <a:xfrm flipV="1">
            <a:off x="2901950" y="5780088"/>
            <a:ext cx="657225" cy="123825"/>
          </a:xfrm>
          <a:prstGeom prst="line">
            <a:avLst/>
          </a:prstGeom>
          <a:noFill/>
          <a:ln w="9525">
            <a:solidFill>
              <a:srgbClr val="FF0000"/>
            </a:solidFill>
            <a:round/>
            <a:headEnd/>
            <a:tailEnd/>
          </a:ln>
        </p:spPr>
        <p:txBody>
          <a:bodyPr/>
          <a:lstStyle/>
          <a:p>
            <a:endParaRPr lang="en-US"/>
          </a:p>
        </p:txBody>
      </p:sp>
      <p:sp>
        <p:nvSpPr>
          <p:cNvPr id="449615" name="Line 79"/>
          <p:cNvSpPr>
            <a:spLocks noChangeShapeType="1"/>
          </p:cNvSpPr>
          <p:nvPr/>
        </p:nvSpPr>
        <p:spPr bwMode="auto">
          <a:xfrm flipV="1">
            <a:off x="3956050" y="6116638"/>
            <a:ext cx="644525" cy="123825"/>
          </a:xfrm>
          <a:prstGeom prst="line">
            <a:avLst/>
          </a:prstGeom>
          <a:noFill/>
          <a:ln w="9525">
            <a:solidFill>
              <a:srgbClr val="FF0000"/>
            </a:solidFill>
            <a:round/>
            <a:headEnd/>
            <a:tailEnd/>
          </a:ln>
        </p:spPr>
        <p:txBody>
          <a:bodyPr/>
          <a:lstStyle/>
          <a:p>
            <a:endParaRPr lang="en-US"/>
          </a:p>
        </p:txBody>
      </p:sp>
      <p:sp>
        <p:nvSpPr>
          <p:cNvPr id="449616" name="Line 80"/>
          <p:cNvSpPr>
            <a:spLocks noChangeShapeType="1"/>
          </p:cNvSpPr>
          <p:nvPr/>
        </p:nvSpPr>
        <p:spPr bwMode="auto">
          <a:xfrm flipV="1">
            <a:off x="4002088" y="5783263"/>
            <a:ext cx="563562" cy="123825"/>
          </a:xfrm>
          <a:prstGeom prst="line">
            <a:avLst/>
          </a:prstGeom>
          <a:noFill/>
          <a:ln w="9525">
            <a:solidFill>
              <a:srgbClr val="FF0000"/>
            </a:solidFill>
            <a:round/>
            <a:headEnd/>
            <a:tailEnd/>
          </a:ln>
        </p:spPr>
        <p:txBody>
          <a:bodyPr/>
          <a:lstStyle/>
          <a:p>
            <a:endParaRPr lang="en-US"/>
          </a:p>
        </p:txBody>
      </p:sp>
      <p:sp>
        <p:nvSpPr>
          <p:cNvPr id="449617" name="Line 81"/>
          <p:cNvSpPr>
            <a:spLocks noChangeShapeType="1"/>
          </p:cNvSpPr>
          <p:nvPr/>
        </p:nvSpPr>
        <p:spPr bwMode="auto">
          <a:xfrm flipV="1">
            <a:off x="5048250" y="6140450"/>
            <a:ext cx="565150" cy="101600"/>
          </a:xfrm>
          <a:prstGeom prst="line">
            <a:avLst/>
          </a:prstGeom>
          <a:noFill/>
          <a:ln w="9525">
            <a:solidFill>
              <a:srgbClr val="FF0000"/>
            </a:solidFill>
            <a:round/>
            <a:headEnd/>
            <a:tailEnd/>
          </a:ln>
        </p:spPr>
        <p:txBody>
          <a:bodyPr/>
          <a:lstStyle/>
          <a:p>
            <a:endParaRPr lang="en-US"/>
          </a:p>
        </p:txBody>
      </p:sp>
      <p:sp>
        <p:nvSpPr>
          <p:cNvPr id="449618" name="Text Box 82"/>
          <p:cNvSpPr txBox="1">
            <a:spLocks noChangeArrowheads="1"/>
          </p:cNvSpPr>
          <p:nvPr/>
        </p:nvSpPr>
        <p:spPr bwMode="auto">
          <a:xfrm>
            <a:off x="5857875" y="5784850"/>
            <a:ext cx="401638" cy="396875"/>
          </a:xfrm>
          <a:prstGeom prst="rect">
            <a:avLst/>
          </a:prstGeom>
          <a:noFill/>
          <a:ln w="9525">
            <a:noFill/>
            <a:miter lim="800000"/>
            <a:headEnd/>
            <a:tailEnd/>
          </a:ln>
        </p:spPr>
        <p:txBody>
          <a:bodyPr wrap="none">
            <a:spAutoFit/>
          </a:bodyPr>
          <a:lstStyle/>
          <a:p>
            <a:r>
              <a:rPr lang="en-US" sz="2000"/>
              <a:t>= </a:t>
            </a:r>
          </a:p>
        </p:txBody>
      </p:sp>
      <p:sp>
        <p:nvSpPr>
          <p:cNvPr id="449619" name="Text Box 83"/>
          <p:cNvSpPr txBox="1">
            <a:spLocks noChangeArrowheads="1"/>
          </p:cNvSpPr>
          <p:nvPr/>
        </p:nvSpPr>
        <p:spPr bwMode="auto">
          <a:xfrm>
            <a:off x="6142038" y="5783263"/>
            <a:ext cx="1058862" cy="396875"/>
          </a:xfrm>
          <a:prstGeom prst="rect">
            <a:avLst/>
          </a:prstGeom>
          <a:noFill/>
          <a:ln w="9525">
            <a:noFill/>
            <a:miter lim="800000"/>
            <a:headEnd/>
            <a:tailEnd/>
          </a:ln>
        </p:spPr>
        <p:txBody>
          <a:bodyPr wrap="none">
            <a:spAutoFit/>
          </a:bodyPr>
          <a:lstStyle/>
          <a:p>
            <a:r>
              <a:rPr lang="en-US" sz="2000"/>
              <a:t>315 L X</a:t>
            </a:r>
          </a:p>
        </p:txBody>
      </p:sp>
      <p:sp>
        <p:nvSpPr>
          <p:cNvPr id="449620" name="Text Box 84"/>
          <p:cNvSpPr txBox="1">
            <a:spLocks noChangeArrowheads="1"/>
          </p:cNvSpPr>
          <p:nvPr/>
        </p:nvSpPr>
        <p:spPr bwMode="auto">
          <a:xfrm>
            <a:off x="6332538" y="5881688"/>
            <a:ext cx="708025" cy="274637"/>
          </a:xfrm>
          <a:prstGeom prst="rect">
            <a:avLst/>
          </a:prstGeom>
          <a:noFill/>
          <a:ln w="9525">
            <a:noFill/>
            <a:miter lim="800000"/>
            <a:headEnd/>
            <a:tailEnd/>
          </a:ln>
        </p:spPr>
        <p:txBody>
          <a:bodyPr wrap="none">
            <a:spAutoFit/>
          </a:bodyPr>
          <a:lstStyle/>
          <a:p>
            <a:r>
              <a:rPr lang="en-US" sz="1200"/>
              <a:t>315 L X</a:t>
            </a:r>
          </a:p>
        </p:txBody>
      </p:sp>
      <p:sp>
        <p:nvSpPr>
          <p:cNvPr id="449621" name="Text Box 85"/>
          <p:cNvSpPr txBox="1">
            <a:spLocks noChangeArrowheads="1"/>
          </p:cNvSpPr>
          <p:nvPr/>
        </p:nvSpPr>
        <p:spPr bwMode="auto">
          <a:xfrm>
            <a:off x="7842250" y="3290888"/>
            <a:ext cx="819150" cy="396875"/>
          </a:xfrm>
          <a:prstGeom prst="rect">
            <a:avLst/>
          </a:prstGeom>
          <a:noFill/>
          <a:ln w="9525">
            <a:noFill/>
            <a:miter lim="800000"/>
            <a:headEnd/>
            <a:tailEnd/>
          </a:ln>
        </p:spPr>
        <p:txBody>
          <a:bodyPr wrap="none">
            <a:spAutoFit/>
          </a:bodyPr>
          <a:lstStyle/>
          <a:p>
            <a:r>
              <a:rPr lang="en-US" sz="2000"/>
              <a:t>625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49550"/>
                                        </p:tgtEl>
                                        <p:attrNameLst>
                                          <p:attrName>style.visibility</p:attrName>
                                        </p:attrNameLst>
                                      </p:cBhvr>
                                      <p:to>
                                        <p:strVal val="visible"/>
                                      </p:to>
                                    </p:set>
                                    <p:anim calcmode="lin" valueType="num">
                                      <p:cBhvr>
                                        <p:cTn id="7" dur="500" fill="hold"/>
                                        <p:tgtEl>
                                          <p:spTgt spid="4495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495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495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4955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1" nodeType="withEffect">
                                  <p:stCondLst>
                                    <p:cond delay="0"/>
                                  </p:stCondLst>
                                  <p:childTnLst>
                                    <p:set>
                                      <p:cBhvr>
                                        <p:cTn id="12" dur="1" fill="hold">
                                          <p:stCondLst>
                                            <p:cond delay="0"/>
                                          </p:stCondLst>
                                        </p:cTn>
                                        <p:tgtEl>
                                          <p:spTgt spid="449549"/>
                                        </p:tgtEl>
                                        <p:attrNameLst>
                                          <p:attrName>style.visibility</p:attrName>
                                        </p:attrNameLst>
                                      </p:cBhvr>
                                      <p:to>
                                        <p:strVal val="visible"/>
                                      </p:to>
                                    </p:set>
                                    <p:anim calcmode="lin" valueType="num">
                                      <p:cBhvr>
                                        <p:cTn id="13" dur="500" fill="hold"/>
                                        <p:tgtEl>
                                          <p:spTgt spid="44954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4954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4954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49549"/>
                                        </p:tgtEl>
                                        <p:attrNameLst>
                                          <p:attrName>ppt_y</p:attrName>
                                        </p:attrNameLst>
                                      </p:cBhvr>
                                      <p:tavLst>
                                        <p:tav tm="0">
                                          <p:val>
                                            <p:strVal val="#ppt_y"/>
                                          </p:val>
                                        </p:tav>
                                        <p:tav tm="100000">
                                          <p:val>
                                            <p:strVal val="#ppt_y"/>
                                          </p:val>
                                        </p:tav>
                                      </p:tavLst>
                                    </p:anim>
                                  </p:childTnLst>
                                </p:cTn>
                              </p:par>
                              <p:par>
                                <p:cTn id="17" presetID="39" presetClass="entr" presetSubtype="0" accel="100000" fill="hold" grpId="1" nodeType="withEffect">
                                  <p:stCondLst>
                                    <p:cond delay="0"/>
                                  </p:stCondLst>
                                  <p:childTnLst>
                                    <p:set>
                                      <p:cBhvr>
                                        <p:cTn id="18" dur="1" fill="hold">
                                          <p:stCondLst>
                                            <p:cond delay="0"/>
                                          </p:stCondLst>
                                        </p:cTn>
                                        <p:tgtEl>
                                          <p:spTgt spid="449548"/>
                                        </p:tgtEl>
                                        <p:attrNameLst>
                                          <p:attrName>style.visibility</p:attrName>
                                        </p:attrNameLst>
                                      </p:cBhvr>
                                      <p:to>
                                        <p:strVal val="visible"/>
                                      </p:to>
                                    </p:set>
                                    <p:anim calcmode="lin" valueType="num">
                                      <p:cBhvr>
                                        <p:cTn id="19" dur="500" fill="hold"/>
                                        <p:tgtEl>
                                          <p:spTgt spid="44954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4954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4954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49548"/>
                                        </p:tgtEl>
                                        <p:attrNameLst>
                                          <p:attrName>ppt_y</p:attrName>
                                        </p:attrNameLst>
                                      </p:cBhvr>
                                      <p:tavLst>
                                        <p:tav tm="0">
                                          <p:val>
                                            <p:strVal val="#ppt_y"/>
                                          </p:val>
                                        </p:tav>
                                        <p:tav tm="100000">
                                          <p:val>
                                            <p:strVal val="#ppt_y"/>
                                          </p:val>
                                        </p:tav>
                                      </p:tavLst>
                                    </p:anim>
                                  </p:childTnLst>
                                </p:cTn>
                              </p:par>
                              <p:par>
                                <p:cTn id="23" presetID="39" presetClass="entr" presetSubtype="0" accel="100000" fill="hold" grpId="1" nodeType="withEffect">
                                  <p:stCondLst>
                                    <p:cond delay="0"/>
                                  </p:stCondLst>
                                  <p:childTnLst>
                                    <p:set>
                                      <p:cBhvr>
                                        <p:cTn id="24" dur="1" fill="hold">
                                          <p:stCondLst>
                                            <p:cond delay="0"/>
                                          </p:stCondLst>
                                        </p:cTn>
                                        <p:tgtEl>
                                          <p:spTgt spid="449556"/>
                                        </p:tgtEl>
                                        <p:attrNameLst>
                                          <p:attrName>style.visibility</p:attrName>
                                        </p:attrNameLst>
                                      </p:cBhvr>
                                      <p:to>
                                        <p:strVal val="visible"/>
                                      </p:to>
                                    </p:set>
                                    <p:anim calcmode="lin" valueType="num">
                                      <p:cBhvr>
                                        <p:cTn id="25" dur="500" fill="hold"/>
                                        <p:tgtEl>
                                          <p:spTgt spid="44955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4955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4955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49556"/>
                                        </p:tgtEl>
                                        <p:attrNameLst>
                                          <p:attrName>ppt_y</p:attrName>
                                        </p:attrNameLst>
                                      </p:cBhvr>
                                      <p:tavLst>
                                        <p:tav tm="0">
                                          <p:val>
                                            <p:strVal val="#ppt_y"/>
                                          </p:val>
                                        </p:tav>
                                        <p:tav tm="100000">
                                          <p:val>
                                            <p:strVal val="#ppt_y"/>
                                          </p:val>
                                        </p:tav>
                                      </p:tavLst>
                                    </p:anim>
                                  </p:childTnLst>
                                </p:cTn>
                              </p:par>
                              <p:par>
                                <p:cTn id="29" presetID="39" presetClass="entr" presetSubtype="0" accel="100000" fill="hold" grpId="1" nodeType="withEffect">
                                  <p:stCondLst>
                                    <p:cond delay="0"/>
                                  </p:stCondLst>
                                  <p:childTnLst>
                                    <p:set>
                                      <p:cBhvr>
                                        <p:cTn id="30" dur="1" fill="hold">
                                          <p:stCondLst>
                                            <p:cond delay="0"/>
                                          </p:stCondLst>
                                        </p:cTn>
                                        <p:tgtEl>
                                          <p:spTgt spid="449551"/>
                                        </p:tgtEl>
                                        <p:attrNameLst>
                                          <p:attrName>style.visibility</p:attrName>
                                        </p:attrNameLst>
                                      </p:cBhvr>
                                      <p:to>
                                        <p:strVal val="visible"/>
                                      </p:to>
                                    </p:set>
                                    <p:anim calcmode="lin" valueType="num">
                                      <p:cBhvr>
                                        <p:cTn id="31" dur="500" fill="hold"/>
                                        <p:tgtEl>
                                          <p:spTgt spid="44955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4955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4955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4955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449546"/>
                                        </p:tgtEl>
                                        <p:attrNameLst>
                                          <p:attrName>style.visibility</p:attrName>
                                        </p:attrNameLst>
                                      </p:cBhvr>
                                      <p:to>
                                        <p:strVal val="visible"/>
                                      </p:to>
                                    </p:set>
                                    <p:animEffect transition="in" filter="fade">
                                      <p:cBhvr>
                                        <p:cTn id="39" dur="1000"/>
                                        <p:tgtEl>
                                          <p:spTgt spid="449546"/>
                                        </p:tgtEl>
                                      </p:cBhvr>
                                    </p:animEffect>
                                    <p:anim calcmode="lin" valueType="num">
                                      <p:cBhvr>
                                        <p:cTn id="40" dur="1000" fill="hold"/>
                                        <p:tgtEl>
                                          <p:spTgt spid="449546"/>
                                        </p:tgtEl>
                                        <p:attrNameLst>
                                          <p:attrName>ppt_x</p:attrName>
                                        </p:attrNameLst>
                                      </p:cBhvr>
                                      <p:tavLst>
                                        <p:tav tm="0">
                                          <p:val>
                                            <p:strVal val="#ppt_x-.1"/>
                                          </p:val>
                                        </p:tav>
                                        <p:tav tm="100000">
                                          <p:val>
                                            <p:strVal val="#ppt_x"/>
                                          </p:val>
                                        </p:tav>
                                      </p:tavLst>
                                    </p:anim>
                                    <p:anim calcmode="lin" valueType="num">
                                      <p:cBhvr>
                                        <p:cTn id="41" dur="1000" fill="hold"/>
                                        <p:tgtEl>
                                          <p:spTgt spid="44954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49547"/>
                                        </p:tgtEl>
                                        <p:attrNameLst>
                                          <p:attrName>style.visibility</p:attrName>
                                        </p:attrNameLst>
                                      </p:cBhvr>
                                      <p:to>
                                        <p:strVal val="visible"/>
                                      </p:to>
                                    </p:set>
                                    <p:anim calcmode="lin" valueType="num">
                                      <p:cBhvr>
                                        <p:cTn id="46" dur="2000" fill="hold"/>
                                        <p:tgtEl>
                                          <p:spTgt spid="449547"/>
                                        </p:tgtEl>
                                        <p:attrNameLst>
                                          <p:attrName>ppt_x</p:attrName>
                                        </p:attrNameLst>
                                      </p:cBhvr>
                                      <p:tavLst>
                                        <p:tav tm="0">
                                          <p:val>
                                            <p:strVal val="#ppt_x-.2"/>
                                          </p:val>
                                        </p:tav>
                                        <p:tav tm="100000">
                                          <p:val>
                                            <p:strVal val="#ppt_x"/>
                                          </p:val>
                                        </p:tav>
                                      </p:tavLst>
                                    </p:anim>
                                    <p:anim calcmode="lin" valueType="num">
                                      <p:cBhvr>
                                        <p:cTn id="47" dur="2000" fill="hold"/>
                                        <p:tgtEl>
                                          <p:spTgt spid="449547"/>
                                        </p:tgtEl>
                                        <p:attrNameLst>
                                          <p:attrName>ppt_y</p:attrName>
                                        </p:attrNameLst>
                                      </p:cBhvr>
                                      <p:tavLst>
                                        <p:tav tm="0">
                                          <p:val>
                                            <p:strVal val="#ppt_y"/>
                                          </p:val>
                                        </p:tav>
                                        <p:tav tm="100000">
                                          <p:val>
                                            <p:strVal val="#ppt_y"/>
                                          </p:val>
                                        </p:tav>
                                      </p:tavLst>
                                    </p:anim>
                                    <p:animEffect transition="in" filter="wipe(right)" prLst="gradientSize: 0.1">
                                      <p:cBhvr>
                                        <p:cTn id="48" dur="2000"/>
                                        <p:tgtEl>
                                          <p:spTgt spid="44954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49554"/>
                                        </p:tgtEl>
                                        <p:attrNameLst>
                                          <p:attrName>style.visibility</p:attrName>
                                        </p:attrNameLst>
                                      </p:cBhvr>
                                      <p:to>
                                        <p:strVal val="visible"/>
                                      </p:to>
                                    </p:set>
                                    <p:anim calcmode="lin" valueType="num">
                                      <p:cBhvr>
                                        <p:cTn id="53" dur="1000" fill="hold"/>
                                        <p:tgtEl>
                                          <p:spTgt spid="449554"/>
                                        </p:tgtEl>
                                        <p:attrNameLst>
                                          <p:attrName>ppt_w</p:attrName>
                                        </p:attrNameLst>
                                      </p:cBhvr>
                                      <p:tavLst>
                                        <p:tav tm="0">
                                          <p:val>
                                            <p:fltVal val="0"/>
                                          </p:val>
                                        </p:tav>
                                        <p:tav tm="100000">
                                          <p:val>
                                            <p:strVal val="#ppt_w"/>
                                          </p:val>
                                        </p:tav>
                                      </p:tavLst>
                                    </p:anim>
                                    <p:anim calcmode="lin" valueType="num">
                                      <p:cBhvr>
                                        <p:cTn id="54" dur="1000" fill="hold"/>
                                        <p:tgtEl>
                                          <p:spTgt spid="449554"/>
                                        </p:tgtEl>
                                        <p:attrNameLst>
                                          <p:attrName>ppt_h</p:attrName>
                                        </p:attrNameLst>
                                      </p:cBhvr>
                                      <p:tavLst>
                                        <p:tav tm="0">
                                          <p:val>
                                            <p:fltVal val="0"/>
                                          </p:val>
                                        </p:tav>
                                        <p:tav tm="100000">
                                          <p:val>
                                            <p:strVal val="#ppt_h"/>
                                          </p:val>
                                        </p:tav>
                                      </p:tavLst>
                                    </p:anim>
                                    <p:animEffect transition="in" filter="fade">
                                      <p:cBhvr>
                                        <p:cTn id="55" dur="1000"/>
                                        <p:tgtEl>
                                          <p:spTgt spid="449554"/>
                                        </p:tgtEl>
                                      </p:cBhvr>
                                    </p:animEffect>
                                  </p:childTnLst>
                                </p:cTn>
                              </p:par>
                              <p:par>
                                <p:cTn id="56" presetID="0" presetClass="path" presetSubtype="0" accel="50000" decel="50000" fill="hold" grpId="1" nodeType="withEffect">
                                  <p:stCondLst>
                                    <p:cond delay="0"/>
                                  </p:stCondLst>
                                  <p:childTnLst>
                                    <p:animMotion origin="layout" path="M 4.44444E-6 2.67345E-6 C -0.00625 0.05041 -0.00434 0.10384 0.06232 0.11933 C 0.12899 0.13483 0.33246 0.08742 0.40017 0.0932 C 0.46788 0.09898 0.45468 0.1413 0.46892 0.15402 " pathEditMode="relative" rAng="0" ptsTypes="aaaa">
                                      <p:cBhvr>
                                        <p:cTn id="57" dur="2000" fill="hold"/>
                                        <p:tgtEl>
                                          <p:spTgt spid="449554"/>
                                        </p:tgtEl>
                                        <p:attrNameLst>
                                          <p:attrName>ppt_x</p:attrName>
                                          <p:attrName>ppt_y</p:attrName>
                                        </p:attrNameLst>
                                      </p:cBhvr>
                                      <p:rCtr x="231" y="77"/>
                                    </p:animMotion>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449555"/>
                                        </p:tgtEl>
                                        <p:attrNameLst>
                                          <p:attrName>style.visibility</p:attrName>
                                        </p:attrNameLst>
                                      </p:cBhvr>
                                      <p:to>
                                        <p:strVal val="visible"/>
                                      </p:to>
                                    </p:set>
                                    <p:animEffect transition="in" filter="fade">
                                      <p:cBhvr>
                                        <p:cTn id="62" dur="2000"/>
                                        <p:tgtEl>
                                          <p:spTgt spid="449555"/>
                                        </p:tgtEl>
                                      </p:cBhvr>
                                    </p:animEffect>
                                    <p:anim calcmode="lin" valueType="num">
                                      <p:cBhvr>
                                        <p:cTn id="63" dur="2000" fill="hold"/>
                                        <p:tgtEl>
                                          <p:spTgt spid="449555"/>
                                        </p:tgtEl>
                                        <p:attrNameLst>
                                          <p:attrName>style.rotation</p:attrName>
                                        </p:attrNameLst>
                                      </p:cBhvr>
                                      <p:tavLst>
                                        <p:tav tm="0">
                                          <p:val>
                                            <p:fltVal val="720"/>
                                          </p:val>
                                        </p:tav>
                                        <p:tav tm="100000">
                                          <p:val>
                                            <p:fltVal val="0"/>
                                          </p:val>
                                        </p:tav>
                                      </p:tavLst>
                                    </p:anim>
                                    <p:anim calcmode="lin" valueType="num">
                                      <p:cBhvr>
                                        <p:cTn id="64" dur="2000" fill="hold"/>
                                        <p:tgtEl>
                                          <p:spTgt spid="449555"/>
                                        </p:tgtEl>
                                        <p:attrNameLst>
                                          <p:attrName>ppt_h</p:attrName>
                                        </p:attrNameLst>
                                      </p:cBhvr>
                                      <p:tavLst>
                                        <p:tav tm="0">
                                          <p:val>
                                            <p:fltVal val="0"/>
                                          </p:val>
                                        </p:tav>
                                        <p:tav tm="100000">
                                          <p:val>
                                            <p:strVal val="#ppt_h"/>
                                          </p:val>
                                        </p:tav>
                                      </p:tavLst>
                                    </p:anim>
                                    <p:anim calcmode="lin" valueType="num">
                                      <p:cBhvr>
                                        <p:cTn id="65" dur="2000" fill="hold"/>
                                        <p:tgtEl>
                                          <p:spTgt spid="449555"/>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49558"/>
                                        </p:tgtEl>
                                        <p:attrNameLst>
                                          <p:attrName>style.visibility</p:attrName>
                                        </p:attrNameLst>
                                      </p:cBhvr>
                                      <p:to>
                                        <p:strVal val="visible"/>
                                      </p:to>
                                    </p:set>
                                    <p:animEffect transition="in" filter="dissolve">
                                      <p:cBhvr>
                                        <p:cTn id="70" dur="500"/>
                                        <p:tgtEl>
                                          <p:spTgt spid="449558"/>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449559"/>
                                        </p:tgtEl>
                                        <p:attrNameLst>
                                          <p:attrName>style.visibility</p:attrName>
                                        </p:attrNameLst>
                                      </p:cBhvr>
                                      <p:to>
                                        <p:strVal val="visible"/>
                                      </p:to>
                                    </p:set>
                                    <p:animEffect transition="in" filter="fade">
                                      <p:cBhvr>
                                        <p:cTn id="75" dur="2000"/>
                                        <p:tgtEl>
                                          <p:spTgt spid="449559"/>
                                        </p:tgtEl>
                                      </p:cBhvr>
                                    </p:animEffect>
                                    <p:anim calcmode="lin" valueType="num">
                                      <p:cBhvr>
                                        <p:cTn id="76" dur="2000" fill="hold"/>
                                        <p:tgtEl>
                                          <p:spTgt spid="449559"/>
                                        </p:tgtEl>
                                        <p:attrNameLst>
                                          <p:attrName>style.rotation</p:attrName>
                                        </p:attrNameLst>
                                      </p:cBhvr>
                                      <p:tavLst>
                                        <p:tav tm="0">
                                          <p:val>
                                            <p:fltVal val="720"/>
                                          </p:val>
                                        </p:tav>
                                        <p:tav tm="100000">
                                          <p:val>
                                            <p:fltVal val="0"/>
                                          </p:val>
                                        </p:tav>
                                      </p:tavLst>
                                    </p:anim>
                                    <p:anim calcmode="lin" valueType="num">
                                      <p:cBhvr>
                                        <p:cTn id="77" dur="2000" fill="hold"/>
                                        <p:tgtEl>
                                          <p:spTgt spid="449559"/>
                                        </p:tgtEl>
                                        <p:attrNameLst>
                                          <p:attrName>ppt_h</p:attrName>
                                        </p:attrNameLst>
                                      </p:cBhvr>
                                      <p:tavLst>
                                        <p:tav tm="0">
                                          <p:val>
                                            <p:fltVal val="0"/>
                                          </p:val>
                                        </p:tav>
                                        <p:tav tm="100000">
                                          <p:val>
                                            <p:strVal val="#ppt_h"/>
                                          </p:val>
                                        </p:tav>
                                      </p:tavLst>
                                    </p:anim>
                                    <p:anim calcmode="lin" valueType="num">
                                      <p:cBhvr>
                                        <p:cTn id="78" dur="2000" fill="hold"/>
                                        <p:tgtEl>
                                          <p:spTgt spid="449559"/>
                                        </p:tgtEl>
                                        <p:attrNameLst>
                                          <p:attrName>ppt_w</p:attrName>
                                        </p:attrNameLst>
                                      </p:cBhvr>
                                      <p:tavLst>
                                        <p:tav tm="0">
                                          <p:val>
                                            <p:fltVal val="0"/>
                                          </p:val>
                                        </p:tav>
                                        <p:tav tm="100000">
                                          <p:val>
                                            <p:strVal val="#ppt_w"/>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9552"/>
                                        </p:tgtEl>
                                        <p:attrNameLst>
                                          <p:attrName>style.visibility</p:attrName>
                                        </p:attrNameLst>
                                      </p:cBhvr>
                                      <p:to>
                                        <p:strVal val="visible"/>
                                      </p:to>
                                    </p:set>
                                    <p:animEffect transition="in" filter="dissolve">
                                      <p:cBhvr>
                                        <p:cTn id="83" dur="500"/>
                                        <p:tgtEl>
                                          <p:spTgt spid="44955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49553"/>
                                        </p:tgtEl>
                                        <p:attrNameLst>
                                          <p:attrName>style.visibility</p:attrName>
                                        </p:attrNameLst>
                                      </p:cBhvr>
                                      <p:to>
                                        <p:strVal val="visible"/>
                                      </p:to>
                                    </p:set>
                                    <p:animEffect transition="in" filter="dissolve">
                                      <p:cBhvr>
                                        <p:cTn id="88" dur="500"/>
                                        <p:tgtEl>
                                          <p:spTgt spid="449553"/>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xit" presetSubtype="0" fill="hold" grpId="0" nodeType="clickEffect">
                                  <p:stCondLst>
                                    <p:cond delay="0"/>
                                  </p:stCondLst>
                                  <p:childTnLst>
                                    <p:anim calcmode="lin" valueType="num">
                                      <p:cBhvr>
                                        <p:cTn id="92" dur="1000"/>
                                        <p:tgtEl>
                                          <p:spTgt spid="449548"/>
                                        </p:tgtEl>
                                        <p:attrNameLst>
                                          <p:attrName>ppt_w</p:attrName>
                                        </p:attrNameLst>
                                      </p:cBhvr>
                                      <p:tavLst>
                                        <p:tav tm="0">
                                          <p:val>
                                            <p:strVal val="ppt_w"/>
                                          </p:val>
                                        </p:tav>
                                        <p:tav tm="100000">
                                          <p:val>
                                            <p:strVal val="ppt_w*0.70"/>
                                          </p:val>
                                        </p:tav>
                                      </p:tavLst>
                                    </p:anim>
                                    <p:anim calcmode="lin" valueType="num">
                                      <p:cBhvr>
                                        <p:cTn id="93" dur="1000"/>
                                        <p:tgtEl>
                                          <p:spTgt spid="449548"/>
                                        </p:tgtEl>
                                        <p:attrNameLst>
                                          <p:attrName>ppt_h</p:attrName>
                                        </p:attrNameLst>
                                      </p:cBhvr>
                                      <p:tavLst>
                                        <p:tav tm="0">
                                          <p:val>
                                            <p:strVal val="ppt_h"/>
                                          </p:val>
                                        </p:tav>
                                        <p:tav tm="100000">
                                          <p:val>
                                            <p:strVal val="ppt_h"/>
                                          </p:val>
                                        </p:tav>
                                      </p:tavLst>
                                    </p:anim>
                                    <p:animEffect transition="out" filter="fade">
                                      <p:cBhvr>
                                        <p:cTn id="94" dur="1000"/>
                                        <p:tgtEl>
                                          <p:spTgt spid="449548"/>
                                        </p:tgtEl>
                                      </p:cBhvr>
                                    </p:animEffect>
                                    <p:set>
                                      <p:cBhvr>
                                        <p:cTn id="95" dur="1" fill="hold">
                                          <p:stCondLst>
                                            <p:cond delay="999"/>
                                          </p:stCondLst>
                                        </p:cTn>
                                        <p:tgtEl>
                                          <p:spTgt spid="449548"/>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449541"/>
                                        </p:tgtEl>
                                        <p:attrNameLst>
                                          <p:attrName>style.visibility</p:attrName>
                                        </p:attrNameLst>
                                      </p:cBhvr>
                                      <p:to>
                                        <p:strVal val="visible"/>
                                      </p:to>
                                    </p:set>
                                    <p:animEffect transition="in" filter="dissolve">
                                      <p:cBhvr>
                                        <p:cTn id="98" dur="500"/>
                                        <p:tgtEl>
                                          <p:spTgt spid="449541"/>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0" nodeType="clickEffect">
                                  <p:stCondLst>
                                    <p:cond delay="0"/>
                                  </p:stCondLst>
                                  <p:childTnLst>
                                    <p:anim calcmode="lin" valueType="num">
                                      <p:cBhvr>
                                        <p:cTn id="102" dur="1000"/>
                                        <p:tgtEl>
                                          <p:spTgt spid="449551"/>
                                        </p:tgtEl>
                                        <p:attrNameLst>
                                          <p:attrName>ppt_w</p:attrName>
                                        </p:attrNameLst>
                                      </p:cBhvr>
                                      <p:tavLst>
                                        <p:tav tm="0">
                                          <p:val>
                                            <p:strVal val="ppt_w"/>
                                          </p:val>
                                        </p:tav>
                                        <p:tav tm="100000">
                                          <p:val>
                                            <p:strVal val="ppt_w*0.70"/>
                                          </p:val>
                                        </p:tav>
                                      </p:tavLst>
                                    </p:anim>
                                    <p:anim calcmode="lin" valueType="num">
                                      <p:cBhvr>
                                        <p:cTn id="103" dur="1000"/>
                                        <p:tgtEl>
                                          <p:spTgt spid="449551"/>
                                        </p:tgtEl>
                                        <p:attrNameLst>
                                          <p:attrName>ppt_h</p:attrName>
                                        </p:attrNameLst>
                                      </p:cBhvr>
                                      <p:tavLst>
                                        <p:tav tm="0">
                                          <p:val>
                                            <p:strVal val="ppt_h"/>
                                          </p:val>
                                        </p:tav>
                                        <p:tav tm="100000">
                                          <p:val>
                                            <p:strVal val="ppt_h"/>
                                          </p:val>
                                        </p:tav>
                                      </p:tavLst>
                                    </p:anim>
                                    <p:animEffect transition="out" filter="fade">
                                      <p:cBhvr>
                                        <p:cTn id="104" dur="1000"/>
                                        <p:tgtEl>
                                          <p:spTgt spid="449551"/>
                                        </p:tgtEl>
                                      </p:cBhvr>
                                    </p:animEffect>
                                    <p:set>
                                      <p:cBhvr>
                                        <p:cTn id="105" dur="1" fill="hold">
                                          <p:stCondLst>
                                            <p:cond delay="999"/>
                                          </p:stCondLst>
                                        </p:cTn>
                                        <p:tgtEl>
                                          <p:spTgt spid="449551"/>
                                        </p:tgtEl>
                                        <p:attrNameLst>
                                          <p:attrName>style.visibility</p:attrName>
                                        </p:attrNameLst>
                                      </p:cBhvr>
                                      <p:to>
                                        <p:strVal val="hidden"/>
                                      </p:to>
                                    </p:set>
                                  </p:childTnLst>
                                </p:cTn>
                              </p:par>
                              <p:par>
                                <p:cTn id="106" presetID="9" presetClass="entr" presetSubtype="0" fill="hold" grpId="0" nodeType="withEffect">
                                  <p:stCondLst>
                                    <p:cond delay="0"/>
                                  </p:stCondLst>
                                  <p:childTnLst>
                                    <p:set>
                                      <p:cBhvr>
                                        <p:cTn id="107" dur="1" fill="hold">
                                          <p:stCondLst>
                                            <p:cond delay="0"/>
                                          </p:stCondLst>
                                        </p:cTn>
                                        <p:tgtEl>
                                          <p:spTgt spid="449542"/>
                                        </p:tgtEl>
                                        <p:attrNameLst>
                                          <p:attrName>style.visibility</p:attrName>
                                        </p:attrNameLst>
                                      </p:cBhvr>
                                      <p:to>
                                        <p:strVal val="visible"/>
                                      </p:to>
                                    </p:set>
                                    <p:animEffect transition="in" filter="dissolve">
                                      <p:cBhvr>
                                        <p:cTn id="108" dur="500"/>
                                        <p:tgtEl>
                                          <p:spTgt spid="44954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449549"/>
                                        </p:tgtEl>
                                      </p:cBhvr>
                                    </p:animEffect>
                                    <p:set>
                                      <p:cBhvr>
                                        <p:cTn id="113" dur="1" fill="hold">
                                          <p:stCondLst>
                                            <p:cond delay="499"/>
                                          </p:stCondLst>
                                        </p:cTn>
                                        <p:tgtEl>
                                          <p:spTgt spid="449549"/>
                                        </p:tgtEl>
                                        <p:attrNameLst>
                                          <p:attrName>style.visibility</p:attrName>
                                        </p:attrNameLst>
                                      </p:cBhvr>
                                      <p:to>
                                        <p:strVal val="hidden"/>
                                      </p:to>
                                    </p:set>
                                  </p:childTnLst>
                                </p:cTn>
                              </p:par>
                              <p:par>
                                <p:cTn id="114" presetID="1" presetClass="entr" presetSubtype="0" fill="hold" grpId="0" nodeType="withEffect">
                                  <p:stCondLst>
                                    <p:cond delay="0"/>
                                  </p:stCondLst>
                                  <p:childTnLst>
                                    <p:set>
                                      <p:cBhvr>
                                        <p:cTn id="115" dur="1" fill="hold">
                                          <p:stCondLst>
                                            <p:cond delay="0"/>
                                          </p:stCondLst>
                                        </p:cTn>
                                        <p:tgtEl>
                                          <p:spTgt spid="449557"/>
                                        </p:tgtEl>
                                        <p:attrNameLst>
                                          <p:attrName>style.visibility</p:attrName>
                                        </p:attrNameLst>
                                      </p:cBhvr>
                                      <p:to>
                                        <p:strVal val="visible"/>
                                      </p:to>
                                    </p:set>
                                  </p:childTnLst>
                                </p:cTn>
                              </p:par>
                              <p:par>
                                <p:cTn id="116" presetID="9" presetClass="entr" presetSubtype="0" fill="hold" grpId="0" nodeType="withEffect">
                                  <p:stCondLst>
                                    <p:cond delay="0"/>
                                  </p:stCondLst>
                                  <p:childTnLst>
                                    <p:set>
                                      <p:cBhvr>
                                        <p:cTn id="117" dur="1" fill="hold">
                                          <p:stCondLst>
                                            <p:cond delay="0"/>
                                          </p:stCondLst>
                                        </p:cTn>
                                        <p:tgtEl>
                                          <p:spTgt spid="449539"/>
                                        </p:tgtEl>
                                        <p:attrNameLst>
                                          <p:attrName>style.visibility</p:attrName>
                                        </p:attrNameLst>
                                      </p:cBhvr>
                                      <p:to>
                                        <p:strVal val="visible"/>
                                      </p:to>
                                    </p:set>
                                    <p:animEffect transition="in" filter="dissolve">
                                      <p:cBhvr>
                                        <p:cTn id="118" dur="500"/>
                                        <p:tgtEl>
                                          <p:spTgt spid="449539"/>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0" nodeType="clickEffect">
                                  <p:stCondLst>
                                    <p:cond delay="0"/>
                                  </p:stCondLst>
                                  <p:childTnLst>
                                    <p:animEffect transition="out" filter="dissolve">
                                      <p:cBhvr>
                                        <p:cTn id="122" dur="500"/>
                                        <p:tgtEl>
                                          <p:spTgt spid="449556"/>
                                        </p:tgtEl>
                                      </p:cBhvr>
                                    </p:animEffect>
                                    <p:set>
                                      <p:cBhvr>
                                        <p:cTn id="123" dur="1" fill="hold">
                                          <p:stCondLst>
                                            <p:cond delay="499"/>
                                          </p:stCondLst>
                                        </p:cTn>
                                        <p:tgtEl>
                                          <p:spTgt spid="449556"/>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449539"/>
                                        </p:tgtEl>
                                      </p:cBhvr>
                                    </p:animEffect>
                                    <p:set>
                                      <p:cBhvr>
                                        <p:cTn id="126" dur="1" fill="hold">
                                          <p:stCondLst>
                                            <p:cond delay="499"/>
                                          </p:stCondLst>
                                        </p:cTn>
                                        <p:tgtEl>
                                          <p:spTgt spid="449539"/>
                                        </p:tgtEl>
                                        <p:attrNameLst>
                                          <p:attrName>style.visibility</p:attrName>
                                        </p:attrNameLst>
                                      </p:cBhvr>
                                      <p:to>
                                        <p:strVal val="hidden"/>
                                      </p:to>
                                    </p:set>
                                  </p:childTnLst>
                                </p:cTn>
                              </p:par>
                              <p:par>
                                <p:cTn id="127" presetID="9" presetClass="entr" presetSubtype="0" fill="hold" grpId="0" nodeType="withEffect">
                                  <p:stCondLst>
                                    <p:cond delay="0"/>
                                  </p:stCondLst>
                                  <p:childTnLst>
                                    <p:set>
                                      <p:cBhvr>
                                        <p:cTn id="128" dur="1" fill="hold">
                                          <p:stCondLst>
                                            <p:cond delay="0"/>
                                          </p:stCondLst>
                                        </p:cTn>
                                        <p:tgtEl>
                                          <p:spTgt spid="449540"/>
                                        </p:tgtEl>
                                        <p:attrNameLst>
                                          <p:attrName>style.visibility</p:attrName>
                                        </p:attrNameLst>
                                      </p:cBhvr>
                                      <p:to>
                                        <p:strVal val="visible"/>
                                      </p:to>
                                    </p:set>
                                    <p:animEffect transition="in" filter="dissolve">
                                      <p:cBhvr>
                                        <p:cTn id="129" dur="500"/>
                                        <p:tgtEl>
                                          <p:spTgt spid="449540"/>
                                        </p:tgtEl>
                                      </p:cBhvr>
                                    </p:animEffect>
                                  </p:childTnLst>
                                </p:cTn>
                              </p:par>
                            </p:childTnLst>
                          </p:cTn>
                        </p:par>
                      </p:childTnLst>
                    </p:cTn>
                  </p:par>
                  <p:par>
                    <p:cTn id="130" fill="hold">
                      <p:stCondLst>
                        <p:cond delay="indefinite"/>
                      </p:stCondLst>
                      <p:childTnLst>
                        <p:par>
                          <p:cTn id="131" fill="hold">
                            <p:stCondLst>
                              <p:cond delay="0"/>
                            </p:stCondLst>
                            <p:childTnLst>
                              <p:par>
                                <p:cTn id="132" presetID="48" presetClass="entr" presetSubtype="0" accel="50000" fill="hold" grpId="0" nodeType="clickEffect">
                                  <p:stCondLst>
                                    <p:cond delay="0"/>
                                  </p:stCondLst>
                                  <p:childTnLst>
                                    <p:set>
                                      <p:cBhvr>
                                        <p:cTn id="133" dur="1" fill="hold">
                                          <p:stCondLst>
                                            <p:cond delay="0"/>
                                          </p:stCondLst>
                                        </p:cTn>
                                        <p:tgtEl>
                                          <p:spTgt spid="449560"/>
                                        </p:tgtEl>
                                        <p:attrNameLst>
                                          <p:attrName>style.visibility</p:attrName>
                                        </p:attrNameLst>
                                      </p:cBhvr>
                                      <p:to>
                                        <p:strVal val="visible"/>
                                      </p:to>
                                    </p:set>
                                    <p:anim calcmode="lin" valueType="num">
                                      <p:cBhvr>
                                        <p:cTn id="134" dur="1000" fill="hold"/>
                                        <p:tgtEl>
                                          <p:spTgt spid="4495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5" dur="1000" fill="hold"/>
                                        <p:tgtEl>
                                          <p:spTgt spid="449560"/>
                                        </p:tgtEl>
                                        <p:attrNameLst>
                                          <p:attrName>ppt_x</p:attrName>
                                        </p:attrNameLst>
                                      </p:cBhvr>
                                      <p:tavLst>
                                        <p:tav tm="0">
                                          <p:val>
                                            <p:fltVal val="-1"/>
                                          </p:val>
                                        </p:tav>
                                        <p:tav tm="50000">
                                          <p:val>
                                            <p:fltVal val="0.95"/>
                                          </p:val>
                                        </p:tav>
                                        <p:tav tm="100000">
                                          <p:val>
                                            <p:strVal val="#ppt_x"/>
                                          </p:val>
                                        </p:tav>
                                      </p:tavLst>
                                    </p:anim>
                                    <p:anim calcmode="lin" valueType="num">
                                      <p:cBhvr>
                                        <p:cTn id="136" dur="1000" fill="hold"/>
                                        <p:tgtEl>
                                          <p:spTgt spid="449560"/>
                                        </p:tgtEl>
                                        <p:attrNameLst>
                                          <p:attrName>ppt_y</p:attrName>
                                        </p:attrNameLst>
                                      </p:cBhvr>
                                      <p:tavLst>
                                        <p:tav tm="0">
                                          <p:val>
                                            <p:strVal val="#ppt_y"/>
                                          </p:val>
                                        </p:tav>
                                        <p:tav tm="100000">
                                          <p:val>
                                            <p:strVal val="#ppt_y"/>
                                          </p:val>
                                        </p:tav>
                                      </p:tavLst>
                                    </p:anim>
                                    <p:animEffect transition="in" filter="fade">
                                      <p:cBhvr>
                                        <p:cTn id="137" dur="1000"/>
                                        <p:tgtEl>
                                          <p:spTgt spid="449560"/>
                                        </p:tgtEl>
                                      </p:cBhvr>
                                    </p:animEffect>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grpId="0" nodeType="clickEffect">
                                  <p:stCondLst>
                                    <p:cond delay="0"/>
                                  </p:stCondLst>
                                  <p:childTnLst>
                                    <p:set>
                                      <p:cBhvr>
                                        <p:cTn id="141" dur="1" fill="hold">
                                          <p:stCondLst>
                                            <p:cond delay="0"/>
                                          </p:stCondLst>
                                        </p:cTn>
                                        <p:tgtEl>
                                          <p:spTgt spid="449561"/>
                                        </p:tgtEl>
                                        <p:attrNameLst>
                                          <p:attrName>style.visibility</p:attrName>
                                        </p:attrNameLst>
                                      </p:cBhvr>
                                      <p:to>
                                        <p:strVal val="visible"/>
                                      </p:to>
                                    </p:set>
                                    <p:anim calcmode="lin" valueType="num">
                                      <p:cBhvr>
                                        <p:cTn id="142" dur="500" fill="hold"/>
                                        <p:tgtEl>
                                          <p:spTgt spid="449561"/>
                                        </p:tgtEl>
                                        <p:attrNameLst>
                                          <p:attrName>ppt_w</p:attrName>
                                        </p:attrNameLst>
                                      </p:cBhvr>
                                      <p:tavLst>
                                        <p:tav tm="0">
                                          <p:val>
                                            <p:fltVal val="0"/>
                                          </p:val>
                                        </p:tav>
                                        <p:tav tm="100000">
                                          <p:val>
                                            <p:strVal val="#ppt_w"/>
                                          </p:val>
                                        </p:tav>
                                      </p:tavLst>
                                    </p:anim>
                                    <p:anim calcmode="lin" valueType="num">
                                      <p:cBhvr>
                                        <p:cTn id="143" dur="500" fill="hold"/>
                                        <p:tgtEl>
                                          <p:spTgt spid="449561"/>
                                        </p:tgtEl>
                                        <p:attrNameLst>
                                          <p:attrName>ppt_h</p:attrName>
                                        </p:attrNameLst>
                                      </p:cBhvr>
                                      <p:tavLst>
                                        <p:tav tm="0">
                                          <p:val>
                                            <p:strVal val="#ppt_h"/>
                                          </p:val>
                                        </p:tav>
                                        <p:tav tm="100000">
                                          <p:val>
                                            <p:strVal val="#ppt_h"/>
                                          </p:val>
                                        </p:tav>
                                      </p:tavLst>
                                    </p:anim>
                                  </p:childTnLst>
                                </p:cTn>
                              </p:par>
                              <p:par>
                                <p:cTn id="144" presetID="17" presetClass="entr" presetSubtype="10" fill="hold" grpId="0" nodeType="withEffect">
                                  <p:stCondLst>
                                    <p:cond delay="0"/>
                                  </p:stCondLst>
                                  <p:childTnLst>
                                    <p:set>
                                      <p:cBhvr>
                                        <p:cTn id="145" dur="1" fill="hold">
                                          <p:stCondLst>
                                            <p:cond delay="0"/>
                                          </p:stCondLst>
                                        </p:cTn>
                                        <p:tgtEl>
                                          <p:spTgt spid="449562"/>
                                        </p:tgtEl>
                                        <p:attrNameLst>
                                          <p:attrName>style.visibility</p:attrName>
                                        </p:attrNameLst>
                                      </p:cBhvr>
                                      <p:to>
                                        <p:strVal val="visible"/>
                                      </p:to>
                                    </p:set>
                                    <p:anim calcmode="lin" valueType="num">
                                      <p:cBhvr>
                                        <p:cTn id="146" dur="500" fill="hold"/>
                                        <p:tgtEl>
                                          <p:spTgt spid="449562"/>
                                        </p:tgtEl>
                                        <p:attrNameLst>
                                          <p:attrName>ppt_w</p:attrName>
                                        </p:attrNameLst>
                                      </p:cBhvr>
                                      <p:tavLst>
                                        <p:tav tm="0">
                                          <p:val>
                                            <p:fltVal val="0"/>
                                          </p:val>
                                        </p:tav>
                                        <p:tav tm="100000">
                                          <p:val>
                                            <p:strVal val="#ppt_w"/>
                                          </p:val>
                                        </p:tav>
                                      </p:tavLst>
                                    </p:anim>
                                    <p:anim calcmode="lin" valueType="num">
                                      <p:cBhvr>
                                        <p:cTn id="147" dur="500" fill="hold"/>
                                        <p:tgtEl>
                                          <p:spTgt spid="449562"/>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449538"/>
                                        </p:tgtEl>
                                        <p:attrNameLst>
                                          <p:attrName>style.visibility</p:attrName>
                                        </p:attrNameLst>
                                      </p:cBhvr>
                                      <p:to>
                                        <p:strVal val="visible"/>
                                      </p:to>
                                    </p:set>
                                    <p:animEffect transition="in" filter="dissolve">
                                      <p:cBhvr>
                                        <p:cTn id="152" dur="500"/>
                                        <p:tgtEl>
                                          <p:spTgt spid="449538"/>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449563"/>
                                        </p:tgtEl>
                                        <p:attrNameLst>
                                          <p:attrName>style.visibility</p:attrName>
                                        </p:attrNameLst>
                                      </p:cBhvr>
                                      <p:to>
                                        <p:strVal val="visible"/>
                                      </p:to>
                                    </p:set>
                                    <p:animEffect transition="in" filter="dissolve">
                                      <p:cBhvr>
                                        <p:cTn id="155" dur="500"/>
                                        <p:tgtEl>
                                          <p:spTgt spid="449563"/>
                                        </p:tgtEl>
                                      </p:cBhvr>
                                    </p:animEffect>
                                  </p:childTnLst>
                                </p:cTn>
                              </p:par>
                            </p:childTnLst>
                          </p:cTn>
                        </p:par>
                      </p:childTnLst>
                    </p:cTn>
                  </p:par>
                  <p:par>
                    <p:cTn id="156" fill="hold">
                      <p:stCondLst>
                        <p:cond delay="indefinite"/>
                      </p:stCondLst>
                      <p:childTnLst>
                        <p:par>
                          <p:cTn id="157" fill="hold">
                            <p:stCondLst>
                              <p:cond delay="0"/>
                            </p:stCondLst>
                            <p:childTnLst>
                              <p:par>
                                <p:cTn id="158" presetID="56" presetClass="entr" presetSubtype="0" fill="hold" grpId="0" nodeType="clickEffect">
                                  <p:stCondLst>
                                    <p:cond delay="0"/>
                                  </p:stCondLst>
                                  <p:iterate type="lt">
                                    <p:tmPct val="10000"/>
                                  </p:iterate>
                                  <p:childTnLst>
                                    <p:set>
                                      <p:cBhvr>
                                        <p:cTn id="159" dur="1" fill="hold">
                                          <p:stCondLst>
                                            <p:cond delay="0"/>
                                          </p:stCondLst>
                                        </p:cTn>
                                        <p:tgtEl>
                                          <p:spTgt spid="449564"/>
                                        </p:tgtEl>
                                        <p:attrNameLst>
                                          <p:attrName>style.visibility</p:attrName>
                                        </p:attrNameLst>
                                      </p:cBhvr>
                                      <p:to>
                                        <p:strVal val="visible"/>
                                      </p:to>
                                    </p:set>
                                    <p:anim by="(-#ppt_w*2)" calcmode="lin" valueType="num">
                                      <p:cBhvr rctx="PPT">
                                        <p:cTn id="160" dur="500" autoRev="1" fill="hold">
                                          <p:stCondLst>
                                            <p:cond delay="0"/>
                                          </p:stCondLst>
                                        </p:cTn>
                                        <p:tgtEl>
                                          <p:spTgt spid="449564"/>
                                        </p:tgtEl>
                                        <p:attrNameLst>
                                          <p:attrName>ppt_w</p:attrName>
                                        </p:attrNameLst>
                                      </p:cBhvr>
                                    </p:anim>
                                    <p:anim by="(#ppt_w*0.50)" calcmode="lin" valueType="num">
                                      <p:cBhvr>
                                        <p:cTn id="161" dur="500" decel="50000" autoRev="1" fill="hold">
                                          <p:stCondLst>
                                            <p:cond delay="0"/>
                                          </p:stCondLst>
                                        </p:cTn>
                                        <p:tgtEl>
                                          <p:spTgt spid="449564"/>
                                        </p:tgtEl>
                                        <p:attrNameLst>
                                          <p:attrName>ppt_x</p:attrName>
                                        </p:attrNameLst>
                                      </p:cBhvr>
                                    </p:anim>
                                    <p:anim from="(-#ppt_h/2)" to="(#ppt_y)" calcmode="lin" valueType="num">
                                      <p:cBhvr>
                                        <p:cTn id="162" dur="1000" fill="hold">
                                          <p:stCondLst>
                                            <p:cond delay="0"/>
                                          </p:stCondLst>
                                        </p:cTn>
                                        <p:tgtEl>
                                          <p:spTgt spid="449564"/>
                                        </p:tgtEl>
                                        <p:attrNameLst>
                                          <p:attrName>ppt_y</p:attrName>
                                        </p:attrNameLst>
                                      </p:cBhvr>
                                    </p:anim>
                                    <p:animRot by="21600000">
                                      <p:cBhvr>
                                        <p:cTn id="163" dur="1000" fill="hold">
                                          <p:stCondLst>
                                            <p:cond delay="0"/>
                                          </p:stCondLst>
                                        </p:cTn>
                                        <p:tgtEl>
                                          <p:spTgt spid="449564"/>
                                        </p:tgtEl>
                                        <p:attrNameLst>
                                          <p:attrName>r</p:attrName>
                                        </p:attrNameLst>
                                      </p:cBhvr>
                                    </p:animRot>
                                  </p:childTnLst>
                                </p:cTn>
                              </p:par>
                            </p:childTnLst>
                          </p:cTn>
                        </p:par>
                      </p:childTnLst>
                    </p:cTn>
                  </p:par>
                  <p:par>
                    <p:cTn id="164" fill="hold">
                      <p:stCondLst>
                        <p:cond delay="indefinite"/>
                      </p:stCondLst>
                      <p:childTnLst>
                        <p:par>
                          <p:cTn id="165" fill="hold">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449621"/>
                                        </p:tgtEl>
                                        <p:attrNameLst>
                                          <p:attrName>style.visibility</p:attrName>
                                        </p:attrNameLst>
                                      </p:cBhvr>
                                      <p:to>
                                        <p:strVal val="visible"/>
                                      </p:to>
                                    </p:set>
                                    <p:anim calcmode="lin" valueType="num">
                                      <p:cBhvr>
                                        <p:cTn id="168" dur="500" fill="hold"/>
                                        <p:tgtEl>
                                          <p:spTgt spid="449621"/>
                                        </p:tgtEl>
                                        <p:attrNameLst>
                                          <p:attrName>ppt_w</p:attrName>
                                        </p:attrNameLst>
                                      </p:cBhvr>
                                      <p:tavLst>
                                        <p:tav tm="0">
                                          <p:val>
                                            <p:fltVal val="0"/>
                                          </p:val>
                                        </p:tav>
                                        <p:tav tm="100000">
                                          <p:val>
                                            <p:strVal val="#ppt_w"/>
                                          </p:val>
                                        </p:tav>
                                      </p:tavLst>
                                    </p:anim>
                                    <p:anim calcmode="lin" valueType="num">
                                      <p:cBhvr>
                                        <p:cTn id="169" dur="500" fill="hold"/>
                                        <p:tgtEl>
                                          <p:spTgt spid="449621"/>
                                        </p:tgtEl>
                                        <p:attrNameLst>
                                          <p:attrName>ppt_h</p:attrName>
                                        </p:attrNameLst>
                                      </p:cBhvr>
                                      <p:tavLst>
                                        <p:tav tm="0">
                                          <p:val>
                                            <p:fltVal val="0"/>
                                          </p:val>
                                        </p:tav>
                                        <p:tav tm="100000">
                                          <p:val>
                                            <p:strVal val="#ppt_h"/>
                                          </p:val>
                                        </p:tav>
                                      </p:tavLst>
                                    </p:anim>
                                    <p:animEffect transition="in" filter="fade">
                                      <p:cBhvr>
                                        <p:cTn id="170" dur="500"/>
                                        <p:tgtEl>
                                          <p:spTgt spid="449621"/>
                                        </p:tgtEl>
                                      </p:cBhvr>
                                    </p:animEffect>
                                  </p:childTnLst>
                                </p:cTn>
                              </p:par>
                              <p:par>
                                <p:cTn id="171" presetID="0" presetClass="path" presetSubtype="0" accel="50000" decel="50000" fill="hold" grpId="1" nodeType="withEffect">
                                  <p:stCondLst>
                                    <p:cond delay="0"/>
                                  </p:stCondLst>
                                  <p:childTnLst>
                                    <p:animMotion origin="layout" path="M 0 0 L -0.25452 0.04833 " pathEditMode="relative" ptsTypes="AA">
                                      <p:cBhvr>
                                        <p:cTn id="172" dur="2000" fill="hold"/>
                                        <p:tgtEl>
                                          <p:spTgt spid="449621"/>
                                        </p:tgtEl>
                                        <p:attrNameLst>
                                          <p:attrName>ppt_x</p:attrName>
                                          <p:attrName>ppt_y</p:attrName>
                                        </p:attrNameLst>
                                      </p:cBhvr>
                                    </p:animMotion>
                                  </p:childTnLst>
                                </p:cTn>
                              </p:par>
                              <p:par>
                                <p:cTn id="173" presetID="55" presetClass="exit" presetSubtype="0" fill="hold" grpId="1" nodeType="withEffect">
                                  <p:stCondLst>
                                    <p:cond delay="0"/>
                                  </p:stCondLst>
                                  <p:childTnLst>
                                    <p:anim calcmode="lin" valueType="num">
                                      <p:cBhvr>
                                        <p:cTn id="174" dur="1000"/>
                                        <p:tgtEl>
                                          <p:spTgt spid="449558"/>
                                        </p:tgtEl>
                                        <p:attrNameLst>
                                          <p:attrName>ppt_w</p:attrName>
                                        </p:attrNameLst>
                                      </p:cBhvr>
                                      <p:tavLst>
                                        <p:tav tm="0">
                                          <p:val>
                                            <p:strVal val="ppt_w"/>
                                          </p:val>
                                        </p:tav>
                                        <p:tav tm="100000">
                                          <p:val>
                                            <p:strVal val="ppt_w*0.70"/>
                                          </p:val>
                                        </p:tav>
                                      </p:tavLst>
                                    </p:anim>
                                    <p:anim calcmode="lin" valueType="num">
                                      <p:cBhvr>
                                        <p:cTn id="175" dur="1000"/>
                                        <p:tgtEl>
                                          <p:spTgt spid="449558"/>
                                        </p:tgtEl>
                                        <p:attrNameLst>
                                          <p:attrName>ppt_h</p:attrName>
                                        </p:attrNameLst>
                                      </p:cBhvr>
                                      <p:tavLst>
                                        <p:tav tm="0">
                                          <p:val>
                                            <p:strVal val="ppt_h"/>
                                          </p:val>
                                        </p:tav>
                                        <p:tav tm="100000">
                                          <p:val>
                                            <p:strVal val="ppt_h"/>
                                          </p:val>
                                        </p:tav>
                                      </p:tavLst>
                                    </p:anim>
                                    <p:animEffect transition="out" filter="fade">
                                      <p:cBhvr>
                                        <p:cTn id="176" dur="1000"/>
                                        <p:tgtEl>
                                          <p:spTgt spid="449558"/>
                                        </p:tgtEl>
                                      </p:cBhvr>
                                    </p:animEffect>
                                    <p:set>
                                      <p:cBhvr>
                                        <p:cTn id="177" dur="1" fill="hold">
                                          <p:stCondLst>
                                            <p:cond delay="999"/>
                                          </p:stCondLst>
                                        </p:cTn>
                                        <p:tgtEl>
                                          <p:spTgt spid="449558"/>
                                        </p:tgtEl>
                                        <p:attrNameLst>
                                          <p:attrName>style.visibility</p:attrName>
                                        </p:attrNameLst>
                                      </p:cBhvr>
                                      <p:to>
                                        <p:strVal val="hidden"/>
                                      </p:to>
                                    </p:set>
                                  </p:childTnLst>
                                </p:cTn>
                              </p:par>
                              <p:par>
                                <p:cTn id="178" presetID="55" presetClass="exit" presetSubtype="0" fill="hold" grpId="1" nodeType="withEffect">
                                  <p:stCondLst>
                                    <p:cond delay="0"/>
                                  </p:stCondLst>
                                  <p:childTnLst>
                                    <p:anim calcmode="lin" valueType="num">
                                      <p:cBhvr>
                                        <p:cTn id="179" dur="1000"/>
                                        <p:tgtEl>
                                          <p:spTgt spid="449559"/>
                                        </p:tgtEl>
                                        <p:attrNameLst>
                                          <p:attrName>ppt_w</p:attrName>
                                        </p:attrNameLst>
                                      </p:cBhvr>
                                      <p:tavLst>
                                        <p:tav tm="0">
                                          <p:val>
                                            <p:strVal val="ppt_w"/>
                                          </p:val>
                                        </p:tav>
                                        <p:tav tm="100000">
                                          <p:val>
                                            <p:strVal val="ppt_w*0.70"/>
                                          </p:val>
                                        </p:tav>
                                      </p:tavLst>
                                    </p:anim>
                                    <p:anim calcmode="lin" valueType="num">
                                      <p:cBhvr>
                                        <p:cTn id="180" dur="1000"/>
                                        <p:tgtEl>
                                          <p:spTgt spid="449559"/>
                                        </p:tgtEl>
                                        <p:attrNameLst>
                                          <p:attrName>ppt_h</p:attrName>
                                        </p:attrNameLst>
                                      </p:cBhvr>
                                      <p:tavLst>
                                        <p:tav tm="0">
                                          <p:val>
                                            <p:strVal val="ppt_h"/>
                                          </p:val>
                                        </p:tav>
                                        <p:tav tm="100000">
                                          <p:val>
                                            <p:strVal val="ppt_h"/>
                                          </p:val>
                                        </p:tav>
                                      </p:tavLst>
                                    </p:anim>
                                    <p:animEffect transition="out" filter="fade">
                                      <p:cBhvr>
                                        <p:cTn id="181" dur="1000"/>
                                        <p:tgtEl>
                                          <p:spTgt spid="449559"/>
                                        </p:tgtEl>
                                      </p:cBhvr>
                                    </p:animEffect>
                                    <p:set>
                                      <p:cBhvr>
                                        <p:cTn id="182" dur="1" fill="hold">
                                          <p:stCondLst>
                                            <p:cond delay="999"/>
                                          </p:stCondLst>
                                        </p:cTn>
                                        <p:tgtEl>
                                          <p:spTgt spid="44955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40" presetClass="entr" presetSubtype="0" fill="hold" grpId="0" nodeType="clickEffect">
                                  <p:stCondLst>
                                    <p:cond delay="0"/>
                                  </p:stCondLst>
                                  <p:iterate type="lt">
                                    <p:tmPct val="10000"/>
                                  </p:iterate>
                                  <p:childTnLst>
                                    <p:set>
                                      <p:cBhvr>
                                        <p:cTn id="186" dur="1" fill="hold">
                                          <p:stCondLst>
                                            <p:cond delay="0"/>
                                          </p:stCondLst>
                                        </p:cTn>
                                        <p:tgtEl>
                                          <p:spTgt spid="449565"/>
                                        </p:tgtEl>
                                        <p:attrNameLst>
                                          <p:attrName>style.visibility</p:attrName>
                                        </p:attrNameLst>
                                      </p:cBhvr>
                                      <p:to>
                                        <p:strVal val="visible"/>
                                      </p:to>
                                    </p:set>
                                    <p:animEffect transition="in" filter="fade">
                                      <p:cBhvr>
                                        <p:cTn id="187" dur="1000"/>
                                        <p:tgtEl>
                                          <p:spTgt spid="449565"/>
                                        </p:tgtEl>
                                      </p:cBhvr>
                                    </p:animEffect>
                                    <p:anim calcmode="lin" valueType="num">
                                      <p:cBhvr>
                                        <p:cTn id="188" dur="1000" fill="hold"/>
                                        <p:tgtEl>
                                          <p:spTgt spid="449565"/>
                                        </p:tgtEl>
                                        <p:attrNameLst>
                                          <p:attrName>ppt_x</p:attrName>
                                        </p:attrNameLst>
                                      </p:cBhvr>
                                      <p:tavLst>
                                        <p:tav tm="0">
                                          <p:val>
                                            <p:strVal val="#ppt_x-.1"/>
                                          </p:val>
                                        </p:tav>
                                        <p:tav tm="100000">
                                          <p:val>
                                            <p:strVal val="#ppt_x"/>
                                          </p:val>
                                        </p:tav>
                                      </p:tavLst>
                                    </p:anim>
                                    <p:anim calcmode="lin" valueType="num">
                                      <p:cBhvr>
                                        <p:cTn id="189" dur="1000" fill="hold"/>
                                        <p:tgtEl>
                                          <p:spTgt spid="449565"/>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5" presetClass="exit" presetSubtype="10" fill="hold" grpId="1" nodeType="clickEffect">
                                  <p:stCondLst>
                                    <p:cond delay="0"/>
                                  </p:stCondLst>
                                  <p:childTnLst>
                                    <p:animEffect transition="out" filter="checkerboard(across)">
                                      <p:cBhvr>
                                        <p:cTn id="193" dur="500"/>
                                        <p:tgtEl>
                                          <p:spTgt spid="449538"/>
                                        </p:tgtEl>
                                      </p:cBhvr>
                                    </p:animEffect>
                                    <p:set>
                                      <p:cBhvr>
                                        <p:cTn id="194" dur="1" fill="hold">
                                          <p:stCondLst>
                                            <p:cond delay="499"/>
                                          </p:stCondLst>
                                        </p:cTn>
                                        <p:tgtEl>
                                          <p:spTgt spid="449538"/>
                                        </p:tgtEl>
                                        <p:attrNameLst>
                                          <p:attrName>style.visibility</p:attrName>
                                        </p:attrNameLst>
                                      </p:cBhvr>
                                      <p:to>
                                        <p:strVal val="hidden"/>
                                      </p:to>
                                    </p:set>
                                  </p:childTnLst>
                                </p:cTn>
                              </p:par>
                              <p:par>
                                <p:cTn id="195" presetID="5" presetClass="exit" presetSubtype="10" fill="hold" grpId="1" nodeType="withEffect">
                                  <p:stCondLst>
                                    <p:cond delay="0"/>
                                  </p:stCondLst>
                                  <p:childTnLst>
                                    <p:animEffect transition="out" filter="checkerboard(across)">
                                      <p:cBhvr>
                                        <p:cTn id="196" dur="500"/>
                                        <p:tgtEl>
                                          <p:spTgt spid="449561"/>
                                        </p:tgtEl>
                                      </p:cBhvr>
                                    </p:animEffect>
                                    <p:set>
                                      <p:cBhvr>
                                        <p:cTn id="197" dur="1" fill="hold">
                                          <p:stCondLst>
                                            <p:cond delay="499"/>
                                          </p:stCondLst>
                                        </p:cTn>
                                        <p:tgtEl>
                                          <p:spTgt spid="449561"/>
                                        </p:tgtEl>
                                        <p:attrNameLst>
                                          <p:attrName>style.visibility</p:attrName>
                                        </p:attrNameLst>
                                      </p:cBhvr>
                                      <p:to>
                                        <p:strVal val="hidden"/>
                                      </p:to>
                                    </p:set>
                                  </p:childTnLst>
                                </p:cTn>
                              </p:par>
                              <p:par>
                                <p:cTn id="198" presetID="5" presetClass="exit" presetSubtype="10" fill="hold" grpId="1" nodeType="withEffect">
                                  <p:stCondLst>
                                    <p:cond delay="0"/>
                                  </p:stCondLst>
                                  <p:childTnLst>
                                    <p:animEffect transition="out" filter="checkerboard(across)">
                                      <p:cBhvr>
                                        <p:cTn id="199" dur="500"/>
                                        <p:tgtEl>
                                          <p:spTgt spid="449562"/>
                                        </p:tgtEl>
                                      </p:cBhvr>
                                    </p:animEffect>
                                    <p:set>
                                      <p:cBhvr>
                                        <p:cTn id="200" dur="1" fill="hold">
                                          <p:stCondLst>
                                            <p:cond delay="499"/>
                                          </p:stCondLst>
                                        </p:cTn>
                                        <p:tgtEl>
                                          <p:spTgt spid="449562"/>
                                        </p:tgtEl>
                                        <p:attrNameLst>
                                          <p:attrName>style.visibility</p:attrName>
                                        </p:attrNameLst>
                                      </p:cBhvr>
                                      <p:to>
                                        <p:strVal val="hidden"/>
                                      </p:to>
                                    </p:set>
                                  </p:childTnLst>
                                </p:cTn>
                              </p:par>
                              <p:par>
                                <p:cTn id="201" presetID="5" presetClass="exit" presetSubtype="10" fill="hold" grpId="1" nodeType="withEffect">
                                  <p:stCondLst>
                                    <p:cond delay="0"/>
                                  </p:stCondLst>
                                  <p:childTnLst>
                                    <p:animEffect transition="out" filter="checkerboard(across)">
                                      <p:cBhvr>
                                        <p:cTn id="202" dur="500"/>
                                        <p:tgtEl>
                                          <p:spTgt spid="449563"/>
                                        </p:tgtEl>
                                      </p:cBhvr>
                                    </p:animEffect>
                                    <p:set>
                                      <p:cBhvr>
                                        <p:cTn id="203" dur="1" fill="hold">
                                          <p:stCondLst>
                                            <p:cond delay="499"/>
                                          </p:stCondLst>
                                        </p:cTn>
                                        <p:tgtEl>
                                          <p:spTgt spid="449563"/>
                                        </p:tgtEl>
                                        <p:attrNameLst>
                                          <p:attrName>style.visibility</p:attrName>
                                        </p:attrNameLst>
                                      </p:cBhvr>
                                      <p:to>
                                        <p:strVal val="hidden"/>
                                      </p:to>
                                    </p:set>
                                  </p:childTnLst>
                                </p:cTn>
                              </p:par>
                              <p:par>
                                <p:cTn id="204" presetID="5" presetClass="exit" presetSubtype="10" fill="hold" grpId="1" nodeType="withEffect">
                                  <p:stCondLst>
                                    <p:cond delay="0"/>
                                  </p:stCondLst>
                                  <p:iterate type="lt">
                                    <p:tmPct val="0"/>
                                  </p:iterate>
                                  <p:childTnLst>
                                    <p:animEffect transition="out" filter="checkerboard(across)">
                                      <p:cBhvr>
                                        <p:cTn id="205" dur="500"/>
                                        <p:tgtEl>
                                          <p:spTgt spid="449564"/>
                                        </p:tgtEl>
                                      </p:cBhvr>
                                    </p:animEffect>
                                    <p:set>
                                      <p:cBhvr>
                                        <p:cTn id="206" dur="1" fill="hold">
                                          <p:stCondLst>
                                            <p:cond delay="499"/>
                                          </p:stCondLst>
                                        </p:cTn>
                                        <p:tgtEl>
                                          <p:spTgt spid="449564"/>
                                        </p:tgtEl>
                                        <p:attrNameLst>
                                          <p:attrName>style.visibility</p:attrName>
                                        </p:attrNameLst>
                                      </p:cBhvr>
                                      <p:to>
                                        <p:strVal val="hidden"/>
                                      </p:to>
                                    </p:set>
                                  </p:childTnLst>
                                </p:cTn>
                              </p:par>
                              <p:par>
                                <p:cTn id="207" presetID="5" presetClass="exit" presetSubtype="10" fill="hold" grpId="1" nodeType="withEffect">
                                  <p:stCondLst>
                                    <p:cond delay="0"/>
                                  </p:stCondLst>
                                  <p:childTnLst>
                                    <p:animEffect transition="out" filter="checkerboard(across)">
                                      <p:cBhvr>
                                        <p:cTn id="208" dur="500"/>
                                        <p:tgtEl>
                                          <p:spTgt spid="449560"/>
                                        </p:tgtEl>
                                      </p:cBhvr>
                                    </p:animEffect>
                                    <p:set>
                                      <p:cBhvr>
                                        <p:cTn id="209" dur="1" fill="hold">
                                          <p:stCondLst>
                                            <p:cond delay="499"/>
                                          </p:stCondLst>
                                        </p:cTn>
                                        <p:tgtEl>
                                          <p:spTgt spid="449560"/>
                                        </p:tgtEl>
                                        <p:attrNameLst>
                                          <p:attrName>style.visibility</p:attrName>
                                        </p:attrNameLst>
                                      </p:cBhvr>
                                      <p:to>
                                        <p:strVal val="hidden"/>
                                      </p:to>
                                    </p:set>
                                  </p:childTnLst>
                                </p:cTn>
                              </p:par>
                            </p:childTnLst>
                          </p:cTn>
                        </p:par>
                        <p:par>
                          <p:cTn id="210" fill="hold">
                            <p:stCondLst>
                              <p:cond delay="500"/>
                            </p:stCondLst>
                            <p:childTnLst>
                              <p:par>
                                <p:cTn id="211" presetID="10" presetClass="exit" presetSubtype="0" fill="hold" grpId="2" nodeType="afterEffect">
                                  <p:stCondLst>
                                    <p:cond delay="0"/>
                                  </p:stCondLst>
                                  <p:childTnLst>
                                    <p:animEffect transition="out" filter="fade">
                                      <p:cBhvr>
                                        <p:cTn id="212" dur="2000"/>
                                        <p:tgtEl>
                                          <p:spTgt spid="449539"/>
                                        </p:tgtEl>
                                      </p:cBhvr>
                                    </p:animEffect>
                                    <p:set>
                                      <p:cBhvr>
                                        <p:cTn id="213" dur="1" fill="hold">
                                          <p:stCondLst>
                                            <p:cond delay="1999"/>
                                          </p:stCondLst>
                                        </p:cTn>
                                        <p:tgtEl>
                                          <p:spTgt spid="449539"/>
                                        </p:tgtEl>
                                        <p:attrNameLst>
                                          <p:attrName>style.visibility</p:attrName>
                                        </p:attrNameLst>
                                      </p:cBhvr>
                                      <p:to>
                                        <p:strVal val="hidden"/>
                                      </p:to>
                                    </p:set>
                                  </p:childTnLst>
                                </p:cTn>
                              </p:par>
                            </p:childTnLst>
                          </p:cTn>
                        </p:par>
                        <p:par>
                          <p:cTn id="214" fill="hold">
                            <p:stCondLst>
                              <p:cond delay="2500"/>
                            </p:stCondLst>
                            <p:childTnLst>
                              <p:par>
                                <p:cTn id="215" presetID="10" presetClass="exit" presetSubtype="0" fill="hold" grpId="1" nodeType="afterEffect">
                                  <p:stCondLst>
                                    <p:cond delay="0"/>
                                  </p:stCondLst>
                                  <p:childTnLst>
                                    <p:animEffect transition="out" filter="fade">
                                      <p:cBhvr>
                                        <p:cTn id="216" dur="2000"/>
                                        <p:tgtEl>
                                          <p:spTgt spid="449540"/>
                                        </p:tgtEl>
                                      </p:cBhvr>
                                    </p:animEffect>
                                    <p:set>
                                      <p:cBhvr>
                                        <p:cTn id="217" dur="1" fill="hold">
                                          <p:stCondLst>
                                            <p:cond delay="1999"/>
                                          </p:stCondLst>
                                        </p:cTn>
                                        <p:tgtEl>
                                          <p:spTgt spid="449540"/>
                                        </p:tgtEl>
                                        <p:attrNameLst>
                                          <p:attrName>style.visibility</p:attrName>
                                        </p:attrNameLst>
                                      </p:cBhvr>
                                      <p:to>
                                        <p:strVal val="hidden"/>
                                      </p:to>
                                    </p:set>
                                  </p:childTnLst>
                                </p:cTn>
                              </p:par>
                            </p:childTnLst>
                          </p:cTn>
                        </p:par>
                        <p:par>
                          <p:cTn id="218" fill="hold">
                            <p:stCondLst>
                              <p:cond delay="4500"/>
                            </p:stCondLst>
                            <p:childTnLst>
                              <p:par>
                                <p:cTn id="219" presetID="10" presetClass="exit" presetSubtype="0" fill="hold" grpId="1" nodeType="afterEffect">
                                  <p:stCondLst>
                                    <p:cond delay="0"/>
                                  </p:stCondLst>
                                  <p:childTnLst>
                                    <p:animEffect transition="out" filter="fade">
                                      <p:cBhvr>
                                        <p:cTn id="220" dur="2000"/>
                                        <p:tgtEl>
                                          <p:spTgt spid="449541"/>
                                        </p:tgtEl>
                                      </p:cBhvr>
                                    </p:animEffect>
                                    <p:set>
                                      <p:cBhvr>
                                        <p:cTn id="221" dur="1" fill="hold">
                                          <p:stCondLst>
                                            <p:cond delay="1999"/>
                                          </p:stCondLst>
                                        </p:cTn>
                                        <p:tgtEl>
                                          <p:spTgt spid="449541"/>
                                        </p:tgtEl>
                                        <p:attrNameLst>
                                          <p:attrName>style.visibility</p:attrName>
                                        </p:attrNameLst>
                                      </p:cBhvr>
                                      <p:to>
                                        <p:strVal val="hidden"/>
                                      </p:to>
                                    </p:set>
                                  </p:childTnLst>
                                </p:cTn>
                              </p:par>
                            </p:childTnLst>
                          </p:cTn>
                        </p:par>
                        <p:par>
                          <p:cTn id="222" fill="hold">
                            <p:stCondLst>
                              <p:cond delay="6500"/>
                            </p:stCondLst>
                            <p:childTnLst>
                              <p:par>
                                <p:cTn id="223" presetID="10" presetClass="exit" presetSubtype="0" fill="hold" grpId="1" nodeType="afterEffect">
                                  <p:stCondLst>
                                    <p:cond delay="0"/>
                                  </p:stCondLst>
                                  <p:childTnLst>
                                    <p:animEffect transition="out" filter="fade">
                                      <p:cBhvr>
                                        <p:cTn id="224" dur="2000"/>
                                        <p:tgtEl>
                                          <p:spTgt spid="449542"/>
                                        </p:tgtEl>
                                      </p:cBhvr>
                                    </p:animEffect>
                                    <p:set>
                                      <p:cBhvr>
                                        <p:cTn id="225" dur="1" fill="hold">
                                          <p:stCondLst>
                                            <p:cond delay="1999"/>
                                          </p:stCondLst>
                                        </p:cTn>
                                        <p:tgtEl>
                                          <p:spTgt spid="449542"/>
                                        </p:tgtEl>
                                        <p:attrNameLst>
                                          <p:attrName>style.visibility</p:attrName>
                                        </p:attrNameLst>
                                      </p:cBhvr>
                                      <p:to>
                                        <p:strVal val="hidden"/>
                                      </p:to>
                                    </p:set>
                                  </p:childTnLst>
                                </p:cTn>
                              </p:par>
                            </p:childTnLst>
                          </p:cTn>
                        </p:par>
                        <p:par>
                          <p:cTn id="226" fill="hold">
                            <p:stCondLst>
                              <p:cond delay="8500"/>
                            </p:stCondLst>
                            <p:childTnLst>
                              <p:par>
                                <p:cTn id="227" presetID="10" presetClass="exit" presetSubtype="0" fill="hold" grpId="2" nodeType="afterEffect">
                                  <p:stCondLst>
                                    <p:cond delay="0"/>
                                  </p:stCondLst>
                                  <p:childTnLst>
                                    <p:animEffect transition="out" filter="fade">
                                      <p:cBhvr>
                                        <p:cTn id="228" dur="2000"/>
                                        <p:tgtEl>
                                          <p:spTgt spid="449548"/>
                                        </p:tgtEl>
                                      </p:cBhvr>
                                    </p:animEffect>
                                    <p:set>
                                      <p:cBhvr>
                                        <p:cTn id="229" dur="1" fill="hold">
                                          <p:stCondLst>
                                            <p:cond delay="1999"/>
                                          </p:stCondLst>
                                        </p:cTn>
                                        <p:tgtEl>
                                          <p:spTgt spid="449548"/>
                                        </p:tgtEl>
                                        <p:attrNameLst>
                                          <p:attrName>style.visibility</p:attrName>
                                        </p:attrNameLst>
                                      </p:cBhvr>
                                      <p:to>
                                        <p:strVal val="hidden"/>
                                      </p:to>
                                    </p:set>
                                  </p:childTnLst>
                                </p:cTn>
                              </p:par>
                            </p:childTnLst>
                          </p:cTn>
                        </p:par>
                        <p:par>
                          <p:cTn id="230" fill="hold">
                            <p:stCondLst>
                              <p:cond delay="10500"/>
                            </p:stCondLst>
                            <p:childTnLst>
                              <p:par>
                                <p:cTn id="231" presetID="10" presetClass="exit" presetSubtype="0" fill="hold" grpId="2" nodeType="afterEffect">
                                  <p:stCondLst>
                                    <p:cond delay="0"/>
                                  </p:stCondLst>
                                  <p:childTnLst>
                                    <p:animEffect transition="out" filter="fade">
                                      <p:cBhvr>
                                        <p:cTn id="232" dur="2000"/>
                                        <p:tgtEl>
                                          <p:spTgt spid="449549"/>
                                        </p:tgtEl>
                                      </p:cBhvr>
                                    </p:animEffect>
                                    <p:set>
                                      <p:cBhvr>
                                        <p:cTn id="233" dur="1" fill="hold">
                                          <p:stCondLst>
                                            <p:cond delay="1999"/>
                                          </p:stCondLst>
                                        </p:cTn>
                                        <p:tgtEl>
                                          <p:spTgt spid="449549"/>
                                        </p:tgtEl>
                                        <p:attrNameLst>
                                          <p:attrName>style.visibility</p:attrName>
                                        </p:attrNameLst>
                                      </p:cBhvr>
                                      <p:to>
                                        <p:strVal val="hidden"/>
                                      </p:to>
                                    </p:set>
                                  </p:childTnLst>
                                </p:cTn>
                              </p:par>
                            </p:childTnLst>
                          </p:cTn>
                        </p:par>
                        <p:par>
                          <p:cTn id="234" fill="hold">
                            <p:stCondLst>
                              <p:cond delay="12500"/>
                            </p:stCondLst>
                            <p:childTnLst>
                              <p:par>
                                <p:cTn id="235" presetID="10" presetClass="exit" presetSubtype="0" fill="hold" grpId="1" nodeType="afterEffect">
                                  <p:stCondLst>
                                    <p:cond delay="0"/>
                                  </p:stCondLst>
                                  <p:childTnLst>
                                    <p:animEffect transition="out" filter="fade">
                                      <p:cBhvr>
                                        <p:cTn id="236" dur="2000"/>
                                        <p:tgtEl>
                                          <p:spTgt spid="449550"/>
                                        </p:tgtEl>
                                      </p:cBhvr>
                                    </p:animEffect>
                                    <p:set>
                                      <p:cBhvr>
                                        <p:cTn id="237" dur="1" fill="hold">
                                          <p:stCondLst>
                                            <p:cond delay="1999"/>
                                          </p:stCondLst>
                                        </p:cTn>
                                        <p:tgtEl>
                                          <p:spTgt spid="449550"/>
                                        </p:tgtEl>
                                        <p:attrNameLst>
                                          <p:attrName>style.visibility</p:attrName>
                                        </p:attrNameLst>
                                      </p:cBhvr>
                                      <p:to>
                                        <p:strVal val="hidden"/>
                                      </p:to>
                                    </p:set>
                                  </p:childTnLst>
                                </p:cTn>
                              </p:par>
                            </p:childTnLst>
                          </p:cTn>
                        </p:par>
                        <p:par>
                          <p:cTn id="238" fill="hold">
                            <p:stCondLst>
                              <p:cond delay="14500"/>
                            </p:stCondLst>
                            <p:childTnLst>
                              <p:par>
                                <p:cTn id="239" presetID="10" presetClass="exit" presetSubtype="0" fill="hold" grpId="2" nodeType="afterEffect">
                                  <p:stCondLst>
                                    <p:cond delay="0"/>
                                  </p:stCondLst>
                                  <p:childTnLst>
                                    <p:animEffect transition="out" filter="fade">
                                      <p:cBhvr>
                                        <p:cTn id="240" dur="2000"/>
                                        <p:tgtEl>
                                          <p:spTgt spid="449551"/>
                                        </p:tgtEl>
                                      </p:cBhvr>
                                    </p:animEffect>
                                    <p:set>
                                      <p:cBhvr>
                                        <p:cTn id="241" dur="1" fill="hold">
                                          <p:stCondLst>
                                            <p:cond delay="1999"/>
                                          </p:stCondLst>
                                        </p:cTn>
                                        <p:tgtEl>
                                          <p:spTgt spid="449551"/>
                                        </p:tgtEl>
                                        <p:attrNameLst>
                                          <p:attrName>style.visibility</p:attrName>
                                        </p:attrNameLst>
                                      </p:cBhvr>
                                      <p:to>
                                        <p:strVal val="hidden"/>
                                      </p:to>
                                    </p:set>
                                  </p:childTnLst>
                                </p:cTn>
                              </p:par>
                            </p:childTnLst>
                          </p:cTn>
                        </p:par>
                        <p:par>
                          <p:cTn id="242" fill="hold">
                            <p:stCondLst>
                              <p:cond delay="16500"/>
                            </p:stCondLst>
                            <p:childTnLst>
                              <p:par>
                                <p:cTn id="243" presetID="10" presetClass="exit" presetSubtype="0" fill="hold" grpId="2" nodeType="afterEffect">
                                  <p:stCondLst>
                                    <p:cond delay="0"/>
                                  </p:stCondLst>
                                  <p:childTnLst>
                                    <p:animEffect transition="out" filter="fade">
                                      <p:cBhvr>
                                        <p:cTn id="244" dur="2000"/>
                                        <p:tgtEl>
                                          <p:spTgt spid="449556"/>
                                        </p:tgtEl>
                                      </p:cBhvr>
                                    </p:animEffect>
                                    <p:set>
                                      <p:cBhvr>
                                        <p:cTn id="245" dur="1" fill="hold">
                                          <p:stCondLst>
                                            <p:cond delay="1999"/>
                                          </p:stCondLst>
                                        </p:cTn>
                                        <p:tgtEl>
                                          <p:spTgt spid="449556"/>
                                        </p:tgtEl>
                                        <p:attrNameLst>
                                          <p:attrName>style.visibility</p:attrName>
                                        </p:attrNameLst>
                                      </p:cBhvr>
                                      <p:to>
                                        <p:strVal val="hidden"/>
                                      </p:to>
                                    </p:set>
                                  </p:childTnLst>
                                </p:cTn>
                              </p:par>
                            </p:childTnLst>
                          </p:cTn>
                        </p:par>
                        <p:par>
                          <p:cTn id="246" fill="hold">
                            <p:stCondLst>
                              <p:cond delay="18500"/>
                            </p:stCondLst>
                            <p:childTnLst>
                              <p:par>
                                <p:cTn id="247" presetID="10" presetClass="exit" presetSubtype="0" fill="hold" grpId="1" nodeType="afterEffect">
                                  <p:stCondLst>
                                    <p:cond delay="0"/>
                                  </p:stCondLst>
                                  <p:childTnLst>
                                    <p:animEffect transition="out" filter="fade">
                                      <p:cBhvr>
                                        <p:cTn id="248" dur="2000"/>
                                        <p:tgtEl>
                                          <p:spTgt spid="449557"/>
                                        </p:tgtEl>
                                      </p:cBhvr>
                                    </p:animEffect>
                                    <p:set>
                                      <p:cBhvr>
                                        <p:cTn id="249" dur="1" fill="hold">
                                          <p:stCondLst>
                                            <p:cond delay="1999"/>
                                          </p:stCondLst>
                                        </p:cTn>
                                        <p:tgtEl>
                                          <p:spTgt spid="449557"/>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nodeType="clickEffect">
                                  <p:stCondLst>
                                    <p:cond delay="0"/>
                                  </p:stCondLst>
                                  <p:childTnLst>
                                    <p:set>
                                      <p:cBhvr>
                                        <p:cTn id="253" dur="1" fill="hold">
                                          <p:stCondLst>
                                            <p:cond delay="0"/>
                                          </p:stCondLst>
                                        </p:cTn>
                                        <p:tgtEl>
                                          <p:spTgt spid="2"/>
                                        </p:tgtEl>
                                        <p:attrNameLst>
                                          <p:attrName>style.visibility</p:attrName>
                                        </p:attrNameLst>
                                      </p:cBhvr>
                                      <p:to>
                                        <p:strVal val="visible"/>
                                      </p:to>
                                    </p:set>
                                    <p:animEffect transition="in" filter="fade">
                                      <p:cBhvr>
                                        <p:cTn id="254" dur="2000"/>
                                        <p:tgtEl>
                                          <p:spTgt spid="2"/>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49567"/>
                                        </p:tgtEl>
                                        <p:attrNameLst>
                                          <p:attrName>style.visibility</p:attrName>
                                        </p:attrNameLst>
                                      </p:cBhvr>
                                      <p:to>
                                        <p:strVal val="visible"/>
                                      </p:to>
                                    </p:set>
                                    <p:animEffect transition="in" filter="dissolve">
                                      <p:cBhvr>
                                        <p:cTn id="259" dur="500"/>
                                        <p:tgtEl>
                                          <p:spTgt spid="449567"/>
                                        </p:tgtEl>
                                      </p:cBhvr>
                                    </p:animEffect>
                                  </p:childTnLst>
                                </p:cTn>
                              </p:par>
                            </p:childTnLst>
                          </p:cTn>
                        </p:par>
                      </p:childTnLst>
                    </p:cTn>
                  </p:par>
                  <p:par>
                    <p:cTn id="260" fill="hold">
                      <p:stCondLst>
                        <p:cond delay="indefinite"/>
                      </p:stCondLst>
                      <p:childTnLst>
                        <p:par>
                          <p:cTn id="261" fill="hold">
                            <p:stCondLst>
                              <p:cond delay="0"/>
                            </p:stCondLst>
                            <p:childTnLst>
                              <p:par>
                                <p:cTn id="262" presetID="9" presetClass="entr" presetSubtype="0" fill="hold" grpId="0" nodeType="clickEffect">
                                  <p:stCondLst>
                                    <p:cond delay="0"/>
                                  </p:stCondLst>
                                  <p:childTnLst>
                                    <p:set>
                                      <p:cBhvr>
                                        <p:cTn id="263" dur="1" fill="hold">
                                          <p:stCondLst>
                                            <p:cond delay="0"/>
                                          </p:stCondLst>
                                        </p:cTn>
                                        <p:tgtEl>
                                          <p:spTgt spid="449566"/>
                                        </p:tgtEl>
                                        <p:attrNameLst>
                                          <p:attrName>style.visibility</p:attrName>
                                        </p:attrNameLst>
                                      </p:cBhvr>
                                      <p:to>
                                        <p:strVal val="visible"/>
                                      </p:to>
                                    </p:set>
                                    <p:animEffect transition="in" filter="dissolve">
                                      <p:cBhvr>
                                        <p:cTn id="264" dur="500"/>
                                        <p:tgtEl>
                                          <p:spTgt spid="449566"/>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4" fill="hold" grpId="0" nodeType="clickEffect">
                                  <p:stCondLst>
                                    <p:cond delay="0"/>
                                  </p:stCondLst>
                                  <p:childTnLst>
                                    <p:set>
                                      <p:cBhvr>
                                        <p:cTn id="268" dur="1" fill="hold">
                                          <p:stCondLst>
                                            <p:cond delay="0"/>
                                          </p:stCondLst>
                                        </p:cTn>
                                        <p:tgtEl>
                                          <p:spTgt spid="449586"/>
                                        </p:tgtEl>
                                        <p:attrNameLst>
                                          <p:attrName>style.visibility</p:attrName>
                                        </p:attrNameLst>
                                      </p:cBhvr>
                                      <p:to>
                                        <p:strVal val="visible"/>
                                      </p:to>
                                    </p:set>
                                    <p:animEffect transition="in" filter="wipe(down)">
                                      <p:cBhvr>
                                        <p:cTn id="269" dur="500"/>
                                        <p:tgtEl>
                                          <p:spTgt spid="449586"/>
                                        </p:tgtEl>
                                      </p:cBhvr>
                                    </p:animEffect>
                                  </p:childTnLst>
                                </p:cTn>
                              </p:par>
                            </p:childTnLst>
                          </p:cTn>
                        </p:par>
                        <p:par>
                          <p:cTn id="270" fill="hold">
                            <p:stCondLst>
                              <p:cond delay="500"/>
                            </p:stCondLst>
                            <p:childTnLst>
                              <p:par>
                                <p:cTn id="271" presetID="22" presetClass="entr" presetSubtype="4" fill="hold" grpId="0" nodeType="afterEffect">
                                  <p:stCondLst>
                                    <p:cond delay="0"/>
                                  </p:stCondLst>
                                  <p:childTnLst>
                                    <p:set>
                                      <p:cBhvr>
                                        <p:cTn id="272" dur="1" fill="hold">
                                          <p:stCondLst>
                                            <p:cond delay="0"/>
                                          </p:stCondLst>
                                        </p:cTn>
                                        <p:tgtEl>
                                          <p:spTgt spid="449587"/>
                                        </p:tgtEl>
                                        <p:attrNameLst>
                                          <p:attrName>style.visibility</p:attrName>
                                        </p:attrNameLst>
                                      </p:cBhvr>
                                      <p:to>
                                        <p:strVal val="visible"/>
                                      </p:to>
                                    </p:set>
                                    <p:animEffect transition="in" filter="wipe(down)">
                                      <p:cBhvr>
                                        <p:cTn id="273" dur="500"/>
                                        <p:tgtEl>
                                          <p:spTgt spid="449587"/>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nodeType="clickEffect">
                                  <p:stCondLst>
                                    <p:cond delay="0"/>
                                  </p:stCondLst>
                                  <p:childTnLst>
                                    <p:set>
                                      <p:cBhvr>
                                        <p:cTn id="277" dur="1" fill="hold">
                                          <p:stCondLst>
                                            <p:cond delay="0"/>
                                          </p:stCondLst>
                                        </p:cTn>
                                        <p:tgtEl>
                                          <p:spTgt spid="3"/>
                                        </p:tgtEl>
                                        <p:attrNameLst>
                                          <p:attrName>style.visibility</p:attrName>
                                        </p:attrNameLst>
                                      </p:cBhvr>
                                      <p:to>
                                        <p:strVal val="visible"/>
                                      </p:to>
                                    </p:set>
                                    <p:animEffect transition="in" filter="fade">
                                      <p:cBhvr>
                                        <p:cTn id="278" dur="2000"/>
                                        <p:tgtEl>
                                          <p:spTgt spid="3"/>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grpId="0" nodeType="clickEffect">
                                  <p:stCondLst>
                                    <p:cond delay="0"/>
                                  </p:stCondLst>
                                  <p:childTnLst>
                                    <p:set>
                                      <p:cBhvr>
                                        <p:cTn id="282" dur="1" fill="hold">
                                          <p:stCondLst>
                                            <p:cond delay="0"/>
                                          </p:stCondLst>
                                        </p:cTn>
                                        <p:tgtEl>
                                          <p:spTgt spid="449568"/>
                                        </p:tgtEl>
                                        <p:attrNameLst>
                                          <p:attrName>style.visibility</p:attrName>
                                        </p:attrNameLst>
                                      </p:cBhvr>
                                      <p:to>
                                        <p:strVal val="visible"/>
                                      </p:to>
                                    </p:set>
                                    <p:animEffect transition="in" filter="dissolve">
                                      <p:cBhvr>
                                        <p:cTn id="283" dur="500"/>
                                        <p:tgtEl>
                                          <p:spTgt spid="449568"/>
                                        </p:tgtEl>
                                      </p:cBhvr>
                                    </p:animEffect>
                                  </p:childTnLst>
                                </p:cTn>
                              </p:par>
                            </p:childTnLst>
                          </p:cTn>
                        </p:par>
                      </p:childTnLst>
                    </p:cTn>
                  </p:par>
                  <p:par>
                    <p:cTn id="284" fill="hold">
                      <p:stCondLst>
                        <p:cond delay="indefinite"/>
                      </p:stCondLst>
                      <p:childTnLst>
                        <p:par>
                          <p:cTn id="285" fill="hold">
                            <p:stCondLst>
                              <p:cond delay="0"/>
                            </p:stCondLst>
                            <p:childTnLst>
                              <p:par>
                                <p:cTn id="286" presetID="9" presetClass="entr" presetSubtype="0" fill="hold" grpId="0" nodeType="clickEffect">
                                  <p:stCondLst>
                                    <p:cond delay="0"/>
                                  </p:stCondLst>
                                  <p:childTnLst>
                                    <p:set>
                                      <p:cBhvr>
                                        <p:cTn id="287" dur="1" fill="hold">
                                          <p:stCondLst>
                                            <p:cond delay="0"/>
                                          </p:stCondLst>
                                        </p:cTn>
                                        <p:tgtEl>
                                          <p:spTgt spid="449569"/>
                                        </p:tgtEl>
                                        <p:attrNameLst>
                                          <p:attrName>style.visibility</p:attrName>
                                        </p:attrNameLst>
                                      </p:cBhvr>
                                      <p:to>
                                        <p:strVal val="visible"/>
                                      </p:to>
                                    </p:set>
                                    <p:animEffect transition="in" filter="dissolve">
                                      <p:cBhvr>
                                        <p:cTn id="288" dur="500"/>
                                        <p:tgtEl>
                                          <p:spTgt spid="449569"/>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449588"/>
                                        </p:tgtEl>
                                        <p:attrNameLst>
                                          <p:attrName>style.visibility</p:attrName>
                                        </p:attrNameLst>
                                      </p:cBhvr>
                                      <p:to>
                                        <p:strVal val="visible"/>
                                      </p:to>
                                    </p:set>
                                    <p:animEffect transition="in" filter="wipe(down)">
                                      <p:cBhvr>
                                        <p:cTn id="293" dur="500"/>
                                        <p:tgtEl>
                                          <p:spTgt spid="449588"/>
                                        </p:tgtEl>
                                      </p:cBhvr>
                                    </p:animEffect>
                                  </p:childTnLst>
                                </p:cTn>
                              </p:par>
                            </p:childTnLst>
                          </p:cTn>
                        </p:par>
                        <p:par>
                          <p:cTn id="294" fill="hold">
                            <p:stCondLst>
                              <p:cond delay="500"/>
                            </p:stCondLst>
                            <p:childTnLst>
                              <p:par>
                                <p:cTn id="295" presetID="22" presetClass="entr" presetSubtype="4" fill="hold" grpId="0" nodeType="afterEffect">
                                  <p:stCondLst>
                                    <p:cond delay="0"/>
                                  </p:stCondLst>
                                  <p:childTnLst>
                                    <p:set>
                                      <p:cBhvr>
                                        <p:cTn id="296" dur="1" fill="hold">
                                          <p:stCondLst>
                                            <p:cond delay="0"/>
                                          </p:stCondLst>
                                        </p:cTn>
                                        <p:tgtEl>
                                          <p:spTgt spid="449589"/>
                                        </p:tgtEl>
                                        <p:attrNameLst>
                                          <p:attrName>style.visibility</p:attrName>
                                        </p:attrNameLst>
                                      </p:cBhvr>
                                      <p:to>
                                        <p:strVal val="visible"/>
                                      </p:to>
                                    </p:set>
                                    <p:animEffect transition="in" filter="wipe(down)">
                                      <p:cBhvr>
                                        <p:cTn id="297" dur="500"/>
                                        <p:tgtEl>
                                          <p:spTgt spid="449589"/>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nodeType="clickEffect">
                                  <p:stCondLst>
                                    <p:cond delay="0"/>
                                  </p:stCondLst>
                                  <p:childTnLst>
                                    <p:set>
                                      <p:cBhvr>
                                        <p:cTn id="301" dur="1" fill="hold">
                                          <p:stCondLst>
                                            <p:cond delay="0"/>
                                          </p:stCondLst>
                                        </p:cTn>
                                        <p:tgtEl>
                                          <p:spTgt spid="4"/>
                                        </p:tgtEl>
                                        <p:attrNameLst>
                                          <p:attrName>style.visibility</p:attrName>
                                        </p:attrNameLst>
                                      </p:cBhvr>
                                      <p:to>
                                        <p:strVal val="visible"/>
                                      </p:to>
                                    </p:set>
                                    <p:animEffect transition="in" filter="fade">
                                      <p:cBhvr>
                                        <p:cTn id="302" dur="2000"/>
                                        <p:tgtEl>
                                          <p:spTgt spid="4"/>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grpId="0" nodeType="clickEffect">
                                  <p:stCondLst>
                                    <p:cond delay="0"/>
                                  </p:stCondLst>
                                  <p:childTnLst>
                                    <p:set>
                                      <p:cBhvr>
                                        <p:cTn id="306" dur="1" fill="hold">
                                          <p:stCondLst>
                                            <p:cond delay="0"/>
                                          </p:stCondLst>
                                        </p:cTn>
                                        <p:tgtEl>
                                          <p:spTgt spid="449571"/>
                                        </p:tgtEl>
                                        <p:attrNameLst>
                                          <p:attrName>style.visibility</p:attrName>
                                        </p:attrNameLst>
                                      </p:cBhvr>
                                      <p:to>
                                        <p:strVal val="visible"/>
                                      </p:to>
                                    </p:set>
                                    <p:animEffect transition="in" filter="dissolve">
                                      <p:cBhvr>
                                        <p:cTn id="307" dur="500"/>
                                        <p:tgtEl>
                                          <p:spTgt spid="449571"/>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grpId="0" nodeType="clickEffect">
                                  <p:stCondLst>
                                    <p:cond delay="0"/>
                                  </p:stCondLst>
                                  <p:childTnLst>
                                    <p:set>
                                      <p:cBhvr>
                                        <p:cTn id="311" dur="1" fill="hold">
                                          <p:stCondLst>
                                            <p:cond delay="0"/>
                                          </p:stCondLst>
                                        </p:cTn>
                                        <p:tgtEl>
                                          <p:spTgt spid="449570"/>
                                        </p:tgtEl>
                                        <p:attrNameLst>
                                          <p:attrName>style.visibility</p:attrName>
                                        </p:attrNameLst>
                                      </p:cBhvr>
                                      <p:to>
                                        <p:strVal val="visible"/>
                                      </p:to>
                                    </p:set>
                                    <p:animEffect transition="in" filter="dissolve">
                                      <p:cBhvr>
                                        <p:cTn id="312" dur="500"/>
                                        <p:tgtEl>
                                          <p:spTgt spid="449570"/>
                                        </p:tgtEl>
                                      </p:cBhvr>
                                    </p:animEffect>
                                  </p:childTnLst>
                                </p:cTn>
                              </p:par>
                            </p:childTnLst>
                          </p:cTn>
                        </p:par>
                      </p:childTnLst>
                    </p:cTn>
                  </p:par>
                  <p:par>
                    <p:cTn id="313" fill="hold">
                      <p:stCondLst>
                        <p:cond delay="indefinite"/>
                      </p:stCondLst>
                      <p:childTnLst>
                        <p:par>
                          <p:cTn id="314" fill="hold">
                            <p:stCondLst>
                              <p:cond delay="0"/>
                            </p:stCondLst>
                            <p:childTnLst>
                              <p:par>
                                <p:cTn id="315" presetID="22" presetClass="entr" presetSubtype="4" fill="hold" grpId="0" nodeType="clickEffect">
                                  <p:stCondLst>
                                    <p:cond delay="0"/>
                                  </p:stCondLst>
                                  <p:childTnLst>
                                    <p:set>
                                      <p:cBhvr>
                                        <p:cTn id="316" dur="1" fill="hold">
                                          <p:stCondLst>
                                            <p:cond delay="0"/>
                                          </p:stCondLst>
                                        </p:cTn>
                                        <p:tgtEl>
                                          <p:spTgt spid="449590"/>
                                        </p:tgtEl>
                                        <p:attrNameLst>
                                          <p:attrName>style.visibility</p:attrName>
                                        </p:attrNameLst>
                                      </p:cBhvr>
                                      <p:to>
                                        <p:strVal val="visible"/>
                                      </p:to>
                                    </p:set>
                                    <p:animEffect transition="in" filter="wipe(down)">
                                      <p:cBhvr>
                                        <p:cTn id="317" dur="500"/>
                                        <p:tgtEl>
                                          <p:spTgt spid="449590"/>
                                        </p:tgtEl>
                                      </p:cBhvr>
                                    </p:animEffect>
                                  </p:childTnLst>
                                </p:cTn>
                              </p:par>
                            </p:childTnLst>
                          </p:cTn>
                        </p:par>
                        <p:par>
                          <p:cTn id="318" fill="hold">
                            <p:stCondLst>
                              <p:cond delay="500"/>
                            </p:stCondLst>
                            <p:childTnLst>
                              <p:par>
                                <p:cTn id="319" presetID="22" presetClass="entr" presetSubtype="4" fill="hold" grpId="0" nodeType="afterEffect">
                                  <p:stCondLst>
                                    <p:cond delay="0"/>
                                  </p:stCondLst>
                                  <p:childTnLst>
                                    <p:set>
                                      <p:cBhvr>
                                        <p:cTn id="320" dur="1" fill="hold">
                                          <p:stCondLst>
                                            <p:cond delay="0"/>
                                          </p:stCondLst>
                                        </p:cTn>
                                        <p:tgtEl>
                                          <p:spTgt spid="449591"/>
                                        </p:tgtEl>
                                        <p:attrNameLst>
                                          <p:attrName>style.visibility</p:attrName>
                                        </p:attrNameLst>
                                      </p:cBhvr>
                                      <p:to>
                                        <p:strVal val="visible"/>
                                      </p:to>
                                    </p:set>
                                    <p:animEffect transition="in" filter="wipe(down)">
                                      <p:cBhvr>
                                        <p:cTn id="321" dur="500"/>
                                        <p:tgtEl>
                                          <p:spTgt spid="449591"/>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5"/>
                                        </p:tgtEl>
                                        <p:attrNameLst>
                                          <p:attrName>style.visibility</p:attrName>
                                        </p:attrNameLst>
                                      </p:cBhvr>
                                      <p:to>
                                        <p:strVal val="visible"/>
                                      </p:to>
                                    </p:set>
                                    <p:animEffect transition="in" filter="fade">
                                      <p:cBhvr>
                                        <p:cTn id="326" dur="2000"/>
                                        <p:tgtEl>
                                          <p:spTgt spid="5"/>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49573"/>
                                        </p:tgtEl>
                                        <p:attrNameLst>
                                          <p:attrName>style.visibility</p:attrName>
                                        </p:attrNameLst>
                                      </p:cBhvr>
                                      <p:to>
                                        <p:strVal val="visible"/>
                                      </p:to>
                                    </p:set>
                                    <p:animEffect transition="in" filter="dissolve">
                                      <p:cBhvr>
                                        <p:cTn id="331" dur="500"/>
                                        <p:tgtEl>
                                          <p:spTgt spid="449573"/>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449572"/>
                                        </p:tgtEl>
                                        <p:attrNameLst>
                                          <p:attrName>style.visibility</p:attrName>
                                        </p:attrNameLst>
                                      </p:cBhvr>
                                      <p:to>
                                        <p:strVal val="visible"/>
                                      </p:to>
                                    </p:set>
                                    <p:animEffect transition="in" filter="dissolve">
                                      <p:cBhvr>
                                        <p:cTn id="336" dur="500"/>
                                        <p:tgtEl>
                                          <p:spTgt spid="449572"/>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449592"/>
                                        </p:tgtEl>
                                        <p:attrNameLst>
                                          <p:attrName>style.visibility</p:attrName>
                                        </p:attrNameLst>
                                      </p:cBhvr>
                                      <p:to>
                                        <p:strVal val="visible"/>
                                      </p:to>
                                    </p:set>
                                    <p:animEffect transition="in" filter="wipe(down)">
                                      <p:cBhvr>
                                        <p:cTn id="341" dur="500"/>
                                        <p:tgtEl>
                                          <p:spTgt spid="449592"/>
                                        </p:tgtEl>
                                      </p:cBhvr>
                                    </p:animEffect>
                                  </p:childTnLst>
                                </p:cTn>
                              </p:par>
                            </p:childTnLst>
                          </p:cTn>
                        </p:par>
                        <p:par>
                          <p:cTn id="342" fill="hold">
                            <p:stCondLst>
                              <p:cond delay="500"/>
                            </p:stCondLst>
                            <p:childTnLst>
                              <p:par>
                                <p:cTn id="343" presetID="22" presetClass="entr" presetSubtype="4" fill="hold" grpId="0" nodeType="afterEffect">
                                  <p:stCondLst>
                                    <p:cond delay="0"/>
                                  </p:stCondLst>
                                  <p:childTnLst>
                                    <p:set>
                                      <p:cBhvr>
                                        <p:cTn id="344" dur="1" fill="hold">
                                          <p:stCondLst>
                                            <p:cond delay="0"/>
                                          </p:stCondLst>
                                        </p:cTn>
                                        <p:tgtEl>
                                          <p:spTgt spid="449593"/>
                                        </p:tgtEl>
                                        <p:attrNameLst>
                                          <p:attrName>style.visibility</p:attrName>
                                        </p:attrNameLst>
                                      </p:cBhvr>
                                      <p:to>
                                        <p:strVal val="visible"/>
                                      </p:to>
                                    </p:set>
                                    <p:animEffect transition="in" filter="wipe(down)">
                                      <p:cBhvr>
                                        <p:cTn id="345" dur="500"/>
                                        <p:tgtEl>
                                          <p:spTgt spid="449593"/>
                                        </p:tgtEl>
                                      </p:cBhvr>
                                    </p:animEffect>
                                  </p:childTnLst>
                                </p:cTn>
                              </p:par>
                            </p:childTnLst>
                          </p:cTn>
                        </p:par>
                      </p:childTnLst>
                    </p:cTn>
                  </p:par>
                  <p:par>
                    <p:cTn id="346" fill="hold">
                      <p:stCondLst>
                        <p:cond delay="indefinite"/>
                      </p:stCondLst>
                      <p:childTnLst>
                        <p:par>
                          <p:cTn id="347" fill="hold">
                            <p:stCondLst>
                              <p:cond delay="0"/>
                            </p:stCondLst>
                            <p:childTnLst>
                              <p:par>
                                <p:cTn id="348" presetID="9" presetClass="entr" presetSubtype="0" fill="hold" grpId="0" nodeType="clickEffect">
                                  <p:stCondLst>
                                    <p:cond delay="0"/>
                                  </p:stCondLst>
                                  <p:childTnLst>
                                    <p:set>
                                      <p:cBhvr>
                                        <p:cTn id="349" dur="1" fill="hold">
                                          <p:stCondLst>
                                            <p:cond delay="0"/>
                                          </p:stCondLst>
                                        </p:cTn>
                                        <p:tgtEl>
                                          <p:spTgt spid="449594"/>
                                        </p:tgtEl>
                                        <p:attrNameLst>
                                          <p:attrName>style.visibility</p:attrName>
                                        </p:attrNameLst>
                                      </p:cBhvr>
                                      <p:to>
                                        <p:strVal val="visible"/>
                                      </p:to>
                                    </p:set>
                                    <p:animEffect transition="in" filter="dissolve">
                                      <p:cBhvr>
                                        <p:cTn id="350" dur="500"/>
                                        <p:tgtEl>
                                          <p:spTgt spid="449594"/>
                                        </p:tgtEl>
                                      </p:cBhvr>
                                    </p:animEffect>
                                  </p:childTnLst>
                                </p:cTn>
                              </p:par>
                            </p:childTnLst>
                          </p:cTn>
                        </p:par>
                      </p:childTnLst>
                    </p:cTn>
                  </p:par>
                  <p:par>
                    <p:cTn id="351" fill="hold">
                      <p:stCondLst>
                        <p:cond delay="indefinite"/>
                      </p:stCondLst>
                      <p:childTnLst>
                        <p:par>
                          <p:cTn id="352" fill="hold">
                            <p:stCondLst>
                              <p:cond delay="0"/>
                            </p:stCondLst>
                            <p:childTnLst>
                              <p:par>
                                <p:cTn id="353" presetID="9" presetClass="entr" presetSubtype="0" fill="hold" grpId="0" nodeType="clickEffect">
                                  <p:stCondLst>
                                    <p:cond delay="0"/>
                                  </p:stCondLst>
                                  <p:childTnLst>
                                    <p:set>
                                      <p:cBhvr>
                                        <p:cTn id="354" dur="1" fill="hold">
                                          <p:stCondLst>
                                            <p:cond delay="0"/>
                                          </p:stCondLst>
                                        </p:cTn>
                                        <p:tgtEl>
                                          <p:spTgt spid="449595"/>
                                        </p:tgtEl>
                                        <p:attrNameLst>
                                          <p:attrName>style.visibility</p:attrName>
                                        </p:attrNameLst>
                                      </p:cBhvr>
                                      <p:to>
                                        <p:strVal val="visible"/>
                                      </p:to>
                                    </p:set>
                                    <p:animEffect transition="in" filter="dissolve">
                                      <p:cBhvr>
                                        <p:cTn id="355" dur="500"/>
                                        <p:tgtEl>
                                          <p:spTgt spid="449595"/>
                                        </p:tgtEl>
                                      </p:cBhvr>
                                    </p:animEffect>
                                  </p:childTnLst>
                                </p:cTn>
                              </p:par>
                              <p:par>
                                <p:cTn id="356" presetID="0" presetClass="path" presetSubtype="0" accel="50000" decel="50000" fill="hold" grpId="1" nodeType="withEffect">
                                  <p:stCondLst>
                                    <p:cond delay="0"/>
                                  </p:stCondLst>
                                  <p:childTnLst>
                                    <p:animMotion origin="layout" path="M -8.33333E-7 -2.97016E-6 L -0.5342 -0.3095 " pathEditMode="relative" rAng="0" ptsTypes="AA">
                                      <p:cBhvr>
                                        <p:cTn id="357" dur="2000" fill="hold"/>
                                        <p:tgtEl>
                                          <p:spTgt spid="449595"/>
                                        </p:tgtEl>
                                        <p:attrNameLst>
                                          <p:attrName>ppt_x</p:attrName>
                                          <p:attrName>ppt_y</p:attrName>
                                        </p:attrNameLst>
                                      </p:cBhvr>
                                      <p:rCtr x="-267" y="-155"/>
                                    </p:animMotion>
                                  </p:childTnLst>
                                </p:cTn>
                              </p:par>
                              <p:par>
                                <p:cTn id="358" presetID="55" presetClass="exit" presetSubtype="0" fill="hold" grpId="1" nodeType="withEffect">
                                  <p:stCondLst>
                                    <p:cond delay="0"/>
                                  </p:stCondLst>
                                  <p:childTnLst>
                                    <p:anim calcmode="lin" valueType="num">
                                      <p:cBhvr>
                                        <p:cTn id="359" dur="1000"/>
                                        <p:tgtEl>
                                          <p:spTgt spid="449552"/>
                                        </p:tgtEl>
                                        <p:attrNameLst>
                                          <p:attrName>ppt_w</p:attrName>
                                        </p:attrNameLst>
                                      </p:cBhvr>
                                      <p:tavLst>
                                        <p:tav tm="0">
                                          <p:val>
                                            <p:strVal val="ppt_w"/>
                                          </p:val>
                                        </p:tav>
                                        <p:tav tm="100000">
                                          <p:val>
                                            <p:strVal val="ppt_w*0.70"/>
                                          </p:val>
                                        </p:tav>
                                      </p:tavLst>
                                    </p:anim>
                                    <p:anim calcmode="lin" valueType="num">
                                      <p:cBhvr>
                                        <p:cTn id="360" dur="1000"/>
                                        <p:tgtEl>
                                          <p:spTgt spid="449552"/>
                                        </p:tgtEl>
                                        <p:attrNameLst>
                                          <p:attrName>ppt_h</p:attrName>
                                        </p:attrNameLst>
                                      </p:cBhvr>
                                      <p:tavLst>
                                        <p:tav tm="0">
                                          <p:val>
                                            <p:strVal val="ppt_h"/>
                                          </p:val>
                                        </p:tav>
                                        <p:tav tm="100000">
                                          <p:val>
                                            <p:strVal val="ppt_h"/>
                                          </p:val>
                                        </p:tav>
                                      </p:tavLst>
                                    </p:anim>
                                    <p:animEffect transition="out" filter="fade">
                                      <p:cBhvr>
                                        <p:cTn id="361" dur="1000"/>
                                        <p:tgtEl>
                                          <p:spTgt spid="449552"/>
                                        </p:tgtEl>
                                      </p:cBhvr>
                                    </p:animEffect>
                                    <p:set>
                                      <p:cBhvr>
                                        <p:cTn id="362" dur="1" fill="hold">
                                          <p:stCondLst>
                                            <p:cond delay="999"/>
                                          </p:stCondLst>
                                        </p:cTn>
                                        <p:tgtEl>
                                          <p:spTgt spid="449552"/>
                                        </p:tgtEl>
                                        <p:attrNameLst>
                                          <p:attrName>style.visibility</p:attrName>
                                        </p:attrNameLst>
                                      </p:cBhvr>
                                      <p:to>
                                        <p:strVal val="hidden"/>
                                      </p:to>
                                    </p:set>
                                  </p:childTnLst>
                                </p:cTn>
                              </p:par>
                            </p:childTnLst>
                          </p:cTn>
                        </p:par>
                      </p:childTnLst>
                    </p:cTn>
                  </p:par>
                  <p:par>
                    <p:cTn id="363" fill="hold">
                      <p:stCondLst>
                        <p:cond delay="indefinite"/>
                      </p:stCondLst>
                      <p:childTnLst>
                        <p:par>
                          <p:cTn id="364" fill="hold">
                            <p:stCondLst>
                              <p:cond delay="0"/>
                            </p:stCondLst>
                            <p:childTnLst>
                              <p:par>
                                <p:cTn id="365" presetID="9" presetClass="emph" presetSubtype="0" grpId="1" nodeType="clickEffect">
                                  <p:stCondLst>
                                    <p:cond delay="0"/>
                                  </p:stCondLst>
                                  <p:childTnLst>
                                    <p:set>
                                      <p:cBhvr rctx="PPT">
                                        <p:cTn id="366" dur="indefinite"/>
                                        <p:tgtEl>
                                          <p:spTgt spid="449566"/>
                                        </p:tgtEl>
                                        <p:attrNameLst>
                                          <p:attrName>style.opacity</p:attrName>
                                        </p:attrNameLst>
                                      </p:cBhvr>
                                      <p:to>
                                        <p:strVal val="0.5"/>
                                      </p:to>
                                    </p:set>
                                    <p:animEffect filter="image" prLst="opacity: 0.5">
                                      <p:cBhvr rctx="IE">
                                        <p:cTn id="367" dur="indefinite"/>
                                        <p:tgtEl>
                                          <p:spTgt spid="449566"/>
                                        </p:tgtEl>
                                      </p:cBhvr>
                                    </p:animEffect>
                                  </p:childTnLst>
                                </p:cTn>
                              </p:par>
                              <p:par>
                                <p:cTn id="368" presetID="9" presetClass="emph" presetSubtype="0" grpId="1" nodeType="withEffect">
                                  <p:stCondLst>
                                    <p:cond delay="0"/>
                                  </p:stCondLst>
                                  <p:childTnLst>
                                    <p:set>
                                      <p:cBhvr rctx="PPT">
                                        <p:cTn id="369" dur="indefinite"/>
                                        <p:tgtEl>
                                          <p:spTgt spid="449567"/>
                                        </p:tgtEl>
                                        <p:attrNameLst>
                                          <p:attrName>style.opacity</p:attrName>
                                        </p:attrNameLst>
                                      </p:cBhvr>
                                      <p:to>
                                        <p:strVal val="0.5"/>
                                      </p:to>
                                    </p:set>
                                    <p:animEffect filter="image" prLst="opacity: 0.5">
                                      <p:cBhvr rctx="IE">
                                        <p:cTn id="370" dur="indefinite"/>
                                        <p:tgtEl>
                                          <p:spTgt spid="449567"/>
                                        </p:tgtEl>
                                      </p:cBhvr>
                                    </p:animEffect>
                                  </p:childTnLst>
                                </p:cTn>
                              </p:par>
                              <p:par>
                                <p:cTn id="371" presetID="9" presetClass="emph" presetSubtype="0" grpId="1" nodeType="withEffect">
                                  <p:stCondLst>
                                    <p:cond delay="0"/>
                                  </p:stCondLst>
                                  <p:childTnLst>
                                    <p:set>
                                      <p:cBhvr rctx="PPT">
                                        <p:cTn id="372" dur="indefinite"/>
                                        <p:tgtEl>
                                          <p:spTgt spid="449568"/>
                                        </p:tgtEl>
                                        <p:attrNameLst>
                                          <p:attrName>style.opacity</p:attrName>
                                        </p:attrNameLst>
                                      </p:cBhvr>
                                      <p:to>
                                        <p:strVal val="0.5"/>
                                      </p:to>
                                    </p:set>
                                    <p:animEffect filter="image" prLst="opacity: 0.5">
                                      <p:cBhvr rctx="IE">
                                        <p:cTn id="373" dur="indefinite"/>
                                        <p:tgtEl>
                                          <p:spTgt spid="449568"/>
                                        </p:tgtEl>
                                      </p:cBhvr>
                                    </p:animEffect>
                                  </p:childTnLst>
                                </p:cTn>
                              </p:par>
                              <p:par>
                                <p:cTn id="374" presetID="9" presetClass="emph" presetSubtype="0" grpId="1" nodeType="withEffect">
                                  <p:stCondLst>
                                    <p:cond delay="0"/>
                                  </p:stCondLst>
                                  <p:childTnLst>
                                    <p:set>
                                      <p:cBhvr rctx="PPT">
                                        <p:cTn id="375" dur="indefinite"/>
                                        <p:tgtEl>
                                          <p:spTgt spid="449569"/>
                                        </p:tgtEl>
                                        <p:attrNameLst>
                                          <p:attrName>style.opacity</p:attrName>
                                        </p:attrNameLst>
                                      </p:cBhvr>
                                      <p:to>
                                        <p:strVal val="0.5"/>
                                      </p:to>
                                    </p:set>
                                    <p:animEffect filter="image" prLst="opacity: 0.5">
                                      <p:cBhvr rctx="IE">
                                        <p:cTn id="376" dur="indefinite"/>
                                        <p:tgtEl>
                                          <p:spTgt spid="449569"/>
                                        </p:tgtEl>
                                      </p:cBhvr>
                                    </p:animEffect>
                                  </p:childTnLst>
                                </p:cTn>
                              </p:par>
                              <p:par>
                                <p:cTn id="377" presetID="9" presetClass="emph" presetSubtype="0" grpId="1" nodeType="withEffect">
                                  <p:stCondLst>
                                    <p:cond delay="0"/>
                                  </p:stCondLst>
                                  <p:childTnLst>
                                    <p:set>
                                      <p:cBhvr rctx="PPT">
                                        <p:cTn id="378" dur="indefinite"/>
                                        <p:tgtEl>
                                          <p:spTgt spid="449570"/>
                                        </p:tgtEl>
                                        <p:attrNameLst>
                                          <p:attrName>style.opacity</p:attrName>
                                        </p:attrNameLst>
                                      </p:cBhvr>
                                      <p:to>
                                        <p:strVal val="0.5"/>
                                      </p:to>
                                    </p:set>
                                    <p:animEffect filter="image" prLst="opacity: 0.5">
                                      <p:cBhvr rctx="IE">
                                        <p:cTn id="379" dur="indefinite"/>
                                        <p:tgtEl>
                                          <p:spTgt spid="449570"/>
                                        </p:tgtEl>
                                      </p:cBhvr>
                                    </p:animEffect>
                                  </p:childTnLst>
                                </p:cTn>
                              </p:par>
                              <p:par>
                                <p:cTn id="380" presetID="9" presetClass="emph" presetSubtype="0" grpId="1" nodeType="withEffect">
                                  <p:stCondLst>
                                    <p:cond delay="0"/>
                                  </p:stCondLst>
                                  <p:childTnLst>
                                    <p:set>
                                      <p:cBhvr rctx="PPT">
                                        <p:cTn id="381" dur="indefinite"/>
                                        <p:tgtEl>
                                          <p:spTgt spid="449571"/>
                                        </p:tgtEl>
                                        <p:attrNameLst>
                                          <p:attrName>style.opacity</p:attrName>
                                        </p:attrNameLst>
                                      </p:cBhvr>
                                      <p:to>
                                        <p:strVal val="0.5"/>
                                      </p:to>
                                    </p:set>
                                    <p:animEffect filter="image" prLst="opacity: 0.5">
                                      <p:cBhvr rctx="IE">
                                        <p:cTn id="382" dur="indefinite"/>
                                        <p:tgtEl>
                                          <p:spTgt spid="449571"/>
                                        </p:tgtEl>
                                      </p:cBhvr>
                                    </p:animEffect>
                                  </p:childTnLst>
                                </p:cTn>
                              </p:par>
                              <p:par>
                                <p:cTn id="383" presetID="9" presetClass="emph" presetSubtype="0" grpId="1" nodeType="withEffect">
                                  <p:stCondLst>
                                    <p:cond delay="0"/>
                                  </p:stCondLst>
                                  <p:childTnLst>
                                    <p:set>
                                      <p:cBhvr rctx="PPT">
                                        <p:cTn id="384" dur="indefinite"/>
                                        <p:tgtEl>
                                          <p:spTgt spid="449572"/>
                                        </p:tgtEl>
                                        <p:attrNameLst>
                                          <p:attrName>style.opacity</p:attrName>
                                        </p:attrNameLst>
                                      </p:cBhvr>
                                      <p:to>
                                        <p:strVal val="0.5"/>
                                      </p:to>
                                    </p:set>
                                    <p:animEffect filter="image" prLst="opacity: 0.5">
                                      <p:cBhvr rctx="IE">
                                        <p:cTn id="385" dur="indefinite"/>
                                        <p:tgtEl>
                                          <p:spTgt spid="449572"/>
                                        </p:tgtEl>
                                      </p:cBhvr>
                                    </p:animEffect>
                                  </p:childTnLst>
                                </p:cTn>
                              </p:par>
                              <p:par>
                                <p:cTn id="386" presetID="9" presetClass="emph" presetSubtype="0" grpId="1" nodeType="withEffect">
                                  <p:stCondLst>
                                    <p:cond delay="0"/>
                                  </p:stCondLst>
                                  <p:childTnLst>
                                    <p:set>
                                      <p:cBhvr rctx="PPT">
                                        <p:cTn id="387" dur="indefinite"/>
                                        <p:tgtEl>
                                          <p:spTgt spid="449573"/>
                                        </p:tgtEl>
                                        <p:attrNameLst>
                                          <p:attrName>style.opacity</p:attrName>
                                        </p:attrNameLst>
                                      </p:cBhvr>
                                      <p:to>
                                        <p:strVal val="0.5"/>
                                      </p:to>
                                    </p:set>
                                    <p:animEffect filter="image" prLst="opacity: 0.5">
                                      <p:cBhvr rctx="IE">
                                        <p:cTn id="388" dur="indefinite"/>
                                        <p:tgtEl>
                                          <p:spTgt spid="449573"/>
                                        </p:tgtEl>
                                      </p:cBhvr>
                                    </p:animEffect>
                                  </p:childTnLst>
                                </p:cTn>
                              </p:par>
                              <p:par>
                                <p:cTn id="389" presetID="9" presetClass="emph" presetSubtype="0" nodeType="withEffect">
                                  <p:stCondLst>
                                    <p:cond delay="0"/>
                                  </p:stCondLst>
                                  <p:childTnLst>
                                    <p:set>
                                      <p:cBhvr rctx="PPT">
                                        <p:cTn id="390" dur="indefinite"/>
                                        <p:tgtEl>
                                          <p:spTgt spid="2"/>
                                        </p:tgtEl>
                                        <p:attrNameLst>
                                          <p:attrName>style.opacity</p:attrName>
                                        </p:attrNameLst>
                                      </p:cBhvr>
                                      <p:to>
                                        <p:strVal val="0.5"/>
                                      </p:to>
                                    </p:set>
                                    <p:animEffect filter="image" prLst="opacity: 0.5">
                                      <p:cBhvr rctx="IE">
                                        <p:cTn id="391" dur="indefinite"/>
                                        <p:tgtEl>
                                          <p:spTgt spid="2"/>
                                        </p:tgtEl>
                                      </p:cBhvr>
                                    </p:animEffect>
                                  </p:childTnLst>
                                </p:cTn>
                              </p:par>
                              <p:par>
                                <p:cTn id="392" presetID="9" presetClass="emph" presetSubtype="0" nodeType="withEffect">
                                  <p:stCondLst>
                                    <p:cond delay="0"/>
                                  </p:stCondLst>
                                  <p:childTnLst>
                                    <p:set>
                                      <p:cBhvr rctx="PPT">
                                        <p:cTn id="393" dur="indefinite"/>
                                        <p:tgtEl>
                                          <p:spTgt spid="3"/>
                                        </p:tgtEl>
                                        <p:attrNameLst>
                                          <p:attrName>style.opacity</p:attrName>
                                        </p:attrNameLst>
                                      </p:cBhvr>
                                      <p:to>
                                        <p:strVal val="0.5"/>
                                      </p:to>
                                    </p:set>
                                    <p:animEffect filter="image" prLst="opacity: 0.5">
                                      <p:cBhvr rctx="IE">
                                        <p:cTn id="394" dur="indefinite"/>
                                        <p:tgtEl>
                                          <p:spTgt spid="3"/>
                                        </p:tgtEl>
                                      </p:cBhvr>
                                    </p:animEffect>
                                  </p:childTnLst>
                                </p:cTn>
                              </p:par>
                              <p:par>
                                <p:cTn id="395" presetID="9" presetClass="emph" presetSubtype="0" nodeType="withEffect">
                                  <p:stCondLst>
                                    <p:cond delay="0"/>
                                  </p:stCondLst>
                                  <p:childTnLst>
                                    <p:set>
                                      <p:cBhvr rctx="PPT">
                                        <p:cTn id="396" dur="indefinite"/>
                                        <p:tgtEl>
                                          <p:spTgt spid="4"/>
                                        </p:tgtEl>
                                        <p:attrNameLst>
                                          <p:attrName>style.opacity</p:attrName>
                                        </p:attrNameLst>
                                      </p:cBhvr>
                                      <p:to>
                                        <p:strVal val="0.5"/>
                                      </p:to>
                                    </p:set>
                                    <p:animEffect filter="image" prLst="opacity: 0.5">
                                      <p:cBhvr rctx="IE">
                                        <p:cTn id="397" dur="indefinite"/>
                                        <p:tgtEl>
                                          <p:spTgt spid="4"/>
                                        </p:tgtEl>
                                      </p:cBhvr>
                                    </p:animEffect>
                                  </p:childTnLst>
                                </p:cTn>
                              </p:par>
                              <p:par>
                                <p:cTn id="398" presetID="9" presetClass="emph" presetSubtype="0" nodeType="withEffect">
                                  <p:stCondLst>
                                    <p:cond delay="0"/>
                                  </p:stCondLst>
                                  <p:childTnLst>
                                    <p:set>
                                      <p:cBhvr rctx="PPT">
                                        <p:cTn id="399" dur="indefinite"/>
                                        <p:tgtEl>
                                          <p:spTgt spid="5"/>
                                        </p:tgtEl>
                                        <p:attrNameLst>
                                          <p:attrName>style.opacity</p:attrName>
                                        </p:attrNameLst>
                                      </p:cBhvr>
                                      <p:to>
                                        <p:strVal val="0.5"/>
                                      </p:to>
                                    </p:set>
                                    <p:animEffect filter="image" prLst="opacity: 0.5">
                                      <p:cBhvr rctx="IE">
                                        <p:cTn id="400" dur="indefinite"/>
                                        <p:tgtEl>
                                          <p:spTgt spid="5"/>
                                        </p:tgtEl>
                                      </p:cBhvr>
                                    </p:animEffect>
                                  </p:childTnLst>
                                </p:cTn>
                              </p:par>
                              <p:par>
                                <p:cTn id="401" presetID="9" presetClass="emph" presetSubtype="0" grpId="1" nodeType="withEffect">
                                  <p:stCondLst>
                                    <p:cond delay="0"/>
                                  </p:stCondLst>
                                  <p:childTnLst>
                                    <p:set>
                                      <p:cBhvr rctx="PPT">
                                        <p:cTn id="402" dur="indefinite"/>
                                        <p:tgtEl>
                                          <p:spTgt spid="449586"/>
                                        </p:tgtEl>
                                        <p:attrNameLst>
                                          <p:attrName>style.opacity</p:attrName>
                                        </p:attrNameLst>
                                      </p:cBhvr>
                                      <p:to>
                                        <p:strVal val="0.5"/>
                                      </p:to>
                                    </p:set>
                                    <p:animEffect filter="image" prLst="opacity: 0.5">
                                      <p:cBhvr rctx="IE">
                                        <p:cTn id="403" dur="indefinite"/>
                                        <p:tgtEl>
                                          <p:spTgt spid="449586"/>
                                        </p:tgtEl>
                                      </p:cBhvr>
                                    </p:animEffect>
                                  </p:childTnLst>
                                </p:cTn>
                              </p:par>
                              <p:par>
                                <p:cTn id="404" presetID="9" presetClass="emph" presetSubtype="0" grpId="1" nodeType="withEffect">
                                  <p:stCondLst>
                                    <p:cond delay="0"/>
                                  </p:stCondLst>
                                  <p:childTnLst>
                                    <p:set>
                                      <p:cBhvr rctx="PPT">
                                        <p:cTn id="405" dur="indefinite"/>
                                        <p:tgtEl>
                                          <p:spTgt spid="449587"/>
                                        </p:tgtEl>
                                        <p:attrNameLst>
                                          <p:attrName>style.opacity</p:attrName>
                                        </p:attrNameLst>
                                      </p:cBhvr>
                                      <p:to>
                                        <p:strVal val="0.5"/>
                                      </p:to>
                                    </p:set>
                                    <p:animEffect filter="image" prLst="opacity: 0.5">
                                      <p:cBhvr rctx="IE">
                                        <p:cTn id="406" dur="indefinite"/>
                                        <p:tgtEl>
                                          <p:spTgt spid="449587"/>
                                        </p:tgtEl>
                                      </p:cBhvr>
                                    </p:animEffect>
                                  </p:childTnLst>
                                </p:cTn>
                              </p:par>
                              <p:par>
                                <p:cTn id="407" presetID="9" presetClass="emph" presetSubtype="0" grpId="1" nodeType="withEffect">
                                  <p:stCondLst>
                                    <p:cond delay="0"/>
                                  </p:stCondLst>
                                  <p:childTnLst>
                                    <p:set>
                                      <p:cBhvr rctx="PPT">
                                        <p:cTn id="408" dur="indefinite"/>
                                        <p:tgtEl>
                                          <p:spTgt spid="449588"/>
                                        </p:tgtEl>
                                        <p:attrNameLst>
                                          <p:attrName>style.opacity</p:attrName>
                                        </p:attrNameLst>
                                      </p:cBhvr>
                                      <p:to>
                                        <p:strVal val="0.5"/>
                                      </p:to>
                                    </p:set>
                                    <p:animEffect filter="image" prLst="opacity: 0.5">
                                      <p:cBhvr rctx="IE">
                                        <p:cTn id="409" dur="indefinite"/>
                                        <p:tgtEl>
                                          <p:spTgt spid="449588"/>
                                        </p:tgtEl>
                                      </p:cBhvr>
                                    </p:animEffect>
                                  </p:childTnLst>
                                </p:cTn>
                              </p:par>
                              <p:par>
                                <p:cTn id="410" presetID="9" presetClass="emph" presetSubtype="0" grpId="1" nodeType="withEffect">
                                  <p:stCondLst>
                                    <p:cond delay="0"/>
                                  </p:stCondLst>
                                  <p:childTnLst>
                                    <p:set>
                                      <p:cBhvr rctx="PPT">
                                        <p:cTn id="411" dur="indefinite"/>
                                        <p:tgtEl>
                                          <p:spTgt spid="449589"/>
                                        </p:tgtEl>
                                        <p:attrNameLst>
                                          <p:attrName>style.opacity</p:attrName>
                                        </p:attrNameLst>
                                      </p:cBhvr>
                                      <p:to>
                                        <p:strVal val="0.5"/>
                                      </p:to>
                                    </p:set>
                                    <p:animEffect filter="image" prLst="opacity: 0.5">
                                      <p:cBhvr rctx="IE">
                                        <p:cTn id="412" dur="indefinite"/>
                                        <p:tgtEl>
                                          <p:spTgt spid="449589"/>
                                        </p:tgtEl>
                                      </p:cBhvr>
                                    </p:animEffect>
                                  </p:childTnLst>
                                </p:cTn>
                              </p:par>
                              <p:par>
                                <p:cTn id="413" presetID="9" presetClass="emph" presetSubtype="0" grpId="1" nodeType="withEffect">
                                  <p:stCondLst>
                                    <p:cond delay="0"/>
                                  </p:stCondLst>
                                  <p:childTnLst>
                                    <p:set>
                                      <p:cBhvr rctx="PPT">
                                        <p:cTn id="414" dur="indefinite"/>
                                        <p:tgtEl>
                                          <p:spTgt spid="449590"/>
                                        </p:tgtEl>
                                        <p:attrNameLst>
                                          <p:attrName>style.opacity</p:attrName>
                                        </p:attrNameLst>
                                      </p:cBhvr>
                                      <p:to>
                                        <p:strVal val="0.5"/>
                                      </p:to>
                                    </p:set>
                                    <p:animEffect filter="image" prLst="opacity: 0.5">
                                      <p:cBhvr rctx="IE">
                                        <p:cTn id="415" dur="indefinite"/>
                                        <p:tgtEl>
                                          <p:spTgt spid="449590"/>
                                        </p:tgtEl>
                                      </p:cBhvr>
                                    </p:animEffect>
                                  </p:childTnLst>
                                </p:cTn>
                              </p:par>
                              <p:par>
                                <p:cTn id="416" presetID="9" presetClass="emph" presetSubtype="0" grpId="1" nodeType="withEffect">
                                  <p:stCondLst>
                                    <p:cond delay="0"/>
                                  </p:stCondLst>
                                  <p:childTnLst>
                                    <p:set>
                                      <p:cBhvr rctx="PPT">
                                        <p:cTn id="417" dur="indefinite"/>
                                        <p:tgtEl>
                                          <p:spTgt spid="449591"/>
                                        </p:tgtEl>
                                        <p:attrNameLst>
                                          <p:attrName>style.opacity</p:attrName>
                                        </p:attrNameLst>
                                      </p:cBhvr>
                                      <p:to>
                                        <p:strVal val="0.5"/>
                                      </p:to>
                                    </p:set>
                                    <p:animEffect filter="image" prLst="opacity: 0.5">
                                      <p:cBhvr rctx="IE">
                                        <p:cTn id="418" dur="indefinite"/>
                                        <p:tgtEl>
                                          <p:spTgt spid="449591"/>
                                        </p:tgtEl>
                                      </p:cBhvr>
                                    </p:animEffect>
                                  </p:childTnLst>
                                </p:cTn>
                              </p:par>
                              <p:par>
                                <p:cTn id="419" presetID="9" presetClass="emph" presetSubtype="0" grpId="1" nodeType="withEffect">
                                  <p:stCondLst>
                                    <p:cond delay="0"/>
                                  </p:stCondLst>
                                  <p:childTnLst>
                                    <p:set>
                                      <p:cBhvr rctx="PPT">
                                        <p:cTn id="420" dur="indefinite"/>
                                        <p:tgtEl>
                                          <p:spTgt spid="449592"/>
                                        </p:tgtEl>
                                        <p:attrNameLst>
                                          <p:attrName>style.opacity</p:attrName>
                                        </p:attrNameLst>
                                      </p:cBhvr>
                                      <p:to>
                                        <p:strVal val="0.5"/>
                                      </p:to>
                                    </p:set>
                                    <p:animEffect filter="image" prLst="opacity: 0.5">
                                      <p:cBhvr rctx="IE">
                                        <p:cTn id="421" dur="indefinite"/>
                                        <p:tgtEl>
                                          <p:spTgt spid="449592"/>
                                        </p:tgtEl>
                                      </p:cBhvr>
                                    </p:animEffect>
                                  </p:childTnLst>
                                </p:cTn>
                              </p:par>
                              <p:par>
                                <p:cTn id="422" presetID="9" presetClass="emph" presetSubtype="0" grpId="1" nodeType="withEffect">
                                  <p:stCondLst>
                                    <p:cond delay="0"/>
                                  </p:stCondLst>
                                  <p:childTnLst>
                                    <p:set>
                                      <p:cBhvr rctx="PPT">
                                        <p:cTn id="423" dur="indefinite"/>
                                        <p:tgtEl>
                                          <p:spTgt spid="449593"/>
                                        </p:tgtEl>
                                        <p:attrNameLst>
                                          <p:attrName>style.opacity</p:attrName>
                                        </p:attrNameLst>
                                      </p:cBhvr>
                                      <p:to>
                                        <p:strVal val="0.5"/>
                                      </p:to>
                                    </p:set>
                                    <p:animEffect filter="image" prLst="opacity: 0.5">
                                      <p:cBhvr rctx="IE">
                                        <p:cTn id="424" dur="indefinite"/>
                                        <p:tgtEl>
                                          <p:spTgt spid="449593"/>
                                        </p:tgtEl>
                                      </p:cBhvr>
                                    </p:animEffect>
                                  </p:childTnLst>
                                </p:cTn>
                              </p:par>
                              <p:par>
                                <p:cTn id="425" presetID="9" presetClass="emph" presetSubtype="0" grpId="1" nodeType="withEffect">
                                  <p:stCondLst>
                                    <p:cond delay="0"/>
                                  </p:stCondLst>
                                  <p:iterate type="lt">
                                    <p:tmAbs val="0"/>
                                  </p:iterate>
                                  <p:childTnLst>
                                    <p:set>
                                      <p:cBhvr rctx="PPT">
                                        <p:cTn id="426" dur="indefinite"/>
                                        <p:tgtEl>
                                          <p:spTgt spid="449565"/>
                                        </p:tgtEl>
                                        <p:attrNameLst>
                                          <p:attrName>style.opacity</p:attrName>
                                        </p:attrNameLst>
                                      </p:cBhvr>
                                      <p:to>
                                        <p:strVal val="0.5"/>
                                      </p:to>
                                    </p:set>
                                    <p:animEffect filter="image" prLst="opacity: 0.5">
                                      <p:cBhvr rctx="IE">
                                        <p:cTn id="427" dur="indefinite"/>
                                        <p:tgtEl>
                                          <p:spTgt spid="449565"/>
                                        </p:tgtEl>
                                      </p:cBhvr>
                                    </p:animEffect>
                                  </p:childTnLst>
                                </p:cTn>
                              </p:par>
                            </p:childTnLst>
                          </p:cTn>
                        </p:par>
                      </p:childTnLst>
                    </p:cTn>
                  </p:par>
                  <p:par>
                    <p:cTn id="428" fill="hold">
                      <p:stCondLst>
                        <p:cond delay="indefinite"/>
                      </p:stCondLst>
                      <p:childTnLst>
                        <p:par>
                          <p:cTn id="429" fill="hold">
                            <p:stCondLst>
                              <p:cond delay="0"/>
                            </p:stCondLst>
                            <p:childTnLst>
                              <p:par>
                                <p:cTn id="430" presetID="9" presetClass="exit" presetSubtype="0" fill="hold" grpId="2" nodeType="clickEffect">
                                  <p:stCondLst>
                                    <p:cond delay="0"/>
                                  </p:stCondLst>
                                  <p:childTnLst>
                                    <p:animEffect transition="out" filter="dissolve">
                                      <p:cBhvr>
                                        <p:cTn id="431" dur="500"/>
                                        <p:tgtEl>
                                          <p:spTgt spid="449566"/>
                                        </p:tgtEl>
                                      </p:cBhvr>
                                    </p:animEffect>
                                    <p:set>
                                      <p:cBhvr>
                                        <p:cTn id="432" dur="1" fill="hold">
                                          <p:stCondLst>
                                            <p:cond delay="499"/>
                                          </p:stCondLst>
                                        </p:cTn>
                                        <p:tgtEl>
                                          <p:spTgt spid="449566"/>
                                        </p:tgtEl>
                                        <p:attrNameLst>
                                          <p:attrName>style.visibility</p:attrName>
                                        </p:attrNameLst>
                                      </p:cBhvr>
                                      <p:to>
                                        <p:strVal val="hidden"/>
                                      </p:to>
                                    </p:set>
                                  </p:childTnLst>
                                </p:cTn>
                              </p:par>
                              <p:par>
                                <p:cTn id="433" presetID="9" presetClass="exit" presetSubtype="0" fill="hold" grpId="2" nodeType="withEffect">
                                  <p:stCondLst>
                                    <p:cond delay="0"/>
                                  </p:stCondLst>
                                  <p:childTnLst>
                                    <p:animEffect transition="out" filter="dissolve">
                                      <p:cBhvr>
                                        <p:cTn id="434" dur="500"/>
                                        <p:tgtEl>
                                          <p:spTgt spid="449567"/>
                                        </p:tgtEl>
                                      </p:cBhvr>
                                    </p:animEffect>
                                    <p:set>
                                      <p:cBhvr>
                                        <p:cTn id="435" dur="1" fill="hold">
                                          <p:stCondLst>
                                            <p:cond delay="499"/>
                                          </p:stCondLst>
                                        </p:cTn>
                                        <p:tgtEl>
                                          <p:spTgt spid="449567"/>
                                        </p:tgtEl>
                                        <p:attrNameLst>
                                          <p:attrName>style.visibility</p:attrName>
                                        </p:attrNameLst>
                                      </p:cBhvr>
                                      <p:to>
                                        <p:strVal val="hidden"/>
                                      </p:to>
                                    </p:set>
                                  </p:childTnLst>
                                </p:cTn>
                              </p:par>
                              <p:par>
                                <p:cTn id="436" presetID="9" presetClass="exit" presetSubtype="0" fill="hold" grpId="2" nodeType="withEffect">
                                  <p:stCondLst>
                                    <p:cond delay="0"/>
                                  </p:stCondLst>
                                  <p:childTnLst>
                                    <p:animEffect transition="out" filter="dissolve">
                                      <p:cBhvr>
                                        <p:cTn id="437" dur="500"/>
                                        <p:tgtEl>
                                          <p:spTgt spid="449568"/>
                                        </p:tgtEl>
                                      </p:cBhvr>
                                    </p:animEffect>
                                    <p:set>
                                      <p:cBhvr>
                                        <p:cTn id="438" dur="1" fill="hold">
                                          <p:stCondLst>
                                            <p:cond delay="499"/>
                                          </p:stCondLst>
                                        </p:cTn>
                                        <p:tgtEl>
                                          <p:spTgt spid="449568"/>
                                        </p:tgtEl>
                                        <p:attrNameLst>
                                          <p:attrName>style.visibility</p:attrName>
                                        </p:attrNameLst>
                                      </p:cBhvr>
                                      <p:to>
                                        <p:strVal val="hidden"/>
                                      </p:to>
                                    </p:set>
                                  </p:childTnLst>
                                </p:cTn>
                              </p:par>
                              <p:par>
                                <p:cTn id="439" presetID="9" presetClass="exit" presetSubtype="0" fill="hold" grpId="2" nodeType="withEffect">
                                  <p:stCondLst>
                                    <p:cond delay="0"/>
                                  </p:stCondLst>
                                  <p:childTnLst>
                                    <p:animEffect transition="out" filter="dissolve">
                                      <p:cBhvr>
                                        <p:cTn id="440" dur="500"/>
                                        <p:tgtEl>
                                          <p:spTgt spid="449569"/>
                                        </p:tgtEl>
                                      </p:cBhvr>
                                    </p:animEffect>
                                    <p:set>
                                      <p:cBhvr>
                                        <p:cTn id="441" dur="1" fill="hold">
                                          <p:stCondLst>
                                            <p:cond delay="499"/>
                                          </p:stCondLst>
                                        </p:cTn>
                                        <p:tgtEl>
                                          <p:spTgt spid="449569"/>
                                        </p:tgtEl>
                                        <p:attrNameLst>
                                          <p:attrName>style.visibility</p:attrName>
                                        </p:attrNameLst>
                                      </p:cBhvr>
                                      <p:to>
                                        <p:strVal val="hidden"/>
                                      </p:to>
                                    </p:set>
                                  </p:childTnLst>
                                </p:cTn>
                              </p:par>
                              <p:par>
                                <p:cTn id="442" presetID="9" presetClass="exit" presetSubtype="0" fill="hold" grpId="2" nodeType="withEffect">
                                  <p:stCondLst>
                                    <p:cond delay="0"/>
                                  </p:stCondLst>
                                  <p:childTnLst>
                                    <p:animEffect transition="out" filter="dissolve">
                                      <p:cBhvr>
                                        <p:cTn id="443" dur="500"/>
                                        <p:tgtEl>
                                          <p:spTgt spid="449570"/>
                                        </p:tgtEl>
                                      </p:cBhvr>
                                    </p:animEffect>
                                    <p:set>
                                      <p:cBhvr>
                                        <p:cTn id="444" dur="1" fill="hold">
                                          <p:stCondLst>
                                            <p:cond delay="499"/>
                                          </p:stCondLst>
                                        </p:cTn>
                                        <p:tgtEl>
                                          <p:spTgt spid="449570"/>
                                        </p:tgtEl>
                                        <p:attrNameLst>
                                          <p:attrName>style.visibility</p:attrName>
                                        </p:attrNameLst>
                                      </p:cBhvr>
                                      <p:to>
                                        <p:strVal val="hidden"/>
                                      </p:to>
                                    </p:set>
                                  </p:childTnLst>
                                </p:cTn>
                              </p:par>
                              <p:par>
                                <p:cTn id="445" presetID="9" presetClass="exit" presetSubtype="0" fill="hold" grpId="2" nodeType="withEffect">
                                  <p:stCondLst>
                                    <p:cond delay="0"/>
                                  </p:stCondLst>
                                  <p:childTnLst>
                                    <p:animEffect transition="out" filter="dissolve">
                                      <p:cBhvr>
                                        <p:cTn id="446" dur="500"/>
                                        <p:tgtEl>
                                          <p:spTgt spid="449571"/>
                                        </p:tgtEl>
                                      </p:cBhvr>
                                    </p:animEffect>
                                    <p:set>
                                      <p:cBhvr>
                                        <p:cTn id="447" dur="1" fill="hold">
                                          <p:stCondLst>
                                            <p:cond delay="499"/>
                                          </p:stCondLst>
                                        </p:cTn>
                                        <p:tgtEl>
                                          <p:spTgt spid="449571"/>
                                        </p:tgtEl>
                                        <p:attrNameLst>
                                          <p:attrName>style.visibility</p:attrName>
                                        </p:attrNameLst>
                                      </p:cBhvr>
                                      <p:to>
                                        <p:strVal val="hidden"/>
                                      </p:to>
                                    </p:set>
                                  </p:childTnLst>
                                </p:cTn>
                              </p:par>
                              <p:par>
                                <p:cTn id="448" presetID="9" presetClass="exit" presetSubtype="0" fill="hold" grpId="2" nodeType="withEffect">
                                  <p:stCondLst>
                                    <p:cond delay="0"/>
                                  </p:stCondLst>
                                  <p:childTnLst>
                                    <p:animEffect transition="out" filter="dissolve">
                                      <p:cBhvr>
                                        <p:cTn id="449" dur="500"/>
                                        <p:tgtEl>
                                          <p:spTgt spid="449572"/>
                                        </p:tgtEl>
                                      </p:cBhvr>
                                    </p:animEffect>
                                    <p:set>
                                      <p:cBhvr>
                                        <p:cTn id="450" dur="1" fill="hold">
                                          <p:stCondLst>
                                            <p:cond delay="499"/>
                                          </p:stCondLst>
                                        </p:cTn>
                                        <p:tgtEl>
                                          <p:spTgt spid="449572"/>
                                        </p:tgtEl>
                                        <p:attrNameLst>
                                          <p:attrName>style.visibility</p:attrName>
                                        </p:attrNameLst>
                                      </p:cBhvr>
                                      <p:to>
                                        <p:strVal val="hidden"/>
                                      </p:to>
                                    </p:set>
                                  </p:childTnLst>
                                </p:cTn>
                              </p:par>
                              <p:par>
                                <p:cTn id="451" presetID="9" presetClass="exit" presetSubtype="0" fill="hold" grpId="2" nodeType="withEffect">
                                  <p:stCondLst>
                                    <p:cond delay="0"/>
                                  </p:stCondLst>
                                  <p:childTnLst>
                                    <p:animEffect transition="out" filter="dissolve">
                                      <p:cBhvr>
                                        <p:cTn id="452" dur="500"/>
                                        <p:tgtEl>
                                          <p:spTgt spid="449573"/>
                                        </p:tgtEl>
                                      </p:cBhvr>
                                    </p:animEffect>
                                    <p:set>
                                      <p:cBhvr>
                                        <p:cTn id="453" dur="1" fill="hold">
                                          <p:stCondLst>
                                            <p:cond delay="499"/>
                                          </p:stCondLst>
                                        </p:cTn>
                                        <p:tgtEl>
                                          <p:spTgt spid="449573"/>
                                        </p:tgtEl>
                                        <p:attrNameLst>
                                          <p:attrName>style.visibility</p:attrName>
                                        </p:attrNameLst>
                                      </p:cBhvr>
                                      <p:to>
                                        <p:strVal val="hidden"/>
                                      </p:to>
                                    </p:set>
                                  </p:childTnLst>
                                </p:cTn>
                              </p:par>
                              <p:par>
                                <p:cTn id="454" presetID="9" presetClass="exit" presetSubtype="0" fill="hold" nodeType="withEffect">
                                  <p:stCondLst>
                                    <p:cond delay="0"/>
                                  </p:stCondLst>
                                  <p:childTnLst>
                                    <p:animEffect transition="out" filter="dissolve">
                                      <p:cBhvr>
                                        <p:cTn id="455" dur="500"/>
                                        <p:tgtEl>
                                          <p:spTgt spid="2"/>
                                        </p:tgtEl>
                                      </p:cBhvr>
                                    </p:animEffect>
                                    <p:set>
                                      <p:cBhvr>
                                        <p:cTn id="456" dur="1" fill="hold">
                                          <p:stCondLst>
                                            <p:cond delay="499"/>
                                          </p:stCondLst>
                                        </p:cTn>
                                        <p:tgtEl>
                                          <p:spTgt spid="2"/>
                                        </p:tgtEl>
                                        <p:attrNameLst>
                                          <p:attrName>style.visibility</p:attrName>
                                        </p:attrNameLst>
                                      </p:cBhvr>
                                      <p:to>
                                        <p:strVal val="hidden"/>
                                      </p:to>
                                    </p:set>
                                  </p:childTnLst>
                                </p:cTn>
                              </p:par>
                              <p:par>
                                <p:cTn id="457" presetID="9" presetClass="exit" presetSubtype="0" fill="hold" nodeType="withEffect">
                                  <p:stCondLst>
                                    <p:cond delay="0"/>
                                  </p:stCondLst>
                                  <p:childTnLst>
                                    <p:animEffect transition="out" filter="dissolve">
                                      <p:cBhvr>
                                        <p:cTn id="458" dur="500"/>
                                        <p:tgtEl>
                                          <p:spTgt spid="3"/>
                                        </p:tgtEl>
                                      </p:cBhvr>
                                    </p:animEffect>
                                    <p:set>
                                      <p:cBhvr>
                                        <p:cTn id="459" dur="1" fill="hold">
                                          <p:stCondLst>
                                            <p:cond delay="499"/>
                                          </p:stCondLst>
                                        </p:cTn>
                                        <p:tgtEl>
                                          <p:spTgt spid="3"/>
                                        </p:tgtEl>
                                        <p:attrNameLst>
                                          <p:attrName>style.visibility</p:attrName>
                                        </p:attrNameLst>
                                      </p:cBhvr>
                                      <p:to>
                                        <p:strVal val="hidden"/>
                                      </p:to>
                                    </p:set>
                                  </p:childTnLst>
                                </p:cTn>
                              </p:par>
                              <p:par>
                                <p:cTn id="460" presetID="9" presetClass="exit" presetSubtype="0" fill="hold" nodeType="withEffect">
                                  <p:stCondLst>
                                    <p:cond delay="0"/>
                                  </p:stCondLst>
                                  <p:childTnLst>
                                    <p:animEffect transition="out" filter="dissolve">
                                      <p:cBhvr>
                                        <p:cTn id="461" dur="500"/>
                                        <p:tgtEl>
                                          <p:spTgt spid="4"/>
                                        </p:tgtEl>
                                      </p:cBhvr>
                                    </p:animEffect>
                                    <p:set>
                                      <p:cBhvr>
                                        <p:cTn id="462" dur="1" fill="hold">
                                          <p:stCondLst>
                                            <p:cond delay="499"/>
                                          </p:stCondLst>
                                        </p:cTn>
                                        <p:tgtEl>
                                          <p:spTgt spid="4"/>
                                        </p:tgtEl>
                                        <p:attrNameLst>
                                          <p:attrName>style.visibility</p:attrName>
                                        </p:attrNameLst>
                                      </p:cBhvr>
                                      <p:to>
                                        <p:strVal val="hidden"/>
                                      </p:to>
                                    </p:set>
                                  </p:childTnLst>
                                </p:cTn>
                              </p:par>
                              <p:par>
                                <p:cTn id="463" presetID="9" presetClass="exit" presetSubtype="0" fill="hold" nodeType="withEffect">
                                  <p:stCondLst>
                                    <p:cond delay="0"/>
                                  </p:stCondLst>
                                  <p:childTnLst>
                                    <p:animEffect transition="out" filter="dissolve">
                                      <p:cBhvr>
                                        <p:cTn id="464" dur="500"/>
                                        <p:tgtEl>
                                          <p:spTgt spid="5"/>
                                        </p:tgtEl>
                                      </p:cBhvr>
                                    </p:animEffect>
                                    <p:set>
                                      <p:cBhvr>
                                        <p:cTn id="465" dur="1" fill="hold">
                                          <p:stCondLst>
                                            <p:cond delay="499"/>
                                          </p:stCondLst>
                                        </p:cTn>
                                        <p:tgtEl>
                                          <p:spTgt spid="5"/>
                                        </p:tgtEl>
                                        <p:attrNameLst>
                                          <p:attrName>style.visibility</p:attrName>
                                        </p:attrNameLst>
                                      </p:cBhvr>
                                      <p:to>
                                        <p:strVal val="hidden"/>
                                      </p:to>
                                    </p:set>
                                  </p:childTnLst>
                                </p:cTn>
                              </p:par>
                              <p:par>
                                <p:cTn id="466" presetID="9" presetClass="exit" presetSubtype="0" fill="hold" grpId="2" nodeType="withEffect">
                                  <p:stCondLst>
                                    <p:cond delay="0"/>
                                  </p:stCondLst>
                                  <p:childTnLst>
                                    <p:animEffect transition="out" filter="dissolve">
                                      <p:cBhvr>
                                        <p:cTn id="467" dur="500"/>
                                        <p:tgtEl>
                                          <p:spTgt spid="449586"/>
                                        </p:tgtEl>
                                      </p:cBhvr>
                                    </p:animEffect>
                                    <p:set>
                                      <p:cBhvr>
                                        <p:cTn id="468" dur="1" fill="hold">
                                          <p:stCondLst>
                                            <p:cond delay="499"/>
                                          </p:stCondLst>
                                        </p:cTn>
                                        <p:tgtEl>
                                          <p:spTgt spid="449586"/>
                                        </p:tgtEl>
                                        <p:attrNameLst>
                                          <p:attrName>style.visibility</p:attrName>
                                        </p:attrNameLst>
                                      </p:cBhvr>
                                      <p:to>
                                        <p:strVal val="hidden"/>
                                      </p:to>
                                    </p:set>
                                  </p:childTnLst>
                                </p:cTn>
                              </p:par>
                              <p:par>
                                <p:cTn id="469" presetID="9" presetClass="exit" presetSubtype="0" fill="hold" grpId="2" nodeType="withEffect">
                                  <p:stCondLst>
                                    <p:cond delay="0"/>
                                  </p:stCondLst>
                                  <p:childTnLst>
                                    <p:animEffect transition="out" filter="dissolve">
                                      <p:cBhvr>
                                        <p:cTn id="470" dur="500"/>
                                        <p:tgtEl>
                                          <p:spTgt spid="449587"/>
                                        </p:tgtEl>
                                      </p:cBhvr>
                                    </p:animEffect>
                                    <p:set>
                                      <p:cBhvr>
                                        <p:cTn id="471" dur="1" fill="hold">
                                          <p:stCondLst>
                                            <p:cond delay="499"/>
                                          </p:stCondLst>
                                        </p:cTn>
                                        <p:tgtEl>
                                          <p:spTgt spid="449587"/>
                                        </p:tgtEl>
                                        <p:attrNameLst>
                                          <p:attrName>style.visibility</p:attrName>
                                        </p:attrNameLst>
                                      </p:cBhvr>
                                      <p:to>
                                        <p:strVal val="hidden"/>
                                      </p:to>
                                    </p:set>
                                  </p:childTnLst>
                                </p:cTn>
                              </p:par>
                              <p:par>
                                <p:cTn id="472" presetID="9" presetClass="exit" presetSubtype="0" fill="hold" grpId="2" nodeType="withEffect">
                                  <p:stCondLst>
                                    <p:cond delay="0"/>
                                  </p:stCondLst>
                                  <p:childTnLst>
                                    <p:animEffect transition="out" filter="dissolve">
                                      <p:cBhvr>
                                        <p:cTn id="473" dur="500"/>
                                        <p:tgtEl>
                                          <p:spTgt spid="449588"/>
                                        </p:tgtEl>
                                      </p:cBhvr>
                                    </p:animEffect>
                                    <p:set>
                                      <p:cBhvr>
                                        <p:cTn id="474" dur="1" fill="hold">
                                          <p:stCondLst>
                                            <p:cond delay="499"/>
                                          </p:stCondLst>
                                        </p:cTn>
                                        <p:tgtEl>
                                          <p:spTgt spid="449588"/>
                                        </p:tgtEl>
                                        <p:attrNameLst>
                                          <p:attrName>style.visibility</p:attrName>
                                        </p:attrNameLst>
                                      </p:cBhvr>
                                      <p:to>
                                        <p:strVal val="hidden"/>
                                      </p:to>
                                    </p:set>
                                  </p:childTnLst>
                                </p:cTn>
                              </p:par>
                              <p:par>
                                <p:cTn id="475" presetID="9" presetClass="exit" presetSubtype="0" fill="hold" grpId="2" nodeType="withEffect">
                                  <p:stCondLst>
                                    <p:cond delay="0"/>
                                  </p:stCondLst>
                                  <p:childTnLst>
                                    <p:animEffect transition="out" filter="dissolve">
                                      <p:cBhvr>
                                        <p:cTn id="476" dur="500"/>
                                        <p:tgtEl>
                                          <p:spTgt spid="449589"/>
                                        </p:tgtEl>
                                      </p:cBhvr>
                                    </p:animEffect>
                                    <p:set>
                                      <p:cBhvr>
                                        <p:cTn id="477" dur="1" fill="hold">
                                          <p:stCondLst>
                                            <p:cond delay="499"/>
                                          </p:stCondLst>
                                        </p:cTn>
                                        <p:tgtEl>
                                          <p:spTgt spid="449589"/>
                                        </p:tgtEl>
                                        <p:attrNameLst>
                                          <p:attrName>style.visibility</p:attrName>
                                        </p:attrNameLst>
                                      </p:cBhvr>
                                      <p:to>
                                        <p:strVal val="hidden"/>
                                      </p:to>
                                    </p:set>
                                  </p:childTnLst>
                                </p:cTn>
                              </p:par>
                              <p:par>
                                <p:cTn id="478" presetID="9" presetClass="exit" presetSubtype="0" fill="hold" grpId="2" nodeType="withEffect">
                                  <p:stCondLst>
                                    <p:cond delay="0"/>
                                  </p:stCondLst>
                                  <p:childTnLst>
                                    <p:animEffect transition="out" filter="dissolve">
                                      <p:cBhvr>
                                        <p:cTn id="479" dur="500"/>
                                        <p:tgtEl>
                                          <p:spTgt spid="449590"/>
                                        </p:tgtEl>
                                      </p:cBhvr>
                                    </p:animEffect>
                                    <p:set>
                                      <p:cBhvr>
                                        <p:cTn id="480" dur="1" fill="hold">
                                          <p:stCondLst>
                                            <p:cond delay="499"/>
                                          </p:stCondLst>
                                        </p:cTn>
                                        <p:tgtEl>
                                          <p:spTgt spid="449590"/>
                                        </p:tgtEl>
                                        <p:attrNameLst>
                                          <p:attrName>style.visibility</p:attrName>
                                        </p:attrNameLst>
                                      </p:cBhvr>
                                      <p:to>
                                        <p:strVal val="hidden"/>
                                      </p:to>
                                    </p:set>
                                  </p:childTnLst>
                                </p:cTn>
                              </p:par>
                              <p:par>
                                <p:cTn id="481" presetID="9" presetClass="exit" presetSubtype="0" fill="hold" grpId="2" nodeType="withEffect">
                                  <p:stCondLst>
                                    <p:cond delay="0"/>
                                  </p:stCondLst>
                                  <p:childTnLst>
                                    <p:animEffect transition="out" filter="dissolve">
                                      <p:cBhvr>
                                        <p:cTn id="482" dur="500"/>
                                        <p:tgtEl>
                                          <p:spTgt spid="449591"/>
                                        </p:tgtEl>
                                      </p:cBhvr>
                                    </p:animEffect>
                                    <p:set>
                                      <p:cBhvr>
                                        <p:cTn id="483" dur="1" fill="hold">
                                          <p:stCondLst>
                                            <p:cond delay="499"/>
                                          </p:stCondLst>
                                        </p:cTn>
                                        <p:tgtEl>
                                          <p:spTgt spid="449591"/>
                                        </p:tgtEl>
                                        <p:attrNameLst>
                                          <p:attrName>style.visibility</p:attrName>
                                        </p:attrNameLst>
                                      </p:cBhvr>
                                      <p:to>
                                        <p:strVal val="hidden"/>
                                      </p:to>
                                    </p:set>
                                  </p:childTnLst>
                                </p:cTn>
                              </p:par>
                              <p:par>
                                <p:cTn id="484" presetID="9" presetClass="exit" presetSubtype="0" fill="hold" grpId="2" nodeType="withEffect">
                                  <p:stCondLst>
                                    <p:cond delay="0"/>
                                  </p:stCondLst>
                                  <p:childTnLst>
                                    <p:animEffect transition="out" filter="dissolve">
                                      <p:cBhvr>
                                        <p:cTn id="485" dur="500"/>
                                        <p:tgtEl>
                                          <p:spTgt spid="449592"/>
                                        </p:tgtEl>
                                      </p:cBhvr>
                                    </p:animEffect>
                                    <p:set>
                                      <p:cBhvr>
                                        <p:cTn id="486" dur="1" fill="hold">
                                          <p:stCondLst>
                                            <p:cond delay="499"/>
                                          </p:stCondLst>
                                        </p:cTn>
                                        <p:tgtEl>
                                          <p:spTgt spid="449592"/>
                                        </p:tgtEl>
                                        <p:attrNameLst>
                                          <p:attrName>style.visibility</p:attrName>
                                        </p:attrNameLst>
                                      </p:cBhvr>
                                      <p:to>
                                        <p:strVal val="hidden"/>
                                      </p:to>
                                    </p:set>
                                  </p:childTnLst>
                                </p:cTn>
                              </p:par>
                              <p:par>
                                <p:cTn id="487" presetID="9" presetClass="exit" presetSubtype="0" fill="hold" grpId="2" nodeType="withEffect">
                                  <p:stCondLst>
                                    <p:cond delay="0"/>
                                  </p:stCondLst>
                                  <p:childTnLst>
                                    <p:animEffect transition="out" filter="dissolve">
                                      <p:cBhvr>
                                        <p:cTn id="488" dur="500"/>
                                        <p:tgtEl>
                                          <p:spTgt spid="449593"/>
                                        </p:tgtEl>
                                      </p:cBhvr>
                                    </p:animEffect>
                                    <p:set>
                                      <p:cBhvr>
                                        <p:cTn id="489" dur="1" fill="hold">
                                          <p:stCondLst>
                                            <p:cond delay="499"/>
                                          </p:stCondLst>
                                        </p:cTn>
                                        <p:tgtEl>
                                          <p:spTgt spid="449593"/>
                                        </p:tgtEl>
                                        <p:attrNameLst>
                                          <p:attrName>style.visibility</p:attrName>
                                        </p:attrNameLst>
                                      </p:cBhvr>
                                      <p:to>
                                        <p:strVal val="hidden"/>
                                      </p:to>
                                    </p:set>
                                  </p:childTnLst>
                                </p:cTn>
                              </p:par>
                              <p:par>
                                <p:cTn id="490" presetID="9" presetClass="exit" presetSubtype="0" fill="hold" grpId="2" nodeType="withEffect">
                                  <p:stCondLst>
                                    <p:cond delay="0"/>
                                  </p:stCondLst>
                                  <p:iterate type="lt">
                                    <p:tmPct val="0"/>
                                  </p:iterate>
                                  <p:childTnLst>
                                    <p:animEffect transition="out" filter="dissolve">
                                      <p:cBhvr>
                                        <p:cTn id="491" dur="500"/>
                                        <p:tgtEl>
                                          <p:spTgt spid="449565"/>
                                        </p:tgtEl>
                                      </p:cBhvr>
                                    </p:animEffect>
                                    <p:set>
                                      <p:cBhvr>
                                        <p:cTn id="492" dur="1" fill="hold">
                                          <p:stCondLst>
                                            <p:cond delay="499"/>
                                          </p:stCondLst>
                                        </p:cTn>
                                        <p:tgtEl>
                                          <p:spTgt spid="449565"/>
                                        </p:tgtEl>
                                        <p:attrNameLst>
                                          <p:attrName>style.visibility</p:attrName>
                                        </p:attrNameLst>
                                      </p:cBhvr>
                                      <p:to>
                                        <p:strVal val="hidden"/>
                                      </p:to>
                                    </p:set>
                                  </p:childTnLst>
                                </p:cTn>
                              </p:par>
                              <p:par>
                                <p:cTn id="493" presetID="9" presetClass="exit" presetSubtype="0" fill="hold" grpId="1" nodeType="withEffect">
                                  <p:stCondLst>
                                    <p:cond delay="0"/>
                                  </p:stCondLst>
                                  <p:childTnLst>
                                    <p:animEffect transition="out" filter="dissolve">
                                      <p:cBhvr>
                                        <p:cTn id="494" dur="500"/>
                                        <p:tgtEl>
                                          <p:spTgt spid="449594"/>
                                        </p:tgtEl>
                                      </p:cBhvr>
                                    </p:animEffect>
                                    <p:set>
                                      <p:cBhvr>
                                        <p:cTn id="495" dur="1" fill="hold">
                                          <p:stCondLst>
                                            <p:cond delay="499"/>
                                          </p:stCondLst>
                                        </p:cTn>
                                        <p:tgtEl>
                                          <p:spTgt spid="449594"/>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40" presetClass="entr" presetSubtype="0" fill="hold" grpId="0" nodeType="clickEffect">
                                  <p:stCondLst>
                                    <p:cond delay="0"/>
                                  </p:stCondLst>
                                  <p:iterate type="lt">
                                    <p:tmPct val="10000"/>
                                  </p:iterate>
                                  <p:childTnLst>
                                    <p:set>
                                      <p:cBhvr>
                                        <p:cTn id="499" dur="1" fill="hold">
                                          <p:stCondLst>
                                            <p:cond delay="0"/>
                                          </p:stCondLst>
                                        </p:cTn>
                                        <p:tgtEl>
                                          <p:spTgt spid="449596"/>
                                        </p:tgtEl>
                                        <p:attrNameLst>
                                          <p:attrName>style.visibility</p:attrName>
                                        </p:attrNameLst>
                                      </p:cBhvr>
                                      <p:to>
                                        <p:strVal val="visible"/>
                                      </p:to>
                                    </p:set>
                                    <p:animEffect transition="in" filter="fade">
                                      <p:cBhvr>
                                        <p:cTn id="500" dur="1000"/>
                                        <p:tgtEl>
                                          <p:spTgt spid="449596"/>
                                        </p:tgtEl>
                                      </p:cBhvr>
                                    </p:animEffect>
                                    <p:anim calcmode="lin" valueType="num">
                                      <p:cBhvr>
                                        <p:cTn id="501" dur="1000" fill="hold"/>
                                        <p:tgtEl>
                                          <p:spTgt spid="449596"/>
                                        </p:tgtEl>
                                        <p:attrNameLst>
                                          <p:attrName>ppt_x</p:attrName>
                                        </p:attrNameLst>
                                      </p:cBhvr>
                                      <p:tavLst>
                                        <p:tav tm="0">
                                          <p:val>
                                            <p:strVal val="#ppt_x-.1"/>
                                          </p:val>
                                        </p:tav>
                                        <p:tav tm="100000">
                                          <p:val>
                                            <p:strVal val="#ppt_x"/>
                                          </p:val>
                                        </p:tav>
                                      </p:tavLst>
                                    </p:anim>
                                    <p:anim calcmode="lin" valueType="num">
                                      <p:cBhvr>
                                        <p:cTn id="502" dur="1000" fill="hold"/>
                                        <p:tgtEl>
                                          <p:spTgt spid="449596"/>
                                        </p:tgtEl>
                                        <p:attrNameLst>
                                          <p:attrName>ppt_y</p:attrName>
                                        </p:attrNameLst>
                                      </p:cBhvr>
                                      <p:tavLst>
                                        <p:tav tm="0">
                                          <p:val>
                                            <p:strVal val="#ppt_y"/>
                                          </p:val>
                                        </p:tav>
                                        <p:tav tm="100000">
                                          <p:val>
                                            <p:strVal val="#ppt_y"/>
                                          </p:val>
                                        </p:tav>
                                      </p:tavLst>
                                    </p:anim>
                                  </p:childTnLst>
                                </p:cTn>
                              </p:par>
                            </p:childTnLst>
                          </p:cTn>
                        </p:par>
                      </p:childTnLst>
                    </p:cTn>
                  </p:par>
                  <p:par>
                    <p:cTn id="503" fill="hold">
                      <p:stCondLst>
                        <p:cond delay="indefinite"/>
                      </p:stCondLst>
                      <p:childTnLst>
                        <p:par>
                          <p:cTn id="504" fill="hold">
                            <p:stCondLst>
                              <p:cond delay="0"/>
                            </p:stCondLst>
                            <p:childTnLst>
                              <p:par>
                                <p:cTn id="505" presetID="10" presetClass="entr" presetSubtype="0" fill="hold" nodeType="clickEffect">
                                  <p:stCondLst>
                                    <p:cond delay="0"/>
                                  </p:stCondLst>
                                  <p:childTnLst>
                                    <p:set>
                                      <p:cBhvr>
                                        <p:cTn id="506" dur="1" fill="hold">
                                          <p:stCondLst>
                                            <p:cond delay="0"/>
                                          </p:stCondLst>
                                        </p:cTn>
                                        <p:tgtEl>
                                          <p:spTgt spid="6"/>
                                        </p:tgtEl>
                                        <p:attrNameLst>
                                          <p:attrName>style.visibility</p:attrName>
                                        </p:attrNameLst>
                                      </p:cBhvr>
                                      <p:to>
                                        <p:strVal val="visible"/>
                                      </p:to>
                                    </p:set>
                                    <p:animEffect transition="in" filter="fade">
                                      <p:cBhvr>
                                        <p:cTn id="507" dur="2000"/>
                                        <p:tgtEl>
                                          <p:spTgt spid="6"/>
                                        </p:tgtEl>
                                      </p:cBhvr>
                                    </p:animEffect>
                                  </p:childTnLst>
                                </p:cTn>
                              </p:par>
                            </p:childTnLst>
                          </p:cTn>
                        </p:par>
                      </p:childTnLst>
                    </p:cTn>
                  </p:par>
                  <p:par>
                    <p:cTn id="508" fill="hold">
                      <p:stCondLst>
                        <p:cond delay="indefinite"/>
                      </p:stCondLst>
                      <p:childTnLst>
                        <p:par>
                          <p:cTn id="509" fill="hold">
                            <p:stCondLst>
                              <p:cond delay="0"/>
                            </p:stCondLst>
                            <p:childTnLst>
                              <p:par>
                                <p:cTn id="510" presetID="9" presetClass="entr" presetSubtype="0" fill="hold" grpId="0" nodeType="clickEffect">
                                  <p:stCondLst>
                                    <p:cond delay="0"/>
                                  </p:stCondLst>
                                  <p:childTnLst>
                                    <p:set>
                                      <p:cBhvr>
                                        <p:cTn id="511" dur="1" fill="hold">
                                          <p:stCondLst>
                                            <p:cond delay="0"/>
                                          </p:stCondLst>
                                        </p:cTn>
                                        <p:tgtEl>
                                          <p:spTgt spid="449598"/>
                                        </p:tgtEl>
                                        <p:attrNameLst>
                                          <p:attrName>style.visibility</p:attrName>
                                        </p:attrNameLst>
                                      </p:cBhvr>
                                      <p:to>
                                        <p:strVal val="visible"/>
                                      </p:to>
                                    </p:set>
                                    <p:animEffect transition="in" filter="dissolve">
                                      <p:cBhvr>
                                        <p:cTn id="512" dur="500"/>
                                        <p:tgtEl>
                                          <p:spTgt spid="449598"/>
                                        </p:tgtEl>
                                      </p:cBhvr>
                                    </p:animEffect>
                                  </p:childTnLst>
                                </p:cTn>
                              </p:par>
                            </p:childTnLst>
                          </p:cTn>
                        </p:par>
                      </p:childTnLst>
                    </p:cTn>
                  </p:par>
                  <p:par>
                    <p:cTn id="513" fill="hold">
                      <p:stCondLst>
                        <p:cond delay="indefinite"/>
                      </p:stCondLst>
                      <p:childTnLst>
                        <p:par>
                          <p:cTn id="514" fill="hold">
                            <p:stCondLst>
                              <p:cond delay="0"/>
                            </p:stCondLst>
                            <p:childTnLst>
                              <p:par>
                                <p:cTn id="515" presetID="9" presetClass="entr" presetSubtype="0" fill="hold" grpId="0" nodeType="clickEffect">
                                  <p:stCondLst>
                                    <p:cond delay="0"/>
                                  </p:stCondLst>
                                  <p:childTnLst>
                                    <p:set>
                                      <p:cBhvr>
                                        <p:cTn id="516" dur="1" fill="hold">
                                          <p:stCondLst>
                                            <p:cond delay="0"/>
                                          </p:stCondLst>
                                        </p:cTn>
                                        <p:tgtEl>
                                          <p:spTgt spid="449597"/>
                                        </p:tgtEl>
                                        <p:attrNameLst>
                                          <p:attrName>style.visibility</p:attrName>
                                        </p:attrNameLst>
                                      </p:cBhvr>
                                      <p:to>
                                        <p:strVal val="visible"/>
                                      </p:to>
                                    </p:set>
                                    <p:animEffect transition="in" filter="dissolve">
                                      <p:cBhvr>
                                        <p:cTn id="517" dur="500"/>
                                        <p:tgtEl>
                                          <p:spTgt spid="449597"/>
                                        </p:tgtEl>
                                      </p:cBhvr>
                                    </p:animEffect>
                                  </p:childTnLst>
                                </p:cTn>
                              </p:par>
                            </p:childTnLst>
                          </p:cTn>
                        </p:par>
                      </p:childTnLst>
                    </p:cTn>
                  </p:par>
                  <p:par>
                    <p:cTn id="518" fill="hold">
                      <p:stCondLst>
                        <p:cond delay="indefinite"/>
                      </p:stCondLst>
                      <p:childTnLst>
                        <p:par>
                          <p:cTn id="519" fill="hold">
                            <p:stCondLst>
                              <p:cond delay="0"/>
                            </p:stCondLst>
                            <p:childTnLst>
                              <p:par>
                                <p:cTn id="520" presetID="22" presetClass="entr" presetSubtype="4" fill="hold" grpId="0" nodeType="clickEffect">
                                  <p:stCondLst>
                                    <p:cond delay="0"/>
                                  </p:stCondLst>
                                  <p:childTnLst>
                                    <p:set>
                                      <p:cBhvr>
                                        <p:cTn id="521" dur="1" fill="hold">
                                          <p:stCondLst>
                                            <p:cond delay="0"/>
                                          </p:stCondLst>
                                        </p:cTn>
                                        <p:tgtEl>
                                          <p:spTgt spid="449612"/>
                                        </p:tgtEl>
                                        <p:attrNameLst>
                                          <p:attrName>style.visibility</p:attrName>
                                        </p:attrNameLst>
                                      </p:cBhvr>
                                      <p:to>
                                        <p:strVal val="visible"/>
                                      </p:to>
                                    </p:set>
                                    <p:animEffect transition="in" filter="wipe(down)">
                                      <p:cBhvr>
                                        <p:cTn id="522" dur="500"/>
                                        <p:tgtEl>
                                          <p:spTgt spid="449612"/>
                                        </p:tgtEl>
                                      </p:cBhvr>
                                    </p:animEffect>
                                  </p:childTnLst>
                                </p:cTn>
                              </p:par>
                            </p:childTnLst>
                          </p:cTn>
                        </p:par>
                        <p:par>
                          <p:cTn id="523" fill="hold">
                            <p:stCondLst>
                              <p:cond delay="500"/>
                            </p:stCondLst>
                            <p:childTnLst>
                              <p:par>
                                <p:cTn id="524" presetID="22" presetClass="entr" presetSubtype="4" fill="hold" grpId="0" nodeType="afterEffect">
                                  <p:stCondLst>
                                    <p:cond delay="0"/>
                                  </p:stCondLst>
                                  <p:childTnLst>
                                    <p:set>
                                      <p:cBhvr>
                                        <p:cTn id="525" dur="1" fill="hold">
                                          <p:stCondLst>
                                            <p:cond delay="0"/>
                                          </p:stCondLst>
                                        </p:cTn>
                                        <p:tgtEl>
                                          <p:spTgt spid="449613"/>
                                        </p:tgtEl>
                                        <p:attrNameLst>
                                          <p:attrName>style.visibility</p:attrName>
                                        </p:attrNameLst>
                                      </p:cBhvr>
                                      <p:to>
                                        <p:strVal val="visible"/>
                                      </p:to>
                                    </p:set>
                                    <p:animEffect transition="in" filter="wipe(down)">
                                      <p:cBhvr>
                                        <p:cTn id="526" dur="500"/>
                                        <p:tgtEl>
                                          <p:spTgt spid="449613"/>
                                        </p:tgtEl>
                                      </p:cBhvr>
                                    </p:animEffect>
                                  </p:childTnLst>
                                </p:cTn>
                              </p:par>
                            </p:childTnLst>
                          </p:cTn>
                        </p:par>
                      </p:childTnLst>
                    </p:cTn>
                  </p:par>
                  <p:par>
                    <p:cTn id="527" fill="hold">
                      <p:stCondLst>
                        <p:cond delay="indefinite"/>
                      </p:stCondLst>
                      <p:childTnLst>
                        <p:par>
                          <p:cTn id="528" fill="hold">
                            <p:stCondLst>
                              <p:cond delay="0"/>
                            </p:stCondLst>
                            <p:childTnLst>
                              <p:par>
                                <p:cTn id="529" presetID="10" presetClass="entr" presetSubtype="0" fill="hold" nodeType="clickEffect">
                                  <p:stCondLst>
                                    <p:cond delay="0"/>
                                  </p:stCondLst>
                                  <p:childTnLst>
                                    <p:set>
                                      <p:cBhvr>
                                        <p:cTn id="530" dur="1" fill="hold">
                                          <p:stCondLst>
                                            <p:cond delay="0"/>
                                          </p:stCondLst>
                                        </p:cTn>
                                        <p:tgtEl>
                                          <p:spTgt spid="7"/>
                                        </p:tgtEl>
                                        <p:attrNameLst>
                                          <p:attrName>style.visibility</p:attrName>
                                        </p:attrNameLst>
                                      </p:cBhvr>
                                      <p:to>
                                        <p:strVal val="visible"/>
                                      </p:to>
                                    </p:set>
                                    <p:animEffect transition="in" filter="fade">
                                      <p:cBhvr>
                                        <p:cTn id="531" dur="2000"/>
                                        <p:tgtEl>
                                          <p:spTgt spid="7"/>
                                        </p:tgtEl>
                                      </p:cBhvr>
                                    </p:animEffect>
                                  </p:childTnLst>
                                </p:cTn>
                              </p:par>
                            </p:childTnLst>
                          </p:cTn>
                        </p:par>
                      </p:childTnLst>
                    </p:cTn>
                  </p:par>
                  <p:par>
                    <p:cTn id="532" fill="hold">
                      <p:stCondLst>
                        <p:cond delay="indefinite"/>
                      </p:stCondLst>
                      <p:childTnLst>
                        <p:par>
                          <p:cTn id="533" fill="hold">
                            <p:stCondLst>
                              <p:cond delay="0"/>
                            </p:stCondLst>
                            <p:childTnLst>
                              <p:par>
                                <p:cTn id="534" presetID="9" presetClass="entr" presetSubtype="0" fill="hold" grpId="0" nodeType="clickEffect">
                                  <p:stCondLst>
                                    <p:cond delay="0"/>
                                  </p:stCondLst>
                                  <p:childTnLst>
                                    <p:set>
                                      <p:cBhvr>
                                        <p:cTn id="535" dur="1" fill="hold">
                                          <p:stCondLst>
                                            <p:cond delay="0"/>
                                          </p:stCondLst>
                                        </p:cTn>
                                        <p:tgtEl>
                                          <p:spTgt spid="449599"/>
                                        </p:tgtEl>
                                        <p:attrNameLst>
                                          <p:attrName>style.visibility</p:attrName>
                                        </p:attrNameLst>
                                      </p:cBhvr>
                                      <p:to>
                                        <p:strVal val="visible"/>
                                      </p:to>
                                    </p:set>
                                    <p:animEffect transition="in" filter="dissolve">
                                      <p:cBhvr>
                                        <p:cTn id="536" dur="500"/>
                                        <p:tgtEl>
                                          <p:spTgt spid="449599"/>
                                        </p:tgtEl>
                                      </p:cBhvr>
                                    </p:animEffect>
                                  </p:childTnLst>
                                </p:cTn>
                              </p:par>
                            </p:childTnLst>
                          </p:cTn>
                        </p:par>
                      </p:childTnLst>
                    </p:cTn>
                  </p:par>
                  <p:par>
                    <p:cTn id="537" fill="hold">
                      <p:stCondLst>
                        <p:cond delay="indefinite"/>
                      </p:stCondLst>
                      <p:childTnLst>
                        <p:par>
                          <p:cTn id="538" fill="hold">
                            <p:stCondLst>
                              <p:cond delay="0"/>
                            </p:stCondLst>
                            <p:childTnLst>
                              <p:par>
                                <p:cTn id="539" presetID="9" presetClass="entr" presetSubtype="0" fill="hold" grpId="0" nodeType="clickEffect">
                                  <p:stCondLst>
                                    <p:cond delay="0"/>
                                  </p:stCondLst>
                                  <p:childTnLst>
                                    <p:set>
                                      <p:cBhvr>
                                        <p:cTn id="540" dur="1" fill="hold">
                                          <p:stCondLst>
                                            <p:cond delay="0"/>
                                          </p:stCondLst>
                                        </p:cTn>
                                        <p:tgtEl>
                                          <p:spTgt spid="449600"/>
                                        </p:tgtEl>
                                        <p:attrNameLst>
                                          <p:attrName>style.visibility</p:attrName>
                                        </p:attrNameLst>
                                      </p:cBhvr>
                                      <p:to>
                                        <p:strVal val="visible"/>
                                      </p:to>
                                    </p:set>
                                    <p:animEffect transition="in" filter="dissolve">
                                      <p:cBhvr>
                                        <p:cTn id="541" dur="500"/>
                                        <p:tgtEl>
                                          <p:spTgt spid="449600"/>
                                        </p:tgtEl>
                                      </p:cBhvr>
                                    </p:animEffect>
                                  </p:childTnLst>
                                </p:cTn>
                              </p:par>
                            </p:childTnLst>
                          </p:cTn>
                        </p:par>
                      </p:childTnLst>
                    </p:cTn>
                  </p:par>
                  <p:par>
                    <p:cTn id="542" fill="hold">
                      <p:stCondLst>
                        <p:cond delay="indefinite"/>
                      </p:stCondLst>
                      <p:childTnLst>
                        <p:par>
                          <p:cTn id="543" fill="hold">
                            <p:stCondLst>
                              <p:cond delay="0"/>
                            </p:stCondLst>
                            <p:childTnLst>
                              <p:par>
                                <p:cTn id="544" presetID="22" presetClass="entr" presetSubtype="4" fill="hold" grpId="0" nodeType="clickEffect">
                                  <p:stCondLst>
                                    <p:cond delay="0"/>
                                  </p:stCondLst>
                                  <p:childTnLst>
                                    <p:set>
                                      <p:cBhvr>
                                        <p:cTn id="545" dur="1" fill="hold">
                                          <p:stCondLst>
                                            <p:cond delay="0"/>
                                          </p:stCondLst>
                                        </p:cTn>
                                        <p:tgtEl>
                                          <p:spTgt spid="449614"/>
                                        </p:tgtEl>
                                        <p:attrNameLst>
                                          <p:attrName>style.visibility</p:attrName>
                                        </p:attrNameLst>
                                      </p:cBhvr>
                                      <p:to>
                                        <p:strVal val="visible"/>
                                      </p:to>
                                    </p:set>
                                    <p:animEffect transition="in" filter="wipe(down)">
                                      <p:cBhvr>
                                        <p:cTn id="546" dur="500"/>
                                        <p:tgtEl>
                                          <p:spTgt spid="449614"/>
                                        </p:tgtEl>
                                      </p:cBhvr>
                                    </p:animEffect>
                                  </p:childTnLst>
                                </p:cTn>
                              </p:par>
                            </p:childTnLst>
                          </p:cTn>
                        </p:par>
                        <p:par>
                          <p:cTn id="547" fill="hold">
                            <p:stCondLst>
                              <p:cond delay="500"/>
                            </p:stCondLst>
                            <p:childTnLst>
                              <p:par>
                                <p:cTn id="548" presetID="22" presetClass="entr" presetSubtype="4" fill="hold" grpId="0" nodeType="afterEffect">
                                  <p:stCondLst>
                                    <p:cond delay="0"/>
                                  </p:stCondLst>
                                  <p:childTnLst>
                                    <p:set>
                                      <p:cBhvr>
                                        <p:cTn id="549" dur="1" fill="hold">
                                          <p:stCondLst>
                                            <p:cond delay="0"/>
                                          </p:stCondLst>
                                        </p:cTn>
                                        <p:tgtEl>
                                          <p:spTgt spid="449615"/>
                                        </p:tgtEl>
                                        <p:attrNameLst>
                                          <p:attrName>style.visibility</p:attrName>
                                        </p:attrNameLst>
                                      </p:cBhvr>
                                      <p:to>
                                        <p:strVal val="visible"/>
                                      </p:to>
                                    </p:set>
                                    <p:animEffect transition="in" filter="wipe(down)">
                                      <p:cBhvr>
                                        <p:cTn id="550" dur="500"/>
                                        <p:tgtEl>
                                          <p:spTgt spid="449615"/>
                                        </p:tgtEl>
                                      </p:cBhvr>
                                    </p:animEffect>
                                  </p:childTnLst>
                                </p:cTn>
                              </p:par>
                            </p:childTnLst>
                          </p:cTn>
                        </p:par>
                      </p:childTnLst>
                    </p:cTn>
                  </p:par>
                  <p:par>
                    <p:cTn id="551" fill="hold">
                      <p:stCondLst>
                        <p:cond delay="indefinite"/>
                      </p:stCondLst>
                      <p:childTnLst>
                        <p:par>
                          <p:cTn id="552" fill="hold">
                            <p:stCondLst>
                              <p:cond delay="0"/>
                            </p:stCondLst>
                            <p:childTnLst>
                              <p:par>
                                <p:cTn id="553" presetID="10" presetClass="entr" presetSubtype="0" fill="hold" nodeType="clickEffect">
                                  <p:stCondLst>
                                    <p:cond delay="0"/>
                                  </p:stCondLst>
                                  <p:childTnLst>
                                    <p:set>
                                      <p:cBhvr>
                                        <p:cTn id="554" dur="1" fill="hold">
                                          <p:stCondLst>
                                            <p:cond delay="0"/>
                                          </p:stCondLst>
                                        </p:cTn>
                                        <p:tgtEl>
                                          <p:spTgt spid="8"/>
                                        </p:tgtEl>
                                        <p:attrNameLst>
                                          <p:attrName>style.visibility</p:attrName>
                                        </p:attrNameLst>
                                      </p:cBhvr>
                                      <p:to>
                                        <p:strVal val="visible"/>
                                      </p:to>
                                    </p:set>
                                    <p:animEffect transition="in" filter="fade">
                                      <p:cBhvr>
                                        <p:cTn id="555" dur="2000"/>
                                        <p:tgtEl>
                                          <p:spTgt spid="8"/>
                                        </p:tgtEl>
                                      </p:cBhvr>
                                    </p:animEffect>
                                  </p:childTnLst>
                                </p:cTn>
                              </p:par>
                            </p:childTnLst>
                          </p:cTn>
                        </p:par>
                      </p:childTnLst>
                    </p:cTn>
                  </p:par>
                  <p:par>
                    <p:cTn id="556" fill="hold">
                      <p:stCondLst>
                        <p:cond delay="indefinite"/>
                      </p:stCondLst>
                      <p:childTnLst>
                        <p:par>
                          <p:cTn id="557" fill="hold">
                            <p:stCondLst>
                              <p:cond delay="0"/>
                            </p:stCondLst>
                            <p:childTnLst>
                              <p:par>
                                <p:cTn id="558" presetID="9" presetClass="entr" presetSubtype="0" fill="hold" grpId="0" nodeType="clickEffect">
                                  <p:stCondLst>
                                    <p:cond delay="0"/>
                                  </p:stCondLst>
                                  <p:childTnLst>
                                    <p:set>
                                      <p:cBhvr>
                                        <p:cTn id="559" dur="1" fill="hold">
                                          <p:stCondLst>
                                            <p:cond delay="0"/>
                                          </p:stCondLst>
                                        </p:cTn>
                                        <p:tgtEl>
                                          <p:spTgt spid="449602"/>
                                        </p:tgtEl>
                                        <p:attrNameLst>
                                          <p:attrName>style.visibility</p:attrName>
                                        </p:attrNameLst>
                                      </p:cBhvr>
                                      <p:to>
                                        <p:strVal val="visible"/>
                                      </p:to>
                                    </p:set>
                                    <p:animEffect transition="in" filter="dissolve">
                                      <p:cBhvr>
                                        <p:cTn id="560" dur="500"/>
                                        <p:tgtEl>
                                          <p:spTgt spid="449602"/>
                                        </p:tgtEl>
                                      </p:cBhvr>
                                    </p:animEffect>
                                  </p:childTnLst>
                                </p:cTn>
                              </p:par>
                            </p:childTnLst>
                          </p:cTn>
                        </p:par>
                      </p:childTnLst>
                    </p:cTn>
                  </p:par>
                  <p:par>
                    <p:cTn id="561" fill="hold">
                      <p:stCondLst>
                        <p:cond delay="indefinite"/>
                      </p:stCondLst>
                      <p:childTnLst>
                        <p:par>
                          <p:cTn id="562" fill="hold">
                            <p:stCondLst>
                              <p:cond delay="0"/>
                            </p:stCondLst>
                            <p:childTnLst>
                              <p:par>
                                <p:cTn id="563" presetID="9" presetClass="entr" presetSubtype="0" fill="hold" grpId="0" nodeType="clickEffect">
                                  <p:stCondLst>
                                    <p:cond delay="0"/>
                                  </p:stCondLst>
                                  <p:childTnLst>
                                    <p:set>
                                      <p:cBhvr>
                                        <p:cTn id="564" dur="1" fill="hold">
                                          <p:stCondLst>
                                            <p:cond delay="0"/>
                                          </p:stCondLst>
                                        </p:cTn>
                                        <p:tgtEl>
                                          <p:spTgt spid="449601"/>
                                        </p:tgtEl>
                                        <p:attrNameLst>
                                          <p:attrName>style.visibility</p:attrName>
                                        </p:attrNameLst>
                                      </p:cBhvr>
                                      <p:to>
                                        <p:strVal val="visible"/>
                                      </p:to>
                                    </p:set>
                                    <p:animEffect transition="in" filter="dissolve">
                                      <p:cBhvr>
                                        <p:cTn id="565" dur="500"/>
                                        <p:tgtEl>
                                          <p:spTgt spid="449601"/>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4" fill="hold" grpId="0" nodeType="clickEffect">
                                  <p:stCondLst>
                                    <p:cond delay="0"/>
                                  </p:stCondLst>
                                  <p:childTnLst>
                                    <p:set>
                                      <p:cBhvr>
                                        <p:cTn id="569" dur="1" fill="hold">
                                          <p:stCondLst>
                                            <p:cond delay="0"/>
                                          </p:stCondLst>
                                        </p:cTn>
                                        <p:tgtEl>
                                          <p:spTgt spid="449616"/>
                                        </p:tgtEl>
                                        <p:attrNameLst>
                                          <p:attrName>style.visibility</p:attrName>
                                        </p:attrNameLst>
                                      </p:cBhvr>
                                      <p:to>
                                        <p:strVal val="visible"/>
                                      </p:to>
                                    </p:set>
                                    <p:animEffect transition="in" filter="wipe(down)">
                                      <p:cBhvr>
                                        <p:cTn id="570" dur="500"/>
                                        <p:tgtEl>
                                          <p:spTgt spid="449616"/>
                                        </p:tgtEl>
                                      </p:cBhvr>
                                    </p:animEffect>
                                  </p:childTnLst>
                                </p:cTn>
                              </p:par>
                            </p:childTnLst>
                          </p:cTn>
                        </p:par>
                        <p:par>
                          <p:cTn id="571" fill="hold">
                            <p:stCondLst>
                              <p:cond delay="2000"/>
                            </p:stCondLst>
                            <p:childTnLst>
                              <p:par>
                                <p:cTn id="572" presetID="22" presetClass="entr" presetSubtype="4" fill="hold" grpId="0" nodeType="afterEffect">
                                  <p:stCondLst>
                                    <p:cond delay="0"/>
                                  </p:stCondLst>
                                  <p:childTnLst>
                                    <p:set>
                                      <p:cBhvr>
                                        <p:cTn id="573" dur="1" fill="hold">
                                          <p:stCondLst>
                                            <p:cond delay="0"/>
                                          </p:stCondLst>
                                        </p:cTn>
                                        <p:tgtEl>
                                          <p:spTgt spid="449617"/>
                                        </p:tgtEl>
                                        <p:attrNameLst>
                                          <p:attrName>style.visibility</p:attrName>
                                        </p:attrNameLst>
                                      </p:cBhvr>
                                      <p:to>
                                        <p:strVal val="visible"/>
                                      </p:to>
                                    </p:set>
                                    <p:animEffect transition="in" filter="wipe(down)">
                                      <p:cBhvr>
                                        <p:cTn id="574" dur="500"/>
                                        <p:tgtEl>
                                          <p:spTgt spid="449617"/>
                                        </p:tgtEl>
                                      </p:cBhvr>
                                    </p:animEffect>
                                  </p:childTnLst>
                                </p:cTn>
                              </p:par>
                            </p:childTnLst>
                          </p:cTn>
                        </p:par>
                        <p:par>
                          <p:cTn id="575" fill="hold">
                            <p:stCondLst>
                              <p:cond delay="2500"/>
                            </p:stCondLst>
                            <p:childTnLst>
                              <p:par>
                                <p:cTn id="576" presetID="22" presetClass="entr" presetSubtype="8" fill="hold" grpId="0" nodeType="afterEffect">
                                  <p:stCondLst>
                                    <p:cond delay="0"/>
                                  </p:stCondLst>
                                  <p:childTnLst>
                                    <p:set>
                                      <p:cBhvr>
                                        <p:cTn id="577" dur="1" fill="hold">
                                          <p:stCondLst>
                                            <p:cond delay="0"/>
                                          </p:stCondLst>
                                        </p:cTn>
                                        <p:tgtEl>
                                          <p:spTgt spid="449618"/>
                                        </p:tgtEl>
                                        <p:attrNameLst>
                                          <p:attrName>style.visibility</p:attrName>
                                        </p:attrNameLst>
                                      </p:cBhvr>
                                      <p:to>
                                        <p:strVal val="visible"/>
                                      </p:to>
                                    </p:set>
                                    <p:animEffect transition="in" filter="wipe(left)">
                                      <p:cBhvr>
                                        <p:cTn id="578" dur="500"/>
                                        <p:tgtEl>
                                          <p:spTgt spid="449618"/>
                                        </p:tgtEl>
                                      </p:cBhvr>
                                    </p:animEffect>
                                  </p:childTnLst>
                                </p:cTn>
                              </p:par>
                            </p:childTnLst>
                          </p:cTn>
                        </p:par>
                      </p:childTnLst>
                    </p:cTn>
                  </p:par>
                  <p:par>
                    <p:cTn id="579" fill="hold">
                      <p:stCondLst>
                        <p:cond delay="indefinite"/>
                      </p:stCondLst>
                      <p:childTnLst>
                        <p:par>
                          <p:cTn id="580" fill="hold">
                            <p:stCondLst>
                              <p:cond delay="0"/>
                            </p:stCondLst>
                            <p:childTnLst>
                              <p:par>
                                <p:cTn id="581" presetID="39" presetClass="entr" presetSubtype="0" accel="100000" fill="hold" grpId="0" nodeType="clickEffect">
                                  <p:stCondLst>
                                    <p:cond delay="0"/>
                                  </p:stCondLst>
                                  <p:childTnLst>
                                    <p:set>
                                      <p:cBhvr>
                                        <p:cTn id="582" dur="1" fill="hold">
                                          <p:stCondLst>
                                            <p:cond delay="0"/>
                                          </p:stCondLst>
                                        </p:cTn>
                                        <p:tgtEl>
                                          <p:spTgt spid="449619"/>
                                        </p:tgtEl>
                                        <p:attrNameLst>
                                          <p:attrName>style.visibility</p:attrName>
                                        </p:attrNameLst>
                                      </p:cBhvr>
                                      <p:to>
                                        <p:strVal val="visible"/>
                                      </p:to>
                                    </p:set>
                                    <p:anim calcmode="lin" valueType="num">
                                      <p:cBhvr>
                                        <p:cTn id="583" dur="500" fill="hold"/>
                                        <p:tgtEl>
                                          <p:spTgt spid="449619"/>
                                        </p:tgtEl>
                                        <p:attrNameLst>
                                          <p:attrName>ppt_h</p:attrName>
                                        </p:attrNameLst>
                                      </p:cBhvr>
                                      <p:tavLst>
                                        <p:tav tm="0">
                                          <p:val>
                                            <p:strVal val="#ppt_h/20"/>
                                          </p:val>
                                        </p:tav>
                                        <p:tav tm="50000">
                                          <p:val>
                                            <p:strVal val="#ppt_h/20"/>
                                          </p:val>
                                        </p:tav>
                                        <p:tav tm="100000">
                                          <p:val>
                                            <p:strVal val="#ppt_h"/>
                                          </p:val>
                                        </p:tav>
                                      </p:tavLst>
                                    </p:anim>
                                    <p:anim calcmode="lin" valueType="num">
                                      <p:cBhvr>
                                        <p:cTn id="584" dur="500" fill="hold"/>
                                        <p:tgtEl>
                                          <p:spTgt spid="449619"/>
                                        </p:tgtEl>
                                        <p:attrNameLst>
                                          <p:attrName>ppt_w</p:attrName>
                                        </p:attrNameLst>
                                      </p:cBhvr>
                                      <p:tavLst>
                                        <p:tav tm="0">
                                          <p:val>
                                            <p:strVal val="#ppt_w+.3"/>
                                          </p:val>
                                        </p:tav>
                                        <p:tav tm="50000">
                                          <p:val>
                                            <p:strVal val="#ppt_w+.3"/>
                                          </p:val>
                                        </p:tav>
                                        <p:tav tm="100000">
                                          <p:val>
                                            <p:strVal val="#ppt_w"/>
                                          </p:val>
                                        </p:tav>
                                      </p:tavLst>
                                    </p:anim>
                                    <p:anim calcmode="lin" valueType="num">
                                      <p:cBhvr>
                                        <p:cTn id="585" dur="500" fill="hold"/>
                                        <p:tgtEl>
                                          <p:spTgt spid="449619"/>
                                        </p:tgtEl>
                                        <p:attrNameLst>
                                          <p:attrName>ppt_x</p:attrName>
                                        </p:attrNameLst>
                                      </p:cBhvr>
                                      <p:tavLst>
                                        <p:tav tm="0">
                                          <p:val>
                                            <p:strVal val="#ppt_x-.3"/>
                                          </p:val>
                                        </p:tav>
                                        <p:tav tm="50000">
                                          <p:val>
                                            <p:strVal val="#ppt_x"/>
                                          </p:val>
                                        </p:tav>
                                        <p:tav tm="100000">
                                          <p:val>
                                            <p:strVal val="#ppt_x"/>
                                          </p:val>
                                        </p:tav>
                                      </p:tavLst>
                                    </p:anim>
                                    <p:anim calcmode="lin" valueType="num">
                                      <p:cBhvr>
                                        <p:cTn id="586" dur="500" fill="hold"/>
                                        <p:tgtEl>
                                          <p:spTgt spid="449619"/>
                                        </p:tgtEl>
                                        <p:attrNameLst>
                                          <p:attrName>ppt_y</p:attrName>
                                        </p:attrNameLst>
                                      </p:cBhvr>
                                      <p:tavLst>
                                        <p:tav tm="0">
                                          <p:val>
                                            <p:strVal val="#ppt_y"/>
                                          </p:val>
                                        </p:tav>
                                        <p:tav tm="100000">
                                          <p:val>
                                            <p:strVal val="#ppt_y"/>
                                          </p:val>
                                        </p:tav>
                                      </p:tavLst>
                                    </p:anim>
                                  </p:childTnLst>
                                </p:cTn>
                              </p:par>
                            </p:childTnLst>
                          </p:cTn>
                        </p:par>
                      </p:childTnLst>
                    </p:cTn>
                  </p:par>
                  <p:par>
                    <p:cTn id="587" fill="hold">
                      <p:stCondLst>
                        <p:cond delay="indefinite"/>
                      </p:stCondLst>
                      <p:childTnLst>
                        <p:par>
                          <p:cTn id="588" fill="hold">
                            <p:stCondLst>
                              <p:cond delay="0"/>
                            </p:stCondLst>
                            <p:childTnLst>
                              <p:par>
                                <p:cTn id="589" presetID="53" presetClass="entr" presetSubtype="0" fill="hold" grpId="0" nodeType="clickEffect">
                                  <p:stCondLst>
                                    <p:cond delay="0"/>
                                  </p:stCondLst>
                                  <p:childTnLst>
                                    <p:set>
                                      <p:cBhvr>
                                        <p:cTn id="590" dur="1" fill="hold">
                                          <p:stCondLst>
                                            <p:cond delay="0"/>
                                          </p:stCondLst>
                                        </p:cTn>
                                        <p:tgtEl>
                                          <p:spTgt spid="449620"/>
                                        </p:tgtEl>
                                        <p:attrNameLst>
                                          <p:attrName>style.visibility</p:attrName>
                                        </p:attrNameLst>
                                      </p:cBhvr>
                                      <p:to>
                                        <p:strVal val="visible"/>
                                      </p:to>
                                    </p:set>
                                    <p:anim calcmode="lin" valueType="num">
                                      <p:cBhvr>
                                        <p:cTn id="591" dur="500" fill="hold"/>
                                        <p:tgtEl>
                                          <p:spTgt spid="449620"/>
                                        </p:tgtEl>
                                        <p:attrNameLst>
                                          <p:attrName>ppt_w</p:attrName>
                                        </p:attrNameLst>
                                      </p:cBhvr>
                                      <p:tavLst>
                                        <p:tav tm="0">
                                          <p:val>
                                            <p:fltVal val="0"/>
                                          </p:val>
                                        </p:tav>
                                        <p:tav tm="100000">
                                          <p:val>
                                            <p:strVal val="#ppt_w"/>
                                          </p:val>
                                        </p:tav>
                                      </p:tavLst>
                                    </p:anim>
                                    <p:anim calcmode="lin" valueType="num">
                                      <p:cBhvr>
                                        <p:cTn id="592" dur="500" fill="hold"/>
                                        <p:tgtEl>
                                          <p:spTgt spid="449620"/>
                                        </p:tgtEl>
                                        <p:attrNameLst>
                                          <p:attrName>ppt_h</p:attrName>
                                        </p:attrNameLst>
                                      </p:cBhvr>
                                      <p:tavLst>
                                        <p:tav tm="0">
                                          <p:val>
                                            <p:fltVal val="0"/>
                                          </p:val>
                                        </p:tav>
                                        <p:tav tm="100000">
                                          <p:val>
                                            <p:strVal val="#ppt_h"/>
                                          </p:val>
                                        </p:tav>
                                      </p:tavLst>
                                    </p:anim>
                                    <p:animEffect transition="in" filter="fade">
                                      <p:cBhvr>
                                        <p:cTn id="593" dur="500"/>
                                        <p:tgtEl>
                                          <p:spTgt spid="449620"/>
                                        </p:tgtEl>
                                      </p:cBhvr>
                                    </p:animEffect>
                                  </p:childTnLst>
                                </p:cTn>
                              </p:par>
                              <p:par>
                                <p:cTn id="594" presetID="0" presetClass="path" presetSubtype="0" accel="50000" decel="50000" fill="hold" grpId="1" nodeType="withEffect">
                                  <p:stCondLst>
                                    <p:cond delay="0"/>
                                  </p:stCondLst>
                                  <p:childTnLst>
                                    <p:animMotion origin="layout" path="M 0 -4.50509E-6 L -0.27292 -0.31845 " pathEditMode="relative" rAng="0" ptsTypes="AA">
                                      <p:cBhvr>
                                        <p:cTn id="595" dur="2000" fill="hold"/>
                                        <p:tgtEl>
                                          <p:spTgt spid="449620"/>
                                        </p:tgtEl>
                                        <p:attrNameLst>
                                          <p:attrName>ppt_x</p:attrName>
                                          <p:attrName>ppt_y</p:attrName>
                                        </p:attrNameLst>
                                      </p:cBhvr>
                                      <p:rCtr x="-136" y="-159"/>
                                    </p:animMotion>
                                  </p:childTnLst>
                                </p:cTn>
                              </p:par>
                              <p:par>
                                <p:cTn id="596" presetID="55" presetClass="exit" presetSubtype="0" fill="hold" grpId="1" nodeType="withEffect">
                                  <p:stCondLst>
                                    <p:cond delay="0"/>
                                  </p:stCondLst>
                                  <p:childTnLst>
                                    <p:anim calcmode="lin" valueType="num">
                                      <p:cBhvr>
                                        <p:cTn id="597" dur="1000"/>
                                        <p:tgtEl>
                                          <p:spTgt spid="449553"/>
                                        </p:tgtEl>
                                        <p:attrNameLst>
                                          <p:attrName>ppt_w</p:attrName>
                                        </p:attrNameLst>
                                      </p:cBhvr>
                                      <p:tavLst>
                                        <p:tav tm="0">
                                          <p:val>
                                            <p:strVal val="ppt_w"/>
                                          </p:val>
                                        </p:tav>
                                        <p:tav tm="100000">
                                          <p:val>
                                            <p:strVal val="ppt_w*0.70"/>
                                          </p:val>
                                        </p:tav>
                                      </p:tavLst>
                                    </p:anim>
                                    <p:anim calcmode="lin" valueType="num">
                                      <p:cBhvr>
                                        <p:cTn id="598" dur="1000"/>
                                        <p:tgtEl>
                                          <p:spTgt spid="449553"/>
                                        </p:tgtEl>
                                        <p:attrNameLst>
                                          <p:attrName>ppt_h</p:attrName>
                                        </p:attrNameLst>
                                      </p:cBhvr>
                                      <p:tavLst>
                                        <p:tav tm="0">
                                          <p:val>
                                            <p:strVal val="ppt_h"/>
                                          </p:val>
                                        </p:tav>
                                        <p:tav tm="100000">
                                          <p:val>
                                            <p:strVal val="ppt_h"/>
                                          </p:val>
                                        </p:tav>
                                      </p:tavLst>
                                    </p:anim>
                                    <p:animEffect transition="out" filter="fade">
                                      <p:cBhvr>
                                        <p:cTn id="599" dur="1000"/>
                                        <p:tgtEl>
                                          <p:spTgt spid="449553"/>
                                        </p:tgtEl>
                                      </p:cBhvr>
                                    </p:animEffect>
                                    <p:set>
                                      <p:cBhvr>
                                        <p:cTn id="600" dur="1" fill="hold">
                                          <p:stCondLst>
                                            <p:cond delay="999"/>
                                          </p:stCondLst>
                                        </p:cTn>
                                        <p:tgtEl>
                                          <p:spTgt spid="449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P spid="449538" grpId="1"/>
      <p:bldP spid="449539" grpId="0"/>
      <p:bldP spid="449539" grpId="1"/>
      <p:bldP spid="449539" grpId="2"/>
      <p:bldP spid="449540" grpId="0"/>
      <p:bldP spid="449540" grpId="1"/>
      <p:bldP spid="449541" grpId="0"/>
      <p:bldP spid="449541" grpId="1"/>
      <p:bldP spid="449542" grpId="0"/>
      <p:bldP spid="449542" grpId="1"/>
      <p:bldP spid="449546" grpId="0"/>
      <p:bldP spid="449547" grpId="0"/>
      <p:bldP spid="449548" grpId="0"/>
      <p:bldP spid="449548" grpId="1"/>
      <p:bldP spid="449548" grpId="2"/>
      <p:bldP spid="449549" grpId="0"/>
      <p:bldP spid="449549" grpId="1"/>
      <p:bldP spid="449549" grpId="2"/>
      <p:bldP spid="449550" grpId="0" animBg="1"/>
      <p:bldP spid="449550" grpId="1" animBg="1"/>
      <p:bldP spid="449551" grpId="0"/>
      <p:bldP spid="449551" grpId="1"/>
      <p:bldP spid="449551" grpId="2"/>
      <p:bldP spid="449552" grpId="0"/>
      <p:bldP spid="449552" grpId="1"/>
      <p:bldP spid="449553" grpId="0"/>
      <p:bldP spid="449553" grpId="1"/>
      <p:bldP spid="449554" grpId="0"/>
      <p:bldP spid="449554" grpId="1"/>
      <p:bldP spid="449555" grpId="0"/>
      <p:bldP spid="449556" grpId="0"/>
      <p:bldP spid="449556" grpId="1"/>
      <p:bldP spid="449556" grpId="2"/>
      <p:bldP spid="449557" grpId="0"/>
      <p:bldP spid="449557" grpId="1"/>
      <p:bldP spid="449558" grpId="0"/>
      <p:bldP spid="449558" grpId="1"/>
      <p:bldP spid="449559" grpId="0"/>
      <p:bldP spid="449559" grpId="1"/>
      <p:bldP spid="449560" grpId="0"/>
      <p:bldP spid="449560" grpId="1"/>
      <p:bldP spid="449561" grpId="0" animBg="1"/>
      <p:bldP spid="449561" grpId="1" animBg="1"/>
      <p:bldP spid="449562" grpId="0" animBg="1"/>
      <p:bldP spid="449562" grpId="1" animBg="1"/>
      <p:bldP spid="449563" grpId="0"/>
      <p:bldP spid="449563" grpId="1"/>
      <p:bldP spid="449564" grpId="0"/>
      <p:bldP spid="449564" grpId="1"/>
      <p:bldP spid="449565" grpId="0" autoUpdateAnimBg="0"/>
      <p:bldP spid="449565" grpId="1"/>
      <p:bldP spid="449565" grpId="2"/>
      <p:bldP spid="449566" grpId="0"/>
      <p:bldP spid="449566" grpId="1"/>
      <p:bldP spid="449566" grpId="2"/>
      <p:bldP spid="449567" grpId="0"/>
      <p:bldP spid="449567" grpId="1"/>
      <p:bldP spid="449567" grpId="2"/>
      <p:bldP spid="449568" grpId="0"/>
      <p:bldP spid="449568" grpId="1"/>
      <p:bldP spid="449568" grpId="2"/>
      <p:bldP spid="449569" grpId="0"/>
      <p:bldP spid="449569" grpId="1"/>
      <p:bldP spid="449569" grpId="2"/>
      <p:bldP spid="449570" grpId="0"/>
      <p:bldP spid="449570" grpId="1"/>
      <p:bldP spid="449570" grpId="2"/>
      <p:bldP spid="449571" grpId="0"/>
      <p:bldP spid="449571" grpId="1"/>
      <p:bldP spid="449571" grpId="2"/>
      <p:bldP spid="449572" grpId="0"/>
      <p:bldP spid="449572" grpId="1"/>
      <p:bldP spid="449572" grpId="2"/>
      <p:bldP spid="449573" grpId="0"/>
      <p:bldP spid="449573" grpId="1"/>
      <p:bldP spid="449573" grpId="2"/>
      <p:bldP spid="449586" grpId="0" animBg="1"/>
      <p:bldP spid="449586" grpId="1" animBg="1"/>
      <p:bldP spid="449586" grpId="2" animBg="1"/>
      <p:bldP spid="449587" grpId="0" animBg="1"/>
      <p:bldP spid="449587" grpId="1" animBg="1"/>
      <p:bldP spid="449587" grpId="2" animBg="1"/>
      <p:bldP spid="449588" grpId="0" animBg="1"/>
      <p:bldP spid="449588" grpId="1" animBg="1"/>
      <p:bldP spid="449588" grpId="2" animBg="1"/>
      <p:bldP spid="449589" grpId="0" animBg="1"/>
      <p:bldP spid="449589" grpId="1" animBg="1"/>
      <p:bldP spid="449589" grpId="2" animBg="1"/>
      <p:bldP spid="449590" grpId="0" animBg="1"/>
      <p:bldP spid="449590" grpId="1" animBg="1"/>
      <p:bldP spid="449590" grpId="2" animBg="1"/>
      <p:bldP spid="449591" grpId="0" animBg="1"/>
      <p:bldP spid="449591" grpId="1" animBg="1"/>
      <p:bldP spid="449591" grpId="2" animBg="1"/>
      <p:bldP spid="449592" grpId="0" animBg="1"/>
      <p:bldP spid="449592" grpId="1" animBg="1"/>
      <p:bldP spid="449592" grpId="2" animBg="1"/>
      <p:bldP spid="449593" grpId="0" animBg="1"/>
      <p:bldP spid="449593" grpId="1" animBg="1"/>
      <p:bldP spid="449593" grpId="2" animBg="1"/>
      <p:bldP spid="449594" grpId="0"/>
      <p:bldP spid="449594" grpId="1"/>
      <p:bldP spid="449595" grpId="0"/>
      <p:bldP spid="449595" grpId="1"/>
      <p:bldP spid="449596" grpId="0" autoUpdateAnimBg="0"/>
      <p:bldP spid="449597" grpId="0"/>
      <p:bldP spid="449598" grpId="0"/>
      <p:bldP spid="449599" grpId="0"/>
      <p:bldP spid="449600" grpId="0"/>
      <p:bldP spid="449601" grpId="0"/>
      <p:bldP spid="449602" grpId="0"/>
      <p:bldP spid="449612" grpId="0" animBg="1"/>
      <p:bldP spid="449613" grpId="0" animBg="1"/>
      <p:bldP spid="449614" grpId="0" animBg="1"/>
      <p:bldP spid="449615" grpId="0" animBg="1"/>
      <p:bldP spid="449616" grpId="0" animBg="1"/>
      <p:bldP spid="449617" grpId="0" animBg="1"/>
      <p:bldP spid="449618" grpId="0"/>
      <p:bldP spid="449619" grpId="0"/>
      <p:bldP spid="449620" grpId="0"/>
      <p:bldP spid="449620" grpId="1"/>
      <p:bldP spid="449621" grpId="0"/>
      <p:bldP spid="449621"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1" name="Text Box 31"/>
          <p:cNvSpPr txBox="1">
            <a:spLocks noChangeArrowheads="1"/>
          </p:cNvSpPr>
          <p:nvPr/>
        </p:nvSpPr>
        <p:spPr bwMode="auto">
          <a:xfrm>
            <a:off x="4527550" y="3449638"/>
            <a:ext cx="557213" cy="457200"/>
          </a:xfrm>
          <a:prstGeom prst="rect">
            <a:avLst/>
          </a:prstGeom>
          <a:noFill/>
          <a:ln w="9525">
            <a:noFill/>
            <a:miter lim="800000"/>
            <a:headEnd/>
            <a:tailEnd/>
          </a:ln>
        </p:spPr>
        <p:txBody>
          <a:bodyPr wrap="none">
            <a:spAutoFit/>
          </a:bodyPr>
          <a:lstStyle/>
          <a:p>
            <a:r>
              <a:rPr lang="en-US" sz="2400"/>
              <a:t>(g)</a:t>
            </a:r>
          </a:p>
        </p:txBody>
      </p:sp>
      <p:sp>
        <p:nvSpPr>
          <p:cNvPr id="450592" name="Text Box 32"/>
          <p:cNvSpPr txBox="1">
            <a:spLocks noChangeArrowheads="1"/>
          </p:cNvSpPr>
          <p:nvPr/>
        </p:nvSpPr>
        <p:spPr bwMode="auto">
          <a:xfrm>
            <a:off x="4527550" y="3449638"/>
            <a:ext cx="455613" cy="457200"/>
          </a:xfrm>
          <a:prstGeom prst="rect">
            <a:avLst/>
          </a:prstGeom>
          <a:noFill/>
          <a:ln w="9525">
            <a:noFill/>
            <a:miter lim="800000"/>
            <a:headEnd/>
            <a:tailEnd/>
          </a:ln>
        </p:spPr>
        <p:txBody>
          <a:bodyPr wrap="none">
            <a:spAutoFit/>
          </a:bodyPr>
          <a:lstStyle/>
          <a:p>
            <a:r>
              <a:rPr lang="en-US" sz="2400" i="1"/>
              <a:t>(l)</a:t>
            </a:r>
          </a:p>
        </p:txBody>
      </p:sp>
      <p:sp>
        <p:nvSpPr>
          <p:cNvPr id="450565" name="Text Box 5"/>
          <p:cNvSpPr txBox="1">
            <a:spLocks noChangeArrowheads="1"/>
          </p:cNvSpPr>
          <p:nvPr/>
        </p:nvSpPr>
        <p:spPr bwMode="auto">
          <a:xfrm>
            <a:off x="858838" y="1544638"/>
            <a:ext cx="1754187" cy="579437"/>
          </a:xfrm>
          <a:prstGeom prst="rect">
            <a:avLst/>
          </a:prstGeom>
          <a:noFill/>
          <a:ln w="9525">
            <a:noFill/>
            <a:miter lim="800000"/>
            <a:headEnd/>
            <a:tailEnd/>
          </a:ln>
        </p:spPr>
        <p:txBody>
          <a:bodyPr wrap="none">
            <a:spAutoFit/>
          </a:bodyPr>
          <a:lstStyle/>
          <a:p>
            <a:r>
              <a:rPr lang="en-US" sz="3200"/>
              <a:t>NaHCO</a:t>
            </a:r>
            <a:r>
              <a:rPr lang="en-US" sz="3200" baseline="-25000"/>
              <a:t>3</a:t>
            </a:r>
          </a:p>
        </p:txBody>
      </p:sp>
      <p:sp>
        <p:nvSpPr>
          <p:cNvPr id="450566" name="Text Box 6"/>
          <p:cNvSpPr txBox="1">
            <a:spLocks noChangeArrowheads="1"/>
          </p:cNvSpPr>
          <p:nvPr/>
        </p:nvSpPr>
        <p:spPr bwMode="auto">
          <a:xfrm>
            <a:off x="3173413" y="1544638"/>
            <a:ext cx="862012" cy="579437"/>
          </a:xfrm>
          <a:prstGeom prst="rect">
            <a:avLst/>
          </a:prstGeom>
          <a:noFill/>
          <a:ln w="9525">
            <a:noFill/>
            <a:miter lim="800000"/>
            <a:headEnd/>
            <a:tailEnd/>
          </a:ln>
        </p:spPr>
        <p:txBody>
          <a:bodyPr wrap="none">
            <a:spAutoFit/>
          </a:bodyPr>
          <a:lstStyle/>
          <a:p>
            <a:r>
              <a:rPr lang="en-US" sz="3200"/>
              <a:t>HCl</a:t>
            </a:r>
            <a:endParaRPr lang="en-US" sz="3200" baseline="-25000"/>
          </a:p>
        </p:txBody>
      </p:sp>
      <p:sp>
        <p:nvSpPr>
          <p:cNvPr id="450568" name="Text Box 8"/>
          <p:cNvSpPr txBox="1">
            <a:spLocks noChangeArrowheads="1"/>
          </p:cNvSpPr>
          <p:nvPr/>
        </p:nvSpPr>
        <p:spPr bwMode="auto">
          <a:xfrm>
            <a:off x="3475038" y="1547813"/>
            <a:ext cx="568325" cy="579437"/>
          </a:xfrm>
          <a:prstGeom prst="rect">
            <a:avLst/>
          </a:prstGeom>
          <a:noFill/>
          <a:ln w="9525">
            <a:noFill/>
            <a:miter lim="800000"/>
            <a:headEnd/>
            <a:tailEnd/>
          </a:ln>
        </p:spPr>
        <p:txBody>
          <a:bodyPr wrap="none">
            <a:spAutoFit/>
          </a:bodyPr>
          <a:lstStyle/>
          <a:p>
            <a:r>
              <a:rPr lang="en-US" sz="3200"/>
              <a:t>Cl</a:t>
            </a:r>
          </a:p>
        </p:txBody>
      </p:sp>
      <p:sp>
        <p:nvSpPr>
          <p:cNvPr id="450573" name="Text Box 13"/>
          <p:cNvSpPr txBox="1">
            <a:spLocks noChangeArrowheads="1"/>
          </p:cNvSpPr>
          <p:nvPr/>
        </p:nvSpPr>
        <p:spPr bwMode="auto">
          <a:xfrm>
            <a:off x="3173413" y="1547813"/>
            <a:ext cx="477837" cy="579437"/>
          </a:xfrm>
          <a:prstGeom prst="rect">
            <a:avLst/>
          </a:prstGeom>
          <a:noFill/>
          <a:ln w="9525">
            <a:noFill/>
            <a:miter lim="800000"/>
            <a:headEnd/>
            <a:tailEnd/>
          </a:ln>
        </p:spPr>
        <p:txBody>
          <a:bodyPr wrap="none">
            <a:spAutoFit/>
          </a:bodyPr>
          <a:lstStyle/>
          <a:p>
            <a:r>
              <a:rPr lang="en-US" sz="3200"/>
              <a:t>H</a:t>
            </a:r>
          </a:p>
        </p:txBody>
      </p:sp>
      <p:sp>
        <p:nvSpPr>
          <p:cNvPr id="450572" name="Text Box 12"/>
          <p:cNvSpPr txBox="1">
            <a:spLocks noChangeArrowheads="1"/>
          </p:cNvSpPr>
          <p:nvPr/>
        </p:nvSpPr>
        <p:spPr bwMode="auto">
          <a:xfrm>
            <a:off x="1373188" y="1546225"/>
            <a:ext cx="1235075" cy="579438"/>
          </a:xfrm>
          <a:prstGeom prst="rect">
            <a:avLst/>
          </a:prstGeom>
          <a:noFill/>
          <a:ln w="9525">
            <a:noFill/>
            <a:miter lim="800000"/>
            <a:headEnd/>
            <a:tailEnd/>
          </a:ln>
        </p:spPr>
        <p:txBody>
          <a:bodyPr wrap="none">
            <a:spAutoFit/>
          </a:bodyPr>
          <a:lstStyle/>
          <a:p>
            <a:r>
              <a:rPr lang="en-US" sz="3200"/>
              <a:t>HCO</a:t>
            </a:r>
            <a:r>
              <a:rPr lang="en-US" sz="3200" baseline="-25000"/>
              <a:t>3</a:t>
            </a:r>
          </a:p>
        </p:txBody>
      </p:sp>
      <p:sp>
        <p:nvSpPr>
          <p:cNvPr id="450567" name="Text Box 7"/>
          <p:cNvSpPr txBox="1">
            <a:spLocks noChangeArrowheads="1"/>
          </p:cNvSpPr>
          <p:nvPr/>
        </p:nvSpPr>
        <p:spPr bwMode="auto">
          <a:xfrm>
            <a:off x="858838" y="1543050"/>
            <a:ext cx="703262" cy="579438"/>
          </a:xfrm>
          <a:prstGeom prst="rect">
            <a:avLst/>
          </a:prstGeom>
          <a:noFill/>
          <a:ln w="9525">
            <a:noFill/>
            <a:miter lim="800000"/>
            <a:headEnd/>
            <a:tailEnd/>
          </a:ln>
        </p:spPr>
        <p:txBody>
          <a:bodyPr wrap="none">
            <a:spAutoFit/>
          </a:bodyPr>
          <a:lstStyle/>
          <a:p>
            <a:r>
              <a:rPr lang="en-US" sz="3200"/>
              <a:t>Na</a:t>
            </a:r>
          </a:p>
        </p:txBody>
      </p:sp>
      <p:sp>
        <p:nvSpPr>
          <p:cNvPr id="160778" name="Rectangle 4"/>
          <p:cNvSpPr>
            <a:spLocks noGrp="1" noChangeArrowheads="1"/>
          </p:cNvSpPr>
          <p:nvPr>
            <p:ph type="title"/>
          </p:nvPr>
        </p:nvSpPr>
        <p:spPr/>
        <p:txBody>
          <a:bodyPr/>
          <a:lstStyle/>
          <a:p>
            <a:pPr eaLnBrk="1" hangingPunct="1"/>
            <a:r>
              <a:rPr lang="en-US" smtClean="0"/>
              <a:t>Baking Soda Lab</a:t>
            </a:r>
          </a:p>
        </p:txBody>
      </p:sp>
      <p:sp>
        <p:nvSpPr>
          <p:cNvPr id="450569" name="Text Box 9"/>
          <p:cNvSpPr txBox="1">
            <a:spLocks noChangeArrowheads="1"/>
          </p:cNvSpPr>
          <p:nvPr/>
        </p:nvSpPr>
        <p:spPr bwMode="auto">
          <a:xfrm>
            <a:off x="2647950" y="1546225"/>
            <a:ext cx="422275" cy="579438"/>
          </a:xfrm>
          <a:prstGeom prst="rect">
            <a:avLst/>
          </a:prstGeom>
          <a:noFill/>
          <a:ln w="9525">
            <a:noFill/>
            <a:miter lim="800000"/>
            <a:headEnd/>
            <a:tailEnd/>
          </a:ln>
        </p:spPr>
        <p:txBody>
          <a:bodyPr wrap="none">
            <a:spAutoFit/>
          </a:bodyPr>
          <a:lstStyle/>
          <a:p>
            <a:r>
              <a:rPr lang="en-US" sz="3200"/>
              <a:t>+</a:t>
            </a:r>
          </a:p>
        </p:txBody>
      </p:sp>
      <p:sp>
        <p:nvSpPr>
          <p:cNvPr id="450570" name="Line 10"/>
          <p:cNvSpPr>
            <a:spLocks noChangeShapeType="1"/>
          </p:cNvSpPr>
          <p:nvPr/>
        </p:nvSpPr>
        <p:spPr bwMode="auto">
          <a:xfrm>
            <a:off x="4146550" y="1847850"/>
            <a:ext cx="904875" cy="0"/>
          </a:xfrm>
          <a:prstGeom prst="line">
            <a:avLst/>
          </a:prstGeom>
          <a:noFill/>
          <a:ln w="28575">
            <a:solidFill>
              <a:schemeClr val="tx1"/>
            </a:solidFill>
            <a:round/>
            <a:headEnd/>
            <a:tailEnd type="triangle" w="med" len="med"/>
          </a:ln>
        </p:spPr>
        <p:txBody>
          <a:bodyPr/>
          <a:lstStyle/>
          <a:p>
            <a:endParaRPr lang="en-US"/>
          </a:p>
        </p:txBody>
      </p:sp>
      <p:sp>
        <p:nvSpPr>
          <p:cNvPr id="450574" name="Text Box 14"/>
          <p:cNvSpPr txBox="1">
            <a:spLocks noChangeArrowheads="1"/>
          </p:cNvSpPr>
          <p:nvPr/>
        </p:nvSpPr>
        <p:spPr bwMode="auto">
          <a:xfrm>
            <a:off x="6450013" y="1544638"/>
            <a:ext cx="422275" cy="579437"/>
          </a:xfrm>
          <a:prstGeom prst="rect">
            <a:avLst/>
          </a:prstGeom>
          <a:noFill/>
          <a:ln w="9525">
            <a:noFill/>
            <a:miter lim="800000"/>
            <a:headEnd/>
            <a:tailEnd/>
          </a:ln>
        </p:spPr>
        <p:txBody>
          <a:bodyPr wrap="none">
            <a:spAutoFit/>
          </a:bodyPr>
          <a:lstStyle/>
          <a:p>
            <a:r>
              <a:rPr lang="en-US" sz="3200"/>
              <a:t>+</a:t>
            </a:r>
          </a:p>
        </p:txBody>
      </p:sp>
      <p:sp>
        <p:nvSpPr>
          <p:cNvPr id="450576" name="Text Box 16"/>
          <p:cNvSpPr txBox="1">
            <a:spLocks noChangeArrowheads="1"/>
          </p:cNvSpPr>
          <p:nvPr/>
        </p:nvSpPr>
        <p:spPr bwMode="auto">
          <a:xfrm>
            <a:off x="7004050" y="1554163"/>
            <a:ext cx="1382713"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CO</a:t>
            </a:r>
            <a:r>
              <a:rPr lang="en-US" sz="3200" baseline="-25000"/>
              <a:t>3</a:t>
            </a:r>
          </a:p>
        </p:txBody>
      </p:sp>
      <p:sp>
        <p:nvSpPr>
          <p:cNvPr id="450577" name="Text Box 17"/>
          <p:cNvSpPr txBox="1">
            <a:spLocks noChangeArrowheads="1"/>
          </p:cNvSpPr>
          <p:nvPr/>
        </p:nvSpPr>
        <p:spPr bwMode="auto">
          <a:xfrm>
            <a:off x="1111250" y="2554288"/>
            <a:ext cx="1139825" cy="304800"/>
          </a:xfrm>
          <a:prstGeom prst="rect">
            <a:avLst/>
          </a:prstGeom>
          <a:noFill/>
          <a:ln w="9525">
            <a:noFill/>
            <a:miter lim="800000"/>
            <a:headEnd/>
            <a:tailEnd/>
          </a:ln>
        </p:spPr>
        <p:txBody>
          <a:bodyPr wrap="none">
            <a:spAutoFit/>
          </a:bodyPr>
          <a:lstStyle/>
          <a:p>
            <a:r>
              <a:rPr lang="en-US" i="1"/>
              <a:t>baking soda</a:t>
            </a:r>
          </a:p>
        </p:txBody>
      </p:sp>
      <p:sp>
        <p:nvSpPr>
          <p:cNvPr id="450578" name="Text Box 18"/>
          <p:cNvSpPr txBox="1">
            <a:spLocks noChangeArrowheads="1"/>
          </p:cNvSpPr>
          <p:nvPr/>
        </p:nvSpPr>
        <p:spPr bwMode="auto">
          <a:xfrm>
            <a:off x="884238" y="2214563"/>
            <a:ext cx="1730375" cy="304800"/>
          </a:xfrm>
          <a:prstGeom prst="rect">
            <a:avLst/>
          </a:prstGeom>
          <a:noFill/>
          <a:ln w="9525">
            <a:noFill/>
            <a:miter lim="800000"/>
            <a:headEnd/>
            <a:tailEnd/>
          </a:ln>
        </p:spPr>
        <p:txBody>
          <a:bodyPr wrap="none">
            <a:spAutoFit/>
          </a:bodyPr>
          <a:lstStyle/>
          <a:p>
            <a:r>
              <a:rPr lang="en-US"/>
              <a:t>sodium bicarbonate</a:t>
            </a:r>
          </a:p>
        </p:txBody>
      </p:sp>
      <p:sp>
        <p:nvSpPr>
          <p:cNvPr id="450579" name="Text Box 19"/>
          <p:cNvSpPr txBox="1">
            <a:spLocks noChangeArrowheads="1"/>
          </p:cNvSpPr>
          <p:nvPr/>
        </p:nvSpPr>
        <p:spPr bwMode="auto">
          <a:xfrm>
            <a:off x="2855913" y="2214563"/>
            <a:ext cx="1514475" cy="304800"/>
          </a:xfrm>
          <a:prstGeom prst="rect">
            <a:avLst/>
          </a:prstGeom>
          <a:noFill/>
          <a:ln w="9525">
            <a:noFill/>
            <a:miter lim="800000"/>
            <a:headEnd/>
            <a:tailEnd/>
          </a:ln>
        </p:spPr>
        <p:txBody>
          <a:bodyPr wrap="none">
            <a:spAutoFit/>
          </a:bodyPr>
          <a:lstStyle/>
          <a:p>
            <a:r>
              <a:rPr lang="en-US"/>
              <a:t>hydrochloric acid</a:t>
            </a:r>
          </a:p>
        </p:txBody>
      </p:sp>
      <p:sp>
        <p:nvSpPr>
          <p:cNvPr id="450581" name="Text Box 21"/>
          <p:cNvSpPr txBox="1">
            <a:spLocks noChangeArrowheads="1"/>
          </p:cNvSpPr>
          <p:nvPr/>
        </p:nvSpPr>
        <p:spPr bwMode="auto">
          <a:xfrm>
            <a:off x="5075238" y="2214563"/>
            <a:ext cx="1425575" cy="304800"/>
          </a:xfrm>
          <a:prstGeom prst="rect">
            <a:avLst/>
          </a:prstGeom>
          <a:noFill/>
          <a:ln w="9525">
            <a:noFill/>
            <a:miter lim="800000"/>
            <a:headEnd/>
            <a:tailEnd/>
          </a:ln>
        </p:spPr>
        <p:txBody>
          <a:bodyPr wrap="none">
            <a:spAutoFit/>
          </a:bodyPr>
          <a:lstStyle/>
          <a:p>
            <a:r>
              <a:rPr lang="en-US"/>
              <a:t>sodium chloride</a:t>
            </a:r>
          </a:p>
        </p:txBody>
      </p:sp>
      <p:sp>
        <p:nvSpPr>
          <p:cNvPr id="450583" name="Text Box 23"/>
          <p:cNvSpPr txBox="1">
            <a:spLocks noChangeArrowheads="1"/>
          </p:cNvSpPr>
          <p:nvPr/>
        </p:nvSpPr>
        <p:spPr bwMode="auto">
          <a:xfrm>
            <a:off x="5311775" y="2554288"/>
            <a:ext cx="893763" cy="304800"/>
          </a:xfrm>
          <a:prstGeom prst="rect">
            <a:avLst/>
          </a:prstGeom>
          <a:noFill/>
          <a:ln w="9525">
            <a:noFill/>
            <a:miter lim="800000"/>
            <a:headEnd/>
            <a:tailEnd/>
          </a:ln>
        </p:spPr>
        <p:txBody>
          <a:bodyPr wrap="none">
            <a:spAutoFit/>
          </a:bodyPr>
          <a:lstStyle/>
          <a:p>
            <a:r>
              <a:rPr lang="en-US" i="1"/>
              <a:t>table salt</a:t>
            </a:r>
          </a:p>
        </p:txBody>
      </p:sp>
      <p:sp>
        <p:nvSpPr>
          <p:cNvPr id="450584" name="Text Box 24"/>
          <p:cNvSpPr txBox="1">
            <a:spLocks noChangeArrowheads="1"/>
          </p:cNvSpPr>
          <p:nvPr/>
        </p:nvSpPr>
        <p:spPr bwMode="auto">
          <a:xfrm>
            <a:off x="7000875" y="1554163"/>
            <a:ext cx="1382713"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CO</a:t>
            </a:r>
            <a:r>
              <a:rPr lang="en-US" sz="3200" baseline="-25000"/>
              <a:t>3</a:t>
            </a:r>
          </a:p>
        </p:txBody>
      </p:sp>
      <p:sp>
        <p:nvSpPr>
          <p:cNvPr id="450585" name="Line 25"/>
          <p:cNvSpPr>
            <a:spLocks noChangeShapeType="1"/>
          </p:cNvSpPr>
          <p:nvPr/>
        </p:nvSpPr>
        <p:spPr bwMode="auto">
          <a:xfrm>
            <a:off x="2443163" y="3654425"/>
            <a:ext cx="904875" cy="0"/>
          </a:xfrm>
          <a:prstGeom prst="line">
            <a:avLst/>
          </a:prstGeom>
          <a:noFill/>
          <a:ln w="28575">
            <a:solidFill>
              <a:schemeClr val="tx1"/>
            </a:solidFill>
            <a:round/>
            <a:headEnd/>
            <a:tailEnd type="triangle" w="med" len="med"/>
          </a:ln>
        </p:spPr>
        <p:txBody>
          <a:bodyPr/>
          <a:lstStyle/>
          <a:p>
            <a:endParaRPr lang="en-US"/>
          </a:p>
        </p:txBody>
      </p:sp>
      <p:sp>
        <p:nvSpPr>
          <p:cNvPr id="450586" name="Text Box 26"/>
          <p:cNvSpPr txBox="1">
            <a:spLocks noChangeArrowheads="1"/>
          </p:cNvSpPr>
          <p:nvPr/>
        </p:nvSpPr>
        <p:spPr bwMode="auto">
          <a:xfrm>
            <a:off x="3732213" y="3365500"/>
            <a:ext cx="941387" cy="579438"/>
          </a:xfrm>
          <a:prstGeom prst="rect">
            <a:avLst/>
          </a:prstGeom>
          <a:noFill/>
          <a:ln w="9525">
            <a:noFill/>
            <a:miter lim="800000"/>
            <a:headEnd/>
            <a:tailEnd/>
          </a:ln>
        </p:spPr>
        <p:txBody>
          <a:bodyPr wrap="none">
            <a:spAutoFit/>
          </a:bodyPr>
          <a:lstStyle/>
          <a:p>
            <a:r>
              <a:rPr lang="en-US" sz="3200"/>
              <a:t>H</a:t>
            </a:r>
            <a:r>
              <a:rPr lang="en-US" sz="3200" baseline="-25000"/>
              <a:t>2</a:t>
            </a:r>
            <a:r>
              <a:rPr lang="en-US" sz="3200"/>
              <a:t>O</a:t>
            </a:r>
          </a:p>
        </p:txBody>
      </p:sp>
      <p:sp>
        <p:nvSpPr>
          <p:cNvPr id="450587" name="Text Box 27"/>
          <p:cNvSpPr txBox="1">
            <a:spLocks noChangeArrowheads="1"/>
          </p:cNvSpPr>
          <p:nvPr/>
        </p:nvSpPr>
        <p:spPr bwMode="auto">
          <a:xfrm>
            <a:off x="4997450" y="3365500"/>
            <a:ext cx="422275" cy="579438"/>
          </a:xfrm>
          <a:prstGeom prst="rect">
            <a:avLst/>
          </a:prstGeom>
          <a:noFill/>
          <a:ln w="9525">
            <a:noFill/>
            <a:miter lim="800000"/>
            <a:headEnd/>
            <a:tailEnd/>
          </a:ln>
        </p:spPr>
        <p:txBody>
          <a:bodyPr wrap="none">
            <a:spAutoFit/>
          </a:bodyPr>
          <a:lstStyle/>
          <a:p>
            <a:r>
              <a:rPr lang="en-US" sz="3200"/>
              <a:t>+</a:t>
            </a:r>
          </a:p>
        </p:txBody>
      </p:sp>
      <p:sp>
        <p:nvSpPr>
          <p:cNvPr id="450588" name="Text Box 28"/>
          <p:cNvSpPr txBox="1">
            <a:spLocks noChangeArrowheads="1"/>
          </p:cNvSpPr>
          <p:nvPr/>
        </p:nvSpPr>
        <p:spPr bwMode="auto">
          <a:xfrm>
            <a:off x="5735638" y="3367088"/>
            <a:ext cx="941387" cy="579437"/>
          </a:xfrm>
          <a:prstGeom prst="rect">
            <a:avLst/>
          </a:prstGeom>
          <a:noFill/>
          <a:ln w="9525">
            <a:noFill/>
            <a:miter lim="800000"/>
            <a:headEnd/>
            <a:tailEnd/>
          </a:ln>
        </p:spPr>
        <p:txBody>
          <a:bodyPr wrap="none">
            <a:spAutoFit/>
          </a:bodyPr>
          <a:lstStyle/>
          <a:p>
            <a:r>
              <a:rPr lang="en-US" sz="3200"/>
              <a:t>CO</a:t>
            </a:r>
            <a:r>
              <a:rPr lang="en-US" sz="3200" baseline="-25000"/>
              <a:t>2</a:t>
            </a:r>
          </a:p>
        </p:txBody>
      </p:sp>
      <p:sp>
        <p:nvSpPr>
          <p:cNvPr id="450590" name="Text Box 30"/>
          <p:cNvSpPr txBox="1">
            <a:spLocks noChangeArrowheads="1"/>
          </p:cNvSpPr>
          <p:nvPr/>
        </p:nvSpPr>
        <p:spPr bwMode="auto">
          <a:xfrm>
            <a:off x="6556375" y="3449638"/>
            <a:ext cx="557213" cy="457200"/>
          </a:xfrm>
          <a:prstGeom prst="rect">
            <a:avLst/>
          </a:prstGeom>
          <a:noFill/>
          <a:ln w="9525">
            <a:noFill/>
            <a:miter lim="800000"/>
            <a:headEnd/>
            <a:tailEnd/>
          </a:ln>
        </p:spPr>
        <p:txBody>
          <a:bodyPr wrap="none">
            <a:spAutoFit/>
          </a:bodyPr>
          <a:lstStyle/>
          <a:p>
            <a:r>
              <a:rPr lang="en-US" sz="2400"/>
              <a:t>(g)</a:t>
            </a:r>
          </a:p>
        </p:txBody>
      </p:sp>
      <p:sp>
        <p:nvSpPr>
          <p:cNvPr id="450593" name="Text Box 33"/>
          <p:cNvSpPr txBox="1">
            <a:spLocks noChangeArrowheads="1"/>
          </p:cNvSpPr>
          <p:nvPr/>
        </p:nvSpPr>
        <p:spPr bwMode="auto">
          <a:xfrm>
            <a:off x="2689225" y="3597275"/>
            <a:ext cx="369888" cy="457200"/>
          </a:xfrm>
          <a:prstGeom prst="rect">
            <a:avLst/>
          </a:prstGeom>
          <a:noFill/>
          <a:ln w="9525">
            <a:noFill/>
            <a:miter lim="800000"/>
            <a:headEnd/>
            <a:tailEnd/>
          </a:ln>
        </p:spPr>
        <p:txBody>
          <a:bodyPr wrap="none">
            <a:spAutoFit/>
          </a:bodyPr>
          <a:lstStyle/>
          <a:p>
            <a:r>
              <a:rPr lang="en-US" sz="2400">
                <a:solidFill>
                  <a:srgbClr val="FF0000"/>
                </a:solidFill>
                <a:latin typeface="Symbol" pitchFamily="18" charset="2"/>
              </a:rPr>
              <a:t>D</a:t>
            </a:r>
          </a:p>
        </p:txBody>
      </p:sp>
      <p:sp>
        <p:nvSpPr>
          <p:cNvPr id="450594" name="Text Box 34"/>
          <p:cNvSpPr txBox="1">
            <a:spLocks noChangeArrowheads="1"/>
          </p:cNvSpPr>
          <p:nvPr/>
        </p:nvSpPr>
        <p:spPr bwMode="auto">
          <a:xfrm>
            <a:off x="2622550" y="3992563"/>
            <a:ext cx="528638" cy="304800"/>
          </a:xfrm>
          <a:prstGeom prst="rect">
            <a:avLst/>
          </a:prstGeom>
          <a:noFill/>
          <a:ln w="9525">
            <a:noFill/>
            <a:miter lim="800000"/>
            <a:headEnd/>
            <a:tailEnd/>
          </a:ln>
        </p:spPr>
        <p:txBody>
          <a:bodyPr wrap="none">
            <a:spAutoFit/>
          </a:bodyPr>
          <a:lstStyle/>
          <a:p>
            <a:r>
              <a:rPr lang="en-US"/>
              <a:t>heat</a:t>
            </a:r>
          </a:p>
        </p:txBody>
      </p:sp>
      <p:grpSp>
        <p:nvGrpSpPr>
          <p:cNvPr id="2" name="Group 47"/>
          <p:cNvGrpSpPr>
            <a:grpSpLocks/>
          </p:cNvGrpSpPr>
          <p:nvPr/>
        </p:nvGrpSpPr>
        <p:grpSpPr bwMode="auto">
          <a:xfrm>
            <a:off x="450850" y="4645025"/>
            <a:ext cx="8382000" cy="579438"/>
            <a:chOff x="284" y="2926"/>
            <a:chExt cx="5280" cy="365"/>
          </a:xfrm>
        </p:grpSpPr>
        <p:sp>
          <p:nvSpPr>
            <p:cNvPr id="160818" name="Text Box 35"/>
            <p:cNvSpPr txBox="1">
              <a:spLocks noChangeArrowheads="1"/>
            </p:cNvSpPr>
            <p:nvPr/>
          </p:nvSpPr>
          <p:spPr bwMode="auto">
            <a:xfrm>
              <a:off x="284" y="2926"/>
              <a:ext cx="5280" cy="365"/>
            </a:xfrm>
            <a:prstGeom prst="rect">
              <a:avLst/>
            </a:prstGeom>
            <a:noFill/>
            <a:ln w="9525">
              <a:noFill/>
              <a:miter lim="800000"/>
              <a:headEnd/>
              <a:tailEnd/>
            </a:ln>
          </p:spPr>
          <p:txBody>
            <a:bodyPr wrap="none">
              <a:spAutoFit/>
            </a:bodyPr>
            <a:lstStyle/>
            <a:p>
              <a:r>
                <a:rPr lang="en-US" sz="3200"/>
                <a:t>NaHCO</a:t>
              </a:r>
              <a:r>
                <a:rPr lang="en-US" sz="3200" baseline="-25000"/>
                <a:t>3</a:t>
              </a:r>
              <a:r>
                <a:rPr lang="en-US" sz="3200"/>
                <a:t>  +   HCl            NaCl  +  H</a:t>
              </a:r>
              <a:r>
                <a:rPr lang="en-US" sz="3200" baseline="-25000"/>
                <a:t>2</a:t>
              </a:r>
              <a:r>
                <a:rPr lang="en-US" sz="3200"/>
                <a:t>O  +  CO</a:t>
              </a:r>
              <a:r>
                <a:rPr lang="en-US" sz="3200" baseline="-25000"/>
                <a:t>2</a:t>
              </a:r>
            </a:p>
          </p:txBody>
        </p:sp>
        <p:sp>
          <p:nvSpPr>
            <p:cNvPr id="160819" name="Line 36"/>
            <p:cNvSpPr>
              <a:spLocks noChangeShapeType="1"/>
            </p:cNvSpPr>
            <p:nvPr/>
          </p:nvSpPr>
          <p:spPr bwMode="auto">
            <a:xfrm>
              <a:off x="2430" y="3108"/>
              <a:ext cx="552" cy="0"/>
            </a:xfrm>
            <a:prstGeom prst="line">
              <a:avLst/>
            </a:prstGeom>
            <a:noFill/>
            <a:ln w="28575">
              <a:solidFill>
                <a:schemeClr val="tx1"/>
              </a:solidFill>
              <a:round/>
              <a:headEnd/>
              <a:tailEnd type="triangle" w="med" len="med"/>
            </a:ln>
          </p:spPr>
          <p:txBody>
            <a:bodyPr/>
            <a:lstStyle/>
            <a:p>
              <a:endParaRPr lang="en-US"/>
            </a:p>
          </p:txBody>
        </p:sp>
      </p:grpSp>
      <p:sp>
        <p:nvSpPr>
          <p:cNvPr id="450597" name="Text Box 37"/>
          <p:cNvSpPr txBox="1">
            <a:spLocks noChangeArrowheads="1"/>
          </p:cNvSpPr>
          <p:nvPr/>
        </p:nvSpPr>
        <p:spPr bwMode="auto">
          <a:xfrm>
            <a:off x="955675" y="5164138"/>
            <a:ext cx="536575" cy="396875"/>
          </a:xfrm>
          <a:prstGeom prst="rect">
            <a:avLst/>
          </a:prstGeom>
          <a:noFill/>
          <a:ln w="9525">
            <a:noFill/>
            <a:miter lim="800000"/>
            <a:headEnd/>
            <a:tailEnd/>
          </a:ln>
        </p:spPr>
        <p:txBody>
          <a:bodyPr wrap="none">
            <a:spAutoFit/>
          </a:bodyPr>
          <a:lstStyle/>
          <a:p>
            <a:r>
              <a:rPr lang="en-US" sz="2000"/>
              <a:t>5 g</a:t>
            </a:r>
          </a:p>
        </p:txBody>
      </p:sp>
      <p:sp>
        <p:nvSpPr>
          <p:cNvPr id="450598" name="Text Box 38"/>
          <p:cNvSpPr txBox="1">
            <a:spLocks noChangeArrowheads="1"/>
          </p:cNvSpPr>
          <p:nvPr/>
        </p:nvSpPr>
        <p:spPr bwMode="auto">
          <a:xfrm>
            <a:off x="2803525" y="5135563"/>
            <a:ext cx="974725" cy="396875"/>
          </a:xfrm>
          <a:prstGeom prst="rect">
            <a:avLst/>
          </a:prstGeom>
          <a:noFill/>
          <a:ln w="9525">
            <a:noFill/>
            <a:miter lim="800000"/>
            <a:headEnd/>
            <a:tailEnd/>
          </a:ln>
        </p:spPr>
        <p:txBody>
          <a:bodyPr wrap="none">
            <a:spAutoFit/>
          </a:bodyPr>
          <a:lstStyle/>
          <a:p>
            <a:r>
              <a:rPr lang="en-US" sz="2000" i="1">
                <a:solidFill>
                  <a:srgbClr val="FF0000"/>
                </a:solidFill>
              </a:rPr>
              <a:t>excess</a:t>
            </a:r>
          </a:p>
        </p:txBody>
      </p:sp>
      <p:sp>
        <p:nvSpPr>
          <p:cNvPr id="450599" name="Line 39"/>
          <p:cNvSpPr>
            <a:spLocks noChangeShapeType="1"/>
          </p:cNvSpPr>
          <p:nvPr/>
        </p:nvSpPr>
        <p:spPr bwMode="auto">
          <a:xfrm flipH="1">
            <a:off x="6553200" y="4667250"/>
            <a:ext cx="742950" cy="485775"/>
          </a:xfrm>
          <a:prstGeom prst="line">
            <a:avLst/>
          </a:prstGeom>
          <a:noFill/>
          <a:ln w="28575">
            <a:solidFill>
              <a:srgbClr val="333333"/>
            </a:solidFill>
            <a:round/>
            <a:headEnd type="stealth" w="med" len="med"/>
            <a:tailEnd/>
          </a:ln>
        </p:spPr>
        <p:txBody>
          <a:bodyPr/>
          <a:lstStyle/>
          <a:p>
            <a:endParaRPr lang="en-US"/>
          </a:p>
        </p:txBody>
      </p:sp>
      <p:sp>
        <p:nvSpPr>
          <p:cNvPr id="450600" name="Line 40"/>
          <p:cNvSpPr>
            <a:spLocks noChangeShapeType="1"/>
          </p:cNvSpPr>
          <p:nvPr/>
        </p:nvSpPr>
        <p:spPr bwMode="auto">
          <a:xfrm flipH="1">
            <a:off x="7991475" y="4714875"/>
            <a:ext cx="742950" cy="485775"/>
          </a:xfrm>
          <a:prstGeom prst="line">
            <a:avLst/>
          </a:prstGeom>
          <a:noFill/>
          <a:ln w="28575">
            <a:solidFill>
              <a:srgbClr val="333333"/>
            </a:solidFill>
            <a:round/>
            <a:headEnd type="stealth" w="med" len="med"/>
            <a:tailEnd/>
          </a:ln>
        </p:spPr>
        <p:txBody>
          <a:bodyPr/>
          <a:lstStyle/>
          <a:p>
            <a:endParaRPr lang="en-US"/>
          </a:p>
        </p:txBody>
      </p:sp>
      <p:sp>
        <p:nvSpPr>
          <p:cNvPr id="450601" name="Text Box 41"/>
          <p:cNvSpPr txBox="1">
            <a:spLocks noChangeArrowheads="1"/>
          </p:cNvSpPr>
          <p:nvPr/>
        </p:nvSpPr>
        <p:spPr bwMode="auto">
          <a:xfrm>
            <a:off x="7061200" y="4306888"/>
            <a:ext cx="469900" cy="304800"/>
          </a:xfrm>
          <a:prstGeom prst="rect">
            <a:avLst/>
          </a:prstGeom>
          <a:noFill/>
          <a:ln w="9525">
            <a:noFill/>
            <a:miter lim="800000"/>
            <a:headEnd/>
            <a:tailEnd/>
          </a:ln>
        </p:spPr>
        <p:txBody>
          <a:bodyPr wrap="none">
            <a:spAutoFit/>
          </a:bodyPr>
          <a:lstStyle/>
          <a:p>
            <a:r>
              <a:rPr lang="en-US"/>
              <a:t>gas</a:t>
            </a:r>
          </a:p>
        </p:txBody>
      </p:sp>
      <p:sp>
        <p:nvSpPr>
          <p:cNvPr id="450602" name="Text Box 42"/>
          <p:cNvSpPr txBox="1">
            <a:spLocks noChangeArrowheads="1"/>
          </p:cNvSpPr>
          <p:nvPr/>
        </p:nvSpPr>
        <p:spPr bwMode="auto">
          <a:xfrm>
            <a:off x="8461375" y="4306888"/>
            <a:ext cx="469900" cy="304800"/>
          </a:xfrm>
          <a:prstGeom prst="rect">
            <a:avLst/>
          </a:prstGeom>
          <a:noFill/>
          <a:ln w="9525">
            <a:noFill/>
            <a:miter lim="800000"/>
            <a:headEnd/>
            <a:tailEnd/>
          </a:ln>
        </p:spPr>
        <p:txBody>
          <a:bodyPr wrap="none">
            <a:spAutoFit/>
          </a:bodyPr>
          <a:lstStyle/>
          <a:p>
            <a:r>
              <a:rPr lang="en-US"/>
              <a:t>gas</a:t>
            </a:r>
          </a:p>
        </p:txBody>
      </p:sp>
      <p:sp>
        <p:nvSpPr>
          <p:cNvPr id="450603" name="Text Box 43"/>
          <p:cNvSpPr txBox="1">
            <a:spLocks noChangeArrowheads="1"/>
          </p:cNvSpPr>
          <p:nvPr/>
        </p:nvSpPr>
        <p:spPr bwMode="auto">
          <a:xfrm>
            <a:off x="5165725" y="5135563"/>
            <a:ext cx="522288" cy="396875"/>
          </a:xfrm>
          <a:prstGeom prst="rect">
            <a:avLst/>
          </a:prstGeom>
          <a:noFill/>
          <a:ln w="9525">
            <a:noFill/>
            <a:miter lim="800000"/>
            <a:headEnd/>
            <a:tailEnd/>
          </a:ln>
        </p:spPr>
        <p:txBody>
          <a:bodyPr wrap="none">
            <a:spAutoFit/>
          </a:bodyPr>
          <a:lstStyle/>
          <a:p>
            <a:r>
              <a:rPr lang="en-US" sz="2000">
                <a:solidFill>
                  <a:schemeClr val="accent2"/>
                </a:solidFill>
              </a:rPr>
              <a:t>x g</a:t>
            </a:r>
          </a:p>
        </p:txBody>
      </p:sp>
      <p:sp>
        <p:nvSpPr>
          <p:cNvPr id="450604" name="Text Box 44"/>
          <p:cNvSpPr txBox="1">
            <a:spLocks noChangeArrowheads="1"/>
          </p:cNvSpPr>
          <p:nvPr/>
        </p:nvSpPr>
        <p:spPr bwMode="auto">
          <a:xfrm>
            <a:off x="4756150" y="5487988"/>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50605" name="Text Box 45"/>
          <p:cNvSpPr txBox="1">
            <a:spLocks noChangeArrowheads="1"/>
          </p:cNvSpPr>
          <p:nvPr/>
        </p:nvSpPr>
        <p:spPr bwMode="auto">
          <a:xfrm>
            <a:off x="5146675" y="4278313"/>
            <a:ext cx="585788" cy="396875"/>
          </a:xfrm>
          <a:prstGeom prst="rect">
            <a:avLst/>
          </a:prstGeom>
          <a:noFill/>
          <a:ln w="9525">
            <a:noFill/>
            <a:miter lim="800000"/>
            <a:headEnd/>
            <a:tailEnd/>
          </a:ln>
        </p:spPr>
        <p:txBody>
          <a:bodyPr wrap="none">
            <a:spAutoFit/>
          </a:bodyPr>
          <a:lstStyle/>
          <a:p>
            <a:r>
              <a:rPr lang="en-US" sz="2000">
                <a:solidFill>
                  <a:srgbClr val="FF0000"/>
                </a:solidFill>
              </a:rPr>
              <a:t>? g</a:t>
            </a:r>
            <a:r>
              <a:rPr lang="en-US"/>
              <a:t> </a:t>
            </a:r>
          </a:p>
        </p:txBody>
      </p:sp>
      <p:sp>
        <p:nvSpPr>
          <p:cNvPr id="450606" name="Text Box 46"/>
          <p:cNvSpPr txBox="1">
            <a:spLocks noChangeArrowheads="1"/>
          </p:cNvSpPr>
          <p:nvPr/>
        </p:nvSpPr>
        <p:spPr bwMode="auto">
          <a:xfrm>
            <a:off x="4918075" y="4049713"/>
            <a:ext cx="1071563" cy="304800"/>
          </a:xfrm>
          <a:prstGeom prst="rect">
            <a:avLst/>
          </a:prstGeom>
          <a:noFill/>
          <a:ln w="9525">
            <a:noFill/>
            <a:miter lim="800000"/>
            <a:headEnd/>
            <a:tailEnd/>
          </a:ln>
        </p:spPr>
        <p:txBody>
          <a:bodyPr wrap="none">
            <a:spAutoFit/>
          </a:bodyPr>
          <a:lstStyle/>
          <a:p>
            <a:r>
              <a:rPr lang="en-US">
                <a:solidFill>
                  <a:srgbClr val="FF0000"/>
                </a:solidFill>
              </a:rPr>
              <a:t>actual yield</a:t>
            </a:r>
          </a:p>
        </p:txBody>
      </p:sp>
      <p:sp>
        <p:nvSpPr>
          <p:cNvPr id="450608" name="Text Box 48"/>
          <p:cNvSpPr txBox="1">
            <a:spLocks noChangeArrowheads="1"/>
          </p:cNvSpPr>
          <p:nvPr/>
        </p:nvSpPr>
        <p:spPr bwMode="auto">
          <a:xfrm>
            <a:off x="4089400" y="4873625"/>
            <a:ext cx="369888" cy="457200"/>
          </a:xfrm>
          <a:prstGeom prst="rect">
            <a:avLst/>
          </a:prstGeom>
          <a:noFill/>
          <a:ln w="9525">
            <a:noFill/>
            <a:miter lim="800000"/>
            <a:headEnd/>
            <a:tailEnd/>
          </a:ln>
        </p:spPr>
        <p:txBody>
          <a:bodyPr wrap="none">
            <a:spAutoFit/>
          </a:bodyPr>
          <a:lstStyle/>
          <a:p>
            <a:r>
              <a:rPr lang="en-US" sz="2400">
                <a:solidFill>
                  <a:srgbClr val="FF0000"/>
                </a:solidFill>
                <a:latin typeface="Symbol" pitchFamily="18" charset="2"/>
              </a:rPr>
              <a:t>D</a:t>
            </a:r>
          </a:p>
        </p:txBody>
      </p:sp>
      <p:sp>
        <p:nvSpPr>
          <p:cNvPr id="450609" name="Text Box 49"/>
          <p:cNvSpPr txBox="1">
            <a:spLocks noChangeArrowheads="1"/>
          </p:cNvSpPr>
          <p:nvPr/>
        </p:nvSpPr>
        <p:spPr bwMode="auto">
          <a:xfrm>
            <a:off x="1298575" y="6103938"/>
            <a:ext cx="1279525" cy="366712"/>
          </a:xfrm>
          <a:prstGeom prst="rect">
            <a:avLst/>
          </a:prstGeom>
          <a:noFill/>
          <a:ln w="9525">
            <a:noFill/>
            <a:miter lim="800000"/>
            <a:headEnd/>
            <a:tailEnd/>
          </a:ln>
        </p:spPr>
        <p:txBody>
          <a:bodyPr wrap="none">
            <a:spAutoFit/>
          </a:bodyPr>
          <a:lstStyle/>
          <a:p>
            <a:r>
              <a:rPr lang="en-US" sz="1800"/>
              <a:t>% yield  =</a:t>
            </a:r>
            <a:r>
              <a:rPr lang="en-US"/>
              <a:t>  </a:t>
            </a:r>
          </a:p>
        </p:txBody>
      </p:sp>
      <p:grpSp>
        <p:nvGrpSpPr>
          <p:cNvPr id="3" name="Group 52"/>
          <p:cNvGrpSpPr>
            <a:grpSpLocks/>
          </p:cNvGrpSpPr>
          <p:nvPr/>
        </p:nvGrpSpPr>
        <p:grpSpPr bwMode="auto">
          <a:xfrm>
            <a:off x="2571750" y="5915025"/>
            <a:ext cx="1752600" cy="762000"/>
            <a:chOff x="2226" y="3528"/>
            <a:chExt cx="1104" cy="648"/>
          </a:xfrm>
        </p:grpSpPr>
        <p:sp>
          <p:nvSpPr>
            <p:cNvPr id="160816" name="AutoShape 50"/>
            <p:cNvSpPr>
              <a:spLocks noChangeArrowheads="1"/>
            </p:cNvSpPr>
            <p:nvPr/>
          </p:nvSpPr>
          <p:spPr bwMode="auto">
            <a:xfrm>
              <a:off x="2226" y="3528"/>
              <a:ext cx="1104" cy="64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60817" name="Line 51"/>
            <p:cNvSpPr>
              <a:spLocks noChangeShapeType="1"/>
            </p:cNvSpPr>
            <p:nvPr/>
          </p:nvSpPr>
          <p:spPr bwMode="auto">
            <a:xfrm>
              <a:off x="2256" y="3852"/>
              <a:ext cx="1044" cy="0"/>
            </a:xfrm>
            <a:prstGeom prst="line">
              <a:avLst/>
            </a:prstGeom>
            <a:noFill/>
            <a:ln w="19050">
              <a:solidFill>
                <a:schemeClr val="tx1"/>
              </a:solidFill>
              <a:round/>
              <a:headEnd/>
              <a:tailEnd/>
            </a:ln>
          </p:spPr>
          <p:txBody>
            <a:bodyPr/>
            <a:lstStyle/>
            <a:p>
              <a:endParaRPr lang="en-US"/>
            </a:p>
          </p:txBody>
        </p:sp>
      </p:grpSp>
      <p:sp>
        <p:nvSpPr>
          <p:cNvPr id="450613" name="Text Box 53"/>
          <p:cNvSpPr txBox="1">
            <a:spLocks noChangeArrowheads="1"/>
          </p:cNvSpPr>
          <p:nvPr/>
        </p:nvSpPr>
        <p:spPr bwMode="auto">
          <a:xfrm>
            <a:off x="2803525" y="5932488"/>
            <a:ext cx="1327150" cy="366712"/>
          </a:xfrm>
          <a:prstGeom prst="rect">
            <a:avLst/>
          </a:prstGeom>
          <a:noFill/>
          <a:ln w="9525">
            <a:noFill/>
            <a:miter lim="800000"/>
            <a:headEnd/>
            <a:tailEnd/>
          </a:ln>
        </p:spPr>
        <p:txBody>
          <a:bodyPr wrap="none">
            <a:spAutoFit/>
          </a:bodyPr>
          <a:lstStyle/>
          <a:p>
            <a:r>
              <a:rPr lang="en-US" sz="1800"/>
              <a:t>actual yield</a:t>
            </a:r>
          </a:p>
        </p:txBody>
      </p:sp>
      <p:sp>
        <p:nvSpPr>
          <p:cNvPr id="450614" name="Text Box 54"/>
          <p:cNvSpPr txBox="1">
            <a:spLocks noChangeArrowheads="1"/>
          </p:cNvSpPr>
          <p:nvPr/>
        </p:nvSpPr>
        <p:spPr bwMode="auto">
          <a:xfrm>
            <a:off x="2555875" y="6284913"/>
            <a:ext cx="1771650" cy="366712"/>
          </a:xfrm>
          <a:prstGeom prst="rect">
            <a:avLst/>
          </a:prstGeom>
          <a:noFill/>
          <a:ln w="9525">
            <a:noFill/>
            <a:miter lim="800000"/>
            <a:headEnd/>
            <a:tailEnd/>
          </a:ln>
        </p:spPr>
        <p:txBody>
          <a:bodyPr wrap="none">
            <a:spAutoFit/>
          </a:bodyPr>
          <a:lstStyle/>
          <a:p>
            <a:r>
              <a:rPr lang="en-US" sz="1800"/>
              <a:t>theoretical yield</a:t>
            </a:r>
          </a:p>
        </p:txBody>
      </p:sp>
      <p:sp>
        <p:nvSpPr>
          <p:cNvPr id="450615" name="Text Box 55"/>
          <p:cNvSpPr txBox="1">
            <a:spLocks noChangeArrowheads="1"/>
          </p:cNvSpPr>
          <p:nvPr/>
        </p:nvSpPr>
        <p:spPr bwMode="auto">
          <a:xfrm>
            <a:off x="4365625" y="6113463"/>
            <a:ext cx="742950" cy="366712"/>
          </a:xfrm>
          <a:prstGeom prst="rect">
            <a:avLst/>
          </a:prstGeom>
          <a:noFill/>
          <a:ln w="9525">
            <a:noFill/>
            <a:miter lim="800000"/>
            <a:headEnd/>
            <a:tailEnd/>
          </a:ln>
        </p:spPr>
        <p:txBody>
          <a:bodyPr wrap="none">
            <a:spAutoFit/>
          </a:bodyPr>
          <a:lstStyle/>
          <a:p>
            <a:r>
              <a:rPr lang="en-US" sz="1800"/>
              <a:t>x 100</a:t>
            </a:r>
          </a:p>
        </p:txBody>
      </p:sp>
      <p:sp>
        <p:nvSpPr>
          <p:cNvPr id="450616" name="Text Box 56"/>
          <p:cNvSpPr txBox="1">
            <a:spLocks noChangeArrowheads="1"/>
          </p:cNvSpPr>
          <p:nvPr/>
        </p:nvSpPr>
        <p:spPr bwMode="auto">
          <a:xfrm>
            <a:off x="4984750" y="6113463"/>
            <a:ext cx="387350" cy="366712"/>
          </a:xfrm>
          <a:prstGeom prst="rect">
            <a:avLst/>
          </a:prstGeom>
          <a:noFill/>
          <a:ln w="9525">
            <a:noFill/>
            <a:miter lim="800000"/>
            <a:headEnd/>
            <a:tailEnd/>
          </a:ln>
        </p:spPr>
        <p:txBody>
          <a:bodyPr wrap="none">
            <a:spAutoFit/>
          </a:bodyPr>
          <a:lstStyle/>
          <a:p>
            <a:r>
              <a:rPr lang="en-US" sz="1800"/>
              <a:t>%</a:t>
            </a:r>
          </a:p>
        </p:txBody>
      </p:sp>
      <p:sp>
        <p:nvSpPr>
          <p:cNvPr id="450617" name="Document">
            <a:hlinkClick r:id="rId3" action="ppaction://hlinkfile"/>
          </p:cNvPr>
          <p:cNvSpPr>
            <a:spLocks noChangeAspect="1" noEditPoints="1" noChangeArrowheads="1"/>
          </p:cNvSpPr>
          <p:nvPr/>
        </p:nvSpPr>
        <p:spPr bwMode="auto">
          <a:xfrm>
            <a:off x="409575" y="304800"/>
            <a:ext cx="6762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1200"/>
              <a:t>Print</a:t>
            </a:r>
          </a:p>
          <a:p>
            <a:pPr algn="ctr">
              <a:defRPr/>
            </a:pPr>
            <a:r>
              <a:rPr lang="en-US" sz="1200"/>
              <a:t>Copy of</a:t>
            </a:r>
            <a:r>
              <a:rPr lang="en-US"/>
              <a:t> </a:t>
            </a:r>
            <a:r>
              <a:rPr lang="en-US" sz="1200"/>
              <a:t>Lab</a:t>
            </a:r>
          </a:p>
        </p:txBody>
      </p:sp>
      <p:pic>
        <p:nvPicPr>
          <p:cNvPr id="160815" name="Picture 61" descr="baking soda"/>
          <p:cNvPicPr>
            <a:picLocks noChangeAspect="1" noChangeArrowheads="1"/>
          </p:cNvPicPr>
          <p:nvPr/>
        </p:nvPicPr>
        <p:blipFill>
          <a:blip r:embed="rId4" cstate="print"/>
          <a:srcRect/>
          <a:stretch>
            <a:fillRect/>
          </a:stretch>
        </p:blipFill>
        <p:spPr bwMode="auto">
          <a:xfrm>
            <a:off x="7673975" y="192088"/>
            <a:ext cx="1012825" cy="1350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70"/>
                                        </p:tgtEl>
                                        <p:attrNameLst>
                                          <p:attrName>style.visibility</p:attrName>
                                        </p:attrNameLst>
                                      </p:cBhvr>
                                      <p:to>
                                        <p:strVal val="visible"/>
                                      </p:to>
                                    </p:set>
                                    <p:animEffect transition="in" filter="wipe(left)">
                                      <p:cBhvr>
                                        <p:cTn id="7" dur="500"/>
                                        <p:tgtEl>
                                          <p:spTgt spid="4505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50567"/>
                                        </p:tgtEl>
                                        <p:attrNameLst>
                                          <p:attrName>style.visibility</p:attrName>
                                        </p:attrNameLst>
                                      </p:cBhvr>
                                      <p:to>
                                        <p:strVal val="visible"/>
                                      </p:to>
                                    </p:set>
                                    <p:anim calcmode="lin" valueType="num">
                                      <p:cBhvr>
                                        <p:cTn id="12" dur="500" fill="hold"/>
                                        <p:tgtEl>
                                          <p:spTgt spid="450567"/>
                                        </p:tgtEl>
                                        <p:attrNameLst>
                                          <p:attrName>ppt_w</p:attrName>
                                        </p:attrNameLst>
                                      </p:cBhvr>
                                      <p:tavLst>
                                        <p:tav tm="0">
                                          <p:val>
                                            <p:fltVal val="0"/>
                                          </p:val>
                                        </p:tav>
                                        <p:tav tm="100000">
                                          <p:val>
                                            <p:strVal val="#ppt_w"/>
                                          </p:val>
                                        </p:tav>
                                      </p:tavLst>
                                    </p:anim>
                                    <p:anim calcmode="lin" valueType="num">
                                      <p:cBhvr>
                                        <p:cTn id="13" dur="500" fill="hold"/>
                                        <p:tgtEl>
                                          <p:spTgt spid="450567"/>
                                        </p:tgtEl>
                                        <p:attrNameLst>
                                          <p:attrName>ppt_h</p:attrName>
                                        </p:attrNameLst>
                                      </p:cBhvr>
                                      <p:tavLst>
                                        <p:tav tm="0">
                                          <p:val>
                                            <p:fltVal val="0"/>
                                          </p:val>
                                        </p:tav>
                                        <p:tav tm="100000">
                                          <p:val>
                                            <p:strVal val="#ppt_h"/>
                                          </p:val>
                                        </p:tav>
                                      </p:tavLst>
                                    </p:anim>
                                    <p:animEffect transition="in" filter="fade">
                                      <p:cBhvr>
                                        <p:cTn id="14" dur="500"/>
                                        <p:tgtEl>
                                          <p:spTgt spid="450567"/>
                                        </p:tgtEl>
                                      </p:cBhvr>
                                    </p:animEffect>
                                  </p:childTnLst>
                                </p:cTn>
                              </p:par>
                              <p:par>
                                <p:cTn id="15" presetID="0" presetClass="path" presetSubtype="0" accel="50000" decel="50000" fill="hold" grpId="1" nodeType="withEffect">
                                  <p:stCondLst>
                                    <p:cond delay="0"/>
                                  </p:stCondLst>
                                  <p:childTnLst>
                                    <p:animMotion origin="layout" path="M 1.66667E-6 -4.25168E-6 C 0.04253 -0.03863 0.08871 -0.07656 0.15955 -0.08767 C 0.23038 -0.09877 0.37326 -0.08096 0.42517 -0.06638 C 0.47708 -0.05181 0.46128 -0.01364 0.47066 -4.25168E-6 " pathEditMode="relative" rAng="0" ptsTypes="aaaa">
                                      <p:cBhvr>
                                        <p:cTn id="16" dur="2000" fill="hold"/>
                                        <p:tgtEl>
                                          <p:spTgt spid="450567"/>
                                        </p:tgtEl>
                                        <p:attrNameLst>
                                          <p:attrName>ppt_x</p:attrName>
                                          <p:attrName>ppt_y</p:attrName>
                                        </p:attrNameLst>
                                      </p:cBhvr>
                                      <p:rCtr x="239" y="-50"/>
                                    </p:animMotion>
                                  </p:childTnLst>
                                </p:cTn>
                              </p:par>
                              <p:par>
                                <p:cTn id="17" presetID="53" presetClass="entr" presetSubtype="0" fill="hold" grpId="0" nodeType="withEffect">
                                  <p:stCondLst>
                                    <p:cond delay="500"/>
                                  </p:stCondLst>
                                  <p:childTnLst>
                                    <p:set>
                                      <p:cBhvr>
                                        <p:cTn id="18" dur="1" fill="hold">
                                          <p:stCondLst>
                                            <p:cond delay="0"/>
                                          </p:stCondLst>
                                        </p:cTn>
                                        <p:tgtEl>
                                          <p:spTgt spid="450568"/>
                                        </p:tgtEl>
                                        <p:attrNameLst>
                                          <p:attrName>style.visibility</p:attrName>
                                        </p:attrNameLst>
                                      </p:cBhvr>
                                      <p:to>
                                        <p:strVal val="visible"/>
                                      </p:to>
                                    </p:set>
                                    <p:anim calcmode="lin" valueType="num">
                                      <p:cBhvr>
                                        <p:cTn id="19" dur="500" fill="hold"/>
                                        <p:tgtEl>
                                          <p:spTgt spid="450568"/>
                                        </p:tgtEl>
                                        <p:attrNameLst>
                                          <p:attrName>ppt_w</p:attrName>
                                        </p:attrNameLst>
                                      </p:cBhvr>
                                      <p:tavLst>
                                        <p:tav tm="0">
                                          <p:val>
                                            <p:fltVal val="0"/>
                                          </p:val>
                                        </p:tav>
                                        <p:tav tm="100000">
                                          <p:val>
                                            <p:strVal val="#ppt_w"/>
                                          </p:val>
                                        </p:tav>
                                      </p:tavLst>
                                    </p:anim>
                                    <p:anim calcmode="lin" valueType="num">
                                      <p:cBhvr>
                                        <p:cTn id="20" dur="500" fill="hold"/>
                                        <p:tgtEl>
                                          <p:spTgt spid="450568"/>
                                        </p:tgtEl>
                                        <p:attrNameLst>
                                          <p:attrName>ppt_h</p:attrName>
                                        </p:attrNameLst>
                                      </p:cBhvr>
                                      <p:tavLst>
                                        <p:tav tm="0">
                                          <p:val>
                                            <p:fltVal val="0"/>
                                          </p:val>
                                        </p:tav>
                                        <p:tav tm="100000">
                                          <p:val>
                                            <p:strVal val="#ppt_h"/>
                                          </p:val>
                                        </p:tav>
                                      </p:tavLst>
                                    </p:anim>
                                    <p:animEffect transition="in" filter="fade">
                                      <p:cBhvr>
                                        <p:cTn id="21" dur="500"/>
                                        <p:tgtEl>
                                          <p:spTgt spid="450568"/>
                                        </p:tgtEl>
                                      </p:cBhvr>
                                    </p:animEffect>
                                  </p:childTnLst>
                                </p:cTn>
                              </p:par>
                              <p:par>
                                <p:cTn id="22" presetID="0" presetClass="path" presetSubtype="0" accel="50000" decel="50000" fill="hold" grpId="1" nodeType="withEffect">
                                  <p:stCondLst>
                                    <p:cond delay="500"/>
                                  </p:stCondLst>
                                  <p:childTnLst>
                                    <p:animMotion origin="layout" path="M 2.22222E-6 1.7858E-6 C 0.0309 0.04372 0.06285 0.08744 0.10312 0.08744 C 0.1434 0.08744 0.2125 0.0185 0.24132 0.00023 " pathEditMode="relative" rAng="0" ptsTypes="aaa">
                                      <p:cBhvr>
                                        <p:cTn id="23" dur="2000" fill="hold"/>
                                        <p:tgtEl>
                                          <p:spTgt spid="450568"/>
                                        </p:tgtEl>
                                        <p:attrNameLst>
                                          <p:attrName>ppt_x</p:attrName>
                                          <p:attrName>ppt_y</p:attrName>
                                        </p:attrNameLst>
                                      </p:cBhvr>
                                      <p:rCtr x="121" y="44"/>
                                    </p:animMotion>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50574"/>
                                        </p:tgtEl>
                                        <p:attrNameLst>
                                          <p:attrName>style.visibility</p:attrName>
                                        </p:attrNameLst>
                                      </p:cBhvr>
                                      <p:to>
                                        <p:strVal val="visible"/>
                                      </p:to>
                                    </p:set>
                                    <p:animEffect transition="in" filter="dissolve">
                                      <p:cBhvr>
                                        <p:cTn id="27" dur="500"/>
                                        <p:tgtEl>
                                          <p:spTgt spid="45057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50573"/>
                                        </p:tgtEl>
                                        <p:attrNameLst>
                                          <p:attrName>style.visibility</p:attrName>
                                        </p:attrNameLst>
                                      </p:cBhvr>
                                      <p:to>
                                        <p:strVal val="visible"/>
                                      </p:to>
                                    </p:set>
                                    <p:anim calcmode="lin" valueType="num">
                                      <p:cBhvr>
                                        <p:cTn id="32" dur="500" fill="hold"/>
                                        <p:tgtEl>
                                          <p:spTgt spid="450573"/>
                                        </p:tgtEl>
                                        <p:attrNameLst>
                                          <p:attrName>ppt_w</p:attrName>
                                        </p:attrNameLst>
                                      </p:cBhvr>
                                      <p:tavLst>
                                        <p:tav tm="0">
                                          <p:val>
                                            <p:fltVal val="0"/>
                                          </p:val>
                                        </p:tav>
                                        <p:tav tm="100000">
                                          <p:val>
                                            <p:strVal val="#ppt_w"/>
                                          </p:val>
                                        </p:tav>
                                      </p:tavLst>
                                    </p:anim>
                                    <p:anim calcmode="lin" valueType="num">
                                      <p:cBhvr>
                                        <p:cTn id="33" dur="500" fill="hold"/>
                                        <p:tgtEl>
                                          <p:spTgt spid="450573"/>
                                        </p:tgtEl>
                                        <p:attrNameLst>
                                          <p:attrName>ppt_h</p:attrName>
                                        </p:attrNameLst>
                                      </p:cBhvr>
                                      <p:tavLst>
                                        <p:tav tm="0">
                                          <p:val>
                                            <p:fltVal val="0"/>
                                          </p:val>
                                        </p:tav>
                                        <p:tav tm="100000">
                                          <p:val>
                                            <p:strVal val="#ppt_h"/>
                                          </p:val>
                                        </p:tav>
                                      </p:tavLst>
                                    </p:anim>
                                    <p:animEffect transition="in" filter="fade">
                                      <p:cBhvr>
                                        <p:cTn id="34" dur="500"/>
                                        <p:tgtEl>
                                          <p:spTgt spid="450573"/>
                                        </p:tgtEl>
                                      </p:cBhvr>
                                    </p:animEffect>
                                  </p:childTnLst>
                                </p:cTn>
                              </p:par>
                              <p:par>
                                <p:cTn id="35" presetID="0" presetClass="path" presetSubtype="0" accel="50000" decel="50000" fill="hold" grpId="1" nodeType="withEffect">
                                  <p:stCondLst>
                                    <p:cond delay="0"/>
                                  </p:stCondLst>
                                  <p:childTnLst>
                                    <p:animMotion origin="layout" path="M 3.05556E-6 0.00024 C 0.10937 -0.04328 0.2184 -0.08634 0.28819 -0.08634 C 0.35798 -0.08634 0.39149 -0.01759 0.41857 0.0007 " pathEditMode="relative" rAng="0" ptsTypes="aaa">
                                      <p:cBhvr>
                                        <p:cTn id="36" dur="2000" fill="hold"/>
                                        <p:tgtEl>
                                          <p:spTgt spid="450573"/>
                                        </p:tgtEl>
                                        <p:attrNameLst>
                                          <p:attrName>ppt_x</p:attrName>
                                          <p:attrName>ppt_y</p:attrName>
                                        </p:attrNameLst>
                                      </p:cBhvr>
                                      <p:rCtr x="209" y="-43"/>
                                    </p:animMotion>
                                  </p:childTnLst>
                                </p:cTn>
                              </p:par>
                              <p:par>
                                <p:cTn id="37" presetID="53" presetClass="entr" presetSubtype="0" fill="hold" grpId="0" nodeType="withEffect">
                                  <p:stCondLst>
                                    <p:cond delay="500"/>
                                  </p:stCondLst>
                                  <p:childTnLst>
                                    <p:set>
                                      <p:cBhvr>
                                        <p:cTn id="38" dur="1" fill="hold">
                                          <p:stCondLst>
                                            <p:cond delay="0"/>
                                          </p:stCondLst>
                                        </p:cTn>
                                        <p:tgtEl>
                                          <p:spTgt spid="450572"/>
                                        </p:tgtEl>
                                        <p:attrNameLst>
                                          <p:attrName>style.visibility</p:attrName>
                                        </p:attrNameLst>
                                      </p:cBhvr>
                                      <p:to>
                                        <p:strVal val="visible"/>
                                      </p:to>
                                    </p:set>
                                    <p:anim calcmode="lin" valueType="num">
                                      <p:cBhvr>
                                        <p:cTn id="39" dur="500" fill="hold"/>
                                        <p:tgtEl>
                                          <p:spTgt spid="450572"/>
                                        </p:tgtEl>
                                        <p:attrNameLst>
                                          <p:attrName>ppt_w</p:attrName>
                                        </p:attrNameLst>
                                      </p:cBhvr>
                                      <p:tavLst>
                                        <p:tav tm="0">
                                          <p:val>
                                            <p:fltVal val="0"/>
                                          </p:val>
                                        </p:tav>
                                        <p:tav tm="100000">
                                          <p:val>
                                            <p:strVal val="#ppt_w"/>
                                          </p:val>
                                        </p:tav>
                                      </p:tavLst>
                                    </p:anim>
                                    <p:anim calcmode="lin" valueType="num">
                                      <p:cBhvr>
                                        <p:cTn id="40" dur="500" fill="hold"/>
                                        <p:tgtEl>
                                          <p:spTgt spid="450572"/>
                                        </p:tgtEl>
                                        <p:attrNameLst>
                                          <p:attrName>ppt_h</p:attrName>
                                        </p:attrNameLst>
                                      </p:cBhvr>
                                      <p:tavLst>
                                        <p:tav tm="0">
                                          <p:val>
                                            <p:fltVal val="0"/>
                                          </p:val>
                                        </p:tav>
                                        <p:tav tm="100000">
                                          <p:val>
                                            <p:strVal val="#ppt_h"/>
                                          </p:val>
                                        </p:tav>
                                      </p:tavLst>
                                    </p:anim>
                                    <p:animEffect transition="in" filter="fade">
                                      <p:cBhvr>
                                        <p:cTn id="41" dur="500"/>
                                        <p:tgtEl>
                                          <p:spTgt spid="450572"/>
                                        </p:tgtEl>
                                      </p:cBhvr>
                                    </p:animEffect>
                                  </p:childTnLst>
                                </p:cTn>
                              </p:par>
                              <p:par>
                                <p:cTn id="42" presetID="0" presetClass="path" presetSubtype="0" accel="50000" decel="50000" fill="hold" grpId="1" nodeType="withEffect">
                                  <p:stCondLst>
                                    <p:cond delay="0"/>
                                  </p:stCondLst>
                                  <p:childTnLst>
                                    <p:animMotion origin="layout" path="M 5E-6 -2.59259E-6 C 0.12726 0.06736 0.25174 0.13449 0.35955 0.13449 C 0.46737 0.13449 0.58733 0.02847 0.6474 0.00047 " pathEditMode="relative" rAng="0" ptsTypes="aaa">
                                      <p:cBhvr>
                                        <p:cTn id="43" dur="2000" fill="hold"/>
                                        <p:tgtEl>
                                          <p:spTgt spid="450572"/>
                                        </p:tgtEl>
                                        <p:attrNameLst>
                                          <p:attrName>ppt_x</p:attrName>
                                          <p:attrName>ppt_y</p:attrName>
                                        </p:attrNameLst>
                                      </p:cBhvr>
                                      <p:rCtr x="324" y="67"/>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2000"/>
                                        <p:tgtEl>
                                          <p:spTgt spid="450573"/>
                                        </p:tgtEl>
                                      </p:cBhvr>
                                    </p:animEffect>
                                    <p:set>
                                      <p:cBhvr>
                                        <p:cTn id="48" dur="1" fill="hold">
                                          <p:stCondLst>
                                            <p:cond delay="1999"/>
                                          </p:stCondLst>
                                        </p:cTn>
                                        <p:tgtEl>
                                          <p:spTgt spid="450573"/>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2000"/>
                                        <p:tgtEl>
                                          <p:spTgt spid="450572"/>
                                        </p:tgtEl>
                                      </p:cBhvr>
                                    </p:animEffect>
                                    <p:set>
                                      <p:cBhvr>
                                        <p:cTn id="51" dur="1" fill="hold">
                                          <p:stCondLst>
                                            <p:cond delay="1999"/>
                                          </p:stCondLst>
                                        </p:cTn>
                                        <p:tgtEl>
                                          <p:spTgt spid="45057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450576"/>
                                        </p:tgtEl>
                                        <p:attrNameLst>
                                          <p:attrName>style.visibility</p:attrName>
                                        </p:attrNameLst>
                                      </p:cBhvr>
                                      <p:to>
                                        <p:strVal val="visible"/>
                                      </p:to>
                                    </p:set>
                                    <p:animEffect transition="in" filter="dissolve">
                                      <p:cBhvr>
                                        <p:cTn id="54" dur="500"/>
                                        <p:tgtEl>
                                          <p:spTgt spid="45057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0" nodeType="clickEffect">
                                  <p:stCondLst>
                                    <p:cond delay="0"/>
                                  </p:stCondLst>
                                  <p:childTnLst>
                                    <p:set>
                                      <p:cBhvr rctx="PPT">
                                        <p:cTn id="58" dur="indefinite"/>
                                        <p:tgtEl>
                                          <p:spTgt spid="450565"/>
                                        </p:tgtEl>
                                        <p:attrNameLst>
                                          <p:attrName>style.opacity</p:attrName>
                                        </p:attrNameLst>
                                      </p:cBhvr>
                                      <p:to>
                                        <p:strVal val="0.5"/>
                                      </p:to>
                                    </p:set>
                                    <p:animEffect filter="image" prLst="opacity: 0.5">
                                      <p:cBhvr rctx="IE">
                                        <p:cTn id="59" dur="indefinite"/>
                                        <p:tgtEl>
                                          <p:spTgt spid="450565"/>
                                        </p:tgtEl>
                                      </p:cBhvr>
                                    </p:animEffect>
                                  </p:childTnLst>
                                </p:cTn>
                              </p:par>
                            </p:childTnLst>
                          </p:cTn>
                        </p:par>
                        <p:par>
                          <p:cTn id="60" fill="hold">
                            <p:stCondLst>
                              <p:cond delay="0"/>
                            </p:stCondLst>
                            <p:childTnLst>
                              <p:par>
                                <p:cTn id="61" presetID="9" presetClass="emph" presetSubtype="0" grpId="0" nodeType="afterEffect">
                                  <p:stCondLst>
                                    <p:cond delay="0"/>
                                  </p:stCondLst>
                                  <p:childTnLst>
                                    <p:set>
                                      <p:cBhvr rctx="PPT">
                                        <p:cTn id="62" dur="indefinite"/>
                                        <p:tgtEl>
                                          <p:spTgt spid="450566"/>
                                        </p:tgtEl>
                                        <p:attrNameLst>
                                          <p:attrName>style.opacity</p:attrName>
                                        </p:attrNameLst>
                                      </p:cBhvr>
                                      <p:to>
                                        <p:strVal val="0.5"/>
                                      </p:to>
                                    </p:set>
                                    <p:animEffect filter="image" prLst="opacity: 0.5">
                                      <p:cBhvr rctx="IE">
                                        <p:cTn id="63" dur="indefinite"/>
                                        <p:tgtEl>
                                          <p:spTgt spid="450566"/>
                                        </p:tgtEl>
                                      </p:cBhvr>
                                    </p:animEffect>
                                  </p:childTnLst>
                                </p:cTn>
                              </p:par>
                              <p:par>
                                <p:cTn id="64" presetID="9" presetClass="emph" presetSubtype="0" grpId="0" nodeType="withEffect">
                                  <p:stCondLst>
                                    <p:cond delay="0"/>
                                  </p:stCondLst>
                                  <p:childTnLst>
                                    <p:set>
                                      <p:cBhvr rctx="PPT">
                                        <p:cTn id="65" dur="indefinite"/>
                                        <p:tgtEl>
                                          <p:spTgt spid="450569"/>
                                        </p:tgtEl>
                                        <p:attrNameLst>
                                          <p:attrName>style.opacity</p:attrName>
                                        </p:attrNameLst>
                                      </p:cBhvr>
                                      <p:to>
                                        <p:strVal val="0.5"/>
                                      </p:to>
                                    </p:set>
                                    <p:animEffect filter="image" prLst="opacity: 0.5">
                                      <p:cBhvr rctx="IE">
                                        <p:cTn id="66" dur="indefinite"/>
                                        <p:tgtEl>
                                          <p:spTgt spid="45056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450578"/>
                                        </p:tgtEl>
                                        <p:attrNameLst>
                                          <p:attrName>style.visibility</p:attrName>
                                        </p:attrNameLst>
                                      </p:cBhvr>
                                      <p:to>
                                        <p:strVal val="visible"/>
                                      </p:to>
                                    </p:set>
                                    <p:animEffect transition="in" filter="fade">
                                      <p:cBhvr>
                                        <p:cTn id="71" dur="1000"/>
                                        <p:tgtEl>
                                          <p:spTgt spid="450578"/>
                                        </p:tgtEl>
                                      </p:cBhvr>
                                    </p:animEffect>
                                    <p:anim calcmode="lin" valueType="num">
                                      <p:cBhvr>
                                        <p:cTn id="72" dur="1000" fill="hold"/>
                                        <p:tgtEl>
                                          <p:spTgt spid="450578"/>
                                        </p:tgtEl>
                                        <p:attrNameLst>
                                          <p:attrName>ppt_x</p:attrName>
                                        </p:attrNameLst>
                                      </p:cBhvr>
                                      <p:tavLst>
                                        <p:tav tm="0">
                                          <p:val>
                                            <p:strVal val="#ppt_x"/>
                                          </p:val>
                                        </p:tav>
                                        <p:tav tm="100000">
                                          <p:val>
                                            <p:strVal val="#ppt_x"/>
                                          </p:val>
                                        </p:tav>
                                      </p:tavLst>
                                    </p:anim>
                                    <p:anim calcmode="lin" valueType="num">
                                      <p:cBhvr>
                                        <p:cTn id="73" dur="1000" fill="hold"/>
                                        <p:tgtEl>
                                          <p:spTgt spid="45057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50577"/>
                                        </p:tgtEl>
                                        <p:attrNameLst>
                                          <p:attrName>style.visibility</p:attrName>
                                        </p:attrNameLst>
                                      </p:cBhvr>
                                      <p:to>
                                        <p:strVal val="visible"/>
                                      </p:to>
                                    </p:set>
                                    <p:animEffect transition="in" filter="dissolve">
                                      <p:cBhvr>
                                        <p:cTn id="78" dur="500"/>
                                        <p:tgtEl>
                                          <p:spTgt spid="450577"/>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50579"/>
                                        </p:tgtEl>
                                        <p:attrNameLst>
                                          <p:attrName>style.visibility</p:attrName>
                                        </p:attrNameLst>
                                      </p:cBhvr>
                                      <p:to>
                                        <p:strVal val="visible"/>
                                      </p:to>
                                    </p:set>
                                    <p:animEffect transition="in" filter="fade">
                                      <p:cBhvr>
                                        <p:cTn id="83" dur="1000"/>
                                        <p:tgtEl>
                                          <p:spTgt spid="450579"/>
                                        </p:tgtEl>
                                      </p:cBhvr>
                                    </p:animEffect>
                                    <p:anim calcmode="lin" valueType="num">
                                      <p:cBhvr>
                                        <p:cTn id="84" dur="1000" fill="hold"/>
                                        <p:tgtEl>
                                          <p:spTgt spid="450579"/>
                                        </p:tgtEl>
                                        <p:attrNameLst>
                                          <p:attrName>ppt_x</p:attrName>
                                        </p:attrNameLst>
                                      </p:cBhvr>
                                      <p:tavLst>
                                        <p:tav tm="0">
                                          <p:val>
                                            <p:strVal val="#ppt_x"/>
                                          </p:val>
                                        </p:tav>
                                        <p:tav tm="100000">
                                          <p:val>
                                            <p:strVal val="#ppt_x"/>
                                          </p:val>
                                        </p:tav>
                                      </p:tavLst>
                                    </p:anim>
                                    <p:anim calcmode="lin" valueType="num">
                                      <p:cBhvr>
                                        <p:cTn id="85" dur="1000" fill="hold"/>
                                        <p:tgtEl>
                                          <p:spTgt spid="45057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0581"/>
                                        </p:tgtEl>
                                        <p:attrNameLst>
                                          <p:attrName>style.visibility</p:attrName>
                                        </p:attrNameLst>
                                      </p:cBhvr>
                                      <p:to>
                                        <p:strVal val="visible"/>
                                      </p:to>
                                    </p:set>
                                    <p:animEffect transition="in" filter="fade">
                                      <p:cBhvr>
                                        <p:cTn id="90" dur="1000"/>
                                        <p:tgtEl>
                                          <p:spTgt spid="450581"/>
                                        </p:tgtEl>
                                      </p:cBhvr>
                                    </p:animEffect>
                                    <p:anim calcmode="lin" valueType="num">
                                      <p:cBhvr>
                                        <p:cTn id="91" dur="1000" fill="hold"/>
                                        <p:tgtEl>
                                          <p:spTgt spid="450581"/>
                                        </p:tgtEl>
                                        <p:attrNameLst>
                                          <p:attrName>ppt_x</p:attrName>
                                        </p:attrNameLst>
                                      </p:cBhvr>
                                      <p:tavLst>
                                        <p:tav tm="0">
                                          <p:val>
                                            <p:strVal val="#ppt_x"/>
                                          </p:val>
                                        </p:tav>
                                        <p:tav tm="100000">
                                          <p:val>
                                            <p:strVal val="#ppt_x"/>
                                          </p:val>
                                        </p:tav>
                                      </p:tavLst>
                                    </p:anim>
                                    <p:anim calcmode="lin" valueType="num">
                                      <p:cBhvr>
                                        <p:cTn id="92" dur="1000" fill="hold"/>
                                        <p:tgtEl>
                                          <p:spTgt spid="45058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0583"/>
                                        </p:tgtEl>
                                        <p:attrNameLst>
                                          <p:attrName>style.visibility</p:attrName>
                                        </p:attrNameLst>
                                      </p:cBhvr>
                                      <p:to>
                                        <p:strVal val="visible"/>
                                      </p:to>
                                    </p:set>
                                    <p:animEffect transition="in" filter="dissolve">
                                      <p:cBhvr>
                                        <p:cTn id="97" dur="500"/>
                                        <p:tgtEl>
                                          <p:spTgt spid="45058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450584"/>
                                        </p:tgtEl>
                                        <p:attrNameLst>
                                          <p:attrName>style.visibility</p:attrName>
                                        </p:attrNameLst>
                                      </p:cBhvr>
                                      <p:to>
                                        <p:strVal val="visible"/>
                                      </p:to>
                                    </p:set>
                                    <p:anim calcmode="lin" valueType="num">
                                      <p:cBhvr>
                                        <p:cTn id="102" dur="500" fill="hold"/>
                                        <p:tgtEl>
                                          <p:spTgt spid="450584"/>
                                        </p:tgtEl>
                                        <p:attrNameLst>
                                          <p:attrName>ppt_w</p:attrName>
                                        </p:attrNameLst>
                                      </p:cBhvr>
                                      <p:tavLst>
                                        <p:tav tm="0">
                                          <p:val>
                                            <p:fltVal val="0"/>
                                          </p:val>
                                        </p:tav>
                                        <p:tav tm="100000">
                                          <p:val>
                                            <p:strVal val="#ppt_w"/>
                                          </p:val>
                                        </p:tav>
                                      </p:tavLst>
                                    </p:anim>
                                    <p:anim calcmode="lin" valueType="num">
                                      <p:cBhvr>
                                        <p:cTn id="103" dur="500" fill="hold"/>
                                        <p:tgtEl>
                                          <p:spTgt spid="450584"/>
                                        </p:tgtEl>
                                        <p:attrNameLst>
                                          <p:attrName>ppt_h</p:attrName>
                                        </p:attrNameLst>
                                      </p:cBhvr>
                                      <p:tavLst>
                                        <p:tav tm="0">
                                          <p:val>
                                            <p:fltVal val="0"/>
                                          </p:val>
                                        </p:tav>
                                        <p:tav tm="100000">
                                          <p:val>
                                            <p:strVal val="#ppt_h"/>
                                          </p:val>
                                        </p:tav>
                                      </p:tavLst>
                                    </p:anim>
                                    <p:animEffect transition="in" filter="fade">
                                      <p:cBhvr>
                                        <p:cTn id="104" dur="500"/>
                                        <p:tgtEl>
                                          <p:spTgt spid="450584"/>
                                        </p:tgtEl>
                                      </p:cBhvr>
                                    </p:animEffect>
                                  </p:childTnLst>
                                </p:cTn>
                              </p:par>
                              <p:par>
                                <p:cTn id="105" presetID="0" presetClass="path" presetSubtype="0" accel="50000" decel="50000" fill="hold" grpId="1" nodeType="withEffect">
                                  <p:stCondLst>
                                    <p:cond delay="0"/>
                                  </p:stCondLst>
                                  <p:childTnLst>
                                    <p:animMotion origin="layout" path="M 4.16667E-6 -3.49757E-6 C -0.01407 0.03331 0.02829 0.15591 -0.08455 0.19986 C -0.19757 0.24382 -0.554 0.25099 -0.67743 0.2644 " pathEditMode="relative" rAng="0" ptsTypes="aaa">
                                      <p:cBhvr>
                                        <p:cTn id="106" dur="2000" fill="hold"/>
                                        <p:tgtEl>
                                          <p:spTgt spid="450584"/>
                                        </p:tgtEl>
                                        <p:attrNameLst>
                                          <p:attrName>ppt_x</p:attrName>
                                          <p:attrName>ppt_y</p:attrName>
                                        </p:attrNameLst>
                                      </p:cBhvr>
                                      <p:rCtr x="-325" y="132"/>
                                    </p:animMotion>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50585"/>
                                        </p:tgtEl>
                                        <p:attrNameLst>
                                          <p:attrName>style.visibility</p:attrName>
                                        </p:attrNameLst>
                                      </p:cBhvr>
                                      <p:to>
                                        <p:strVal val="visible"/>
                                      </p:to>
                                    </p:set>
                                    <p:animEffect transition="in" filter="wipe(left)">
                                      <p:cBhvr>
                                        <p:cTn id="111" dur="500"/>
                                        <p:tgtEl>
                                          <p:spTgt spid="450585"/>
                                        </p:tgtEl>
                                      </p:cBhvr>
                                    </p:animEffect>
                                  </p:childTnLst>
                                </p:cTn>
                              </p:par>
                            </p:childTnLst>
                          </p:cTn>
                        </p:par>
                      </p:childTnLst>
                    </p:cTn>
                  </p:par>
                  <p:par>
                    <p:cTn id="112" fill="hold">
                      <p:stCondLst>
                        <p:cond delay="indefinite"/>
                      </p:stCondLst>
                      <p:childTnLst>
                        <p:par>
                          <p:cTn id="113" fill="hold">
                            <p:stCondLst>
                              <p:cond delay="0"/>
                            </p:stCondLst>
                            <p:childTnLst>
                              <p:par>
                                <p:cTn id="114" presetID="40" presetClass="entr" presetSubtype="0" fill="hold" grpId="0" nodeType="clickEffect">
                                  <p:stCondLst>
                                    <p:cond delay="0"/>
                                  </p:stCondLst>
                                  <p:iterate type="lt">
                                    <p:tmPct val="10000"/>
                                  </p:iterate>
                                  <p:childTnLst>
                                    <p:set>
                                      <p:cBhvr>
                                        <p:cTn id="115" dur="1" fill="hold">
                                          <p:stCondLst>
                                            <p:cond delay="0"/>
                                          </p:stCondLst>
                                        </p:cTn>
                                        <p:tgtEl>
                                          <p:spTgt spid="450586"/>
                                        </p:tgtEl>
                                        <p:attrNameLst>
                                          <p:attrName>style.visibility</p:attrName>
                                        </p:attrNameLst>
                                      </p:cBhvr>
                                      <p:to>
                                        <p:strVal val="visible"/>
                                      </p:to>
                                    </p:set>
                                    <p:animEffect transition="in" filter="fade">
                                      <p:cBhvr>
                                        <p:cTn id="116" dur="1000"/>
                                        <p:tgtEl>
                                          <p:spTgt spid="450586"/>
                                        </p:tgtEl>
                                      </p:cBhvr>
                                    </p:animEffect>
                                    <p:anim calcmode="lin" valueType="num">
                                      <p:cBhvr>
                                        <p:cTn id="117" dur="1000" fill="hold"/>
                                        <p:tgtEl>
                                          <p:spTgt spid="450586"/>
                                        </p:tgtEl>
                                        <p:attrNameLst>
                                          <p:attrName>ppt_x</p:attrName>
                                        </p:attrNameLst>
                                      </p:cBhvr>
                                      <p:tavLst>
                                        <p:tav tm="0">
                                          <p:val>
                                            <p:strVal val="#ppt_x-.1"/>
                                          </p:val>
                                        </p:tav>
                                        <p:tav tm="100000">
                                          <p:val>
                                            <p:strVal val="#ppt_x"/>
                                          </p:val>
                                        </p:tav>
                                      </p:tavLst>
                                    </p:anim>
                                    <p:anim calcmode="lin" valueType="num">
                                      <p:cBhvr>
                                        <p:cTn id="118" dur="1000" fill="hold"/>
                                        <p:tgtEl>
                                          <p:spTgt spid="450586"/>
                                        </p:tgtEl>
                                        <p:attrNameLst>
                                          <p:attrName>ppt_y</p:attrName>
                                        </p:attrNameLst>
                                      </p:cBhvr>
                                      <p:tavLst>
                                        <p:tav tm="0">
                                          <p:val>
                                            <p:strVal val="#ppt_y"/>
                                          </p:val>
                                        </p:tav>
                                        <p:tav tm="100000">
                                          <p:val>
                                            <p:strVal val="#ppt_y"/>
                                          </p:val>
                                        </p:tav>
                                      </p:tavLst>
                                    </p:anim>
                                  </p:childTnLst>
                                </p:cTn>
                              </p:par>
                            </p:childTnLst>
                          </p:cTn>
                        </p:par>
                        <p:par>
                          <p:cTn id="119" fill="hold">
                            <p:stCondLst>
                              <p:cond delay="1200"/>
                            </p:stCondLst>
                            <p:childTnLst>
                              <p:par>
                                <p:cTn id="120" presetID="9" presetClass="entr" presetSubtype="0" fill="hold" grpId="0" nodeType="afterEffect">
                                  <p:stCondLst>
                                    <p:cond delay="0"/>
                                  </p:stCondLst>
                                  <p:childTnLst>
                                    <p:set>
                                      <p:cBhvr>
                                        <p:cTn id="121" dur="1" fill="hold">
                                          <p:stCondLst>
                                            <p:cond delay="0"/>
                                          </p:stCondLst>
                                        </p:cTn>
                                        <p:tgtEl>
                                          <p:spTgt spid="450587"/>
                                        </p:tgtEl>
                                        <p:attrNameLst>
                                          <p:attrName>style.visibility</p:attrName>
                                        </p:attrNameLst>
                                      </p:cBhvr>
                                      <p:to>
                                        <p:strVal val="visible"/>
                                      </p:to>
                                    </p:set>
                                    <p:animEffect transition="in" filter="dissolve">
                                      <p:cBhvr>
                                        <p:cTn id="122" dur="500"/>
                                        <p:tgtEl>
                                          <p:spTgt spid="450587"/>
                                        </p:tgtEl>
                                      </p:cBhvr>
                                    </p:animEffect>
                                  </p:childTnLst>
                                </p:cTn>
                              </p:par>
                              <p:par>
                                <p:cTn id="123" presetID="40" presetClass="entr" presetSubtype="0" fill="hold" grpId="0" nodeType="withEffect">
                                  <p:stCondLst>
                                    <p:cond delay="0"/>
                                  </p:stCondLst>
                                  <p:iterate type="lt">
                                    <p:tmPct val="10000"/>
                                  </p:iterate>
                                  <p:childTnLst>
                                    <p:set>
                                      <p:cBhvr>
                                        <p:cTn id="124" dur="1" fill="hold">
                                          <p:stCondLst>
                                            <p:cond delay="0"/>
                                          </p:stCondLst>
                                        </p:cTn>
                                        <p:tgtEl>
                                          <p:spTgt spid="450588"/>
                                        </p:tgtEl>
                                        <p:attrNameLst>
                                          <p:attrName>style.visibility</p:attrName>
                                        </p:attrNameLst>
                                      </p:cBhvr>
                                      <p:to>
                                        <p:strVal val="visible"/>
                                      </p:to>
                                    </p:set>
                                    <p:animEffect transition="in" filter="fade">
                                      <p:cBhvr>
                                        <p:cTn id="125" dur="1000"/>
                                        <p:tgtEl>
                                          <p:spTgt spid="450588"/>
                                        </p:tgtEl>
                                      </p:cBhvr>
                                    </p:animEffect>
                                    <p:anim calcmode="lin" valueType="num">
                                      <p:cBhvr>
                                        <p:cTn id="126" dur="1000" fill="hold"/>
                                        <p:tgtEl>
                                          <p:spTgt spid="450588"/>
                                        </p:tgtEl>
                                        <p:attrNameLst>
                                          <p:attrName>ppt_x</p:attrName>
                                        </p:attrNameLst>
                                      </p:cBhvr>
                                      <p:tavLst>
                                        <p:tav tm="0">
                                          <p:val>
                                            <p:strVal val="#ppt_x-.1"/>
                                          </p:val>
                                        </p:tav>
                                        <p:tav tm="100000">
                                          <p:val>
                                            <p:strVal val="#ppt_x"/>
                                          </p:val>
                                        </p:tav>
                                      </p:tavLst>
                                    </p:anim>
                                    <p:anim calcmode="lin" valueType="num">
                                      <p:cBhvr>
                                        <p:cTn id="127" dur="1000" fill="hold"/>
                                        <p:tgtEl>
                                          <p:spTgt spid="450588"/>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50590"/>
                                        </p:tgtEl>
                                        <p:attrNameLst>
                                          <p:attrName>style.visibility</p:attrName>
                                        </p:attrNameLst>
                                      </p:cBhvr>
                                      <p:to>
                                        <p:strVal val="visible"/>
                                      </p:to>
                                    </p:set>
                                    <p:animEffect transition="in" filter="dissolve">
                                      <p:cBhvr>
                                        <p:cTn id="132" dur="500"/>
                                        <p:tgtEl>
                                          <p:spTgt spid="45059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50592"/>
                                        </p:tgtEl>
                                        <p:attrNameLst>
                                          <p:attrName>style.visibility</p:attrName>
                                        </p:attrNameLst>
                                      </p:cBhvr>
                                      <p:to>
                                        <p:strVal val="visible"/>
                                      </p:to>
                                    </p:set>
                                    <p:animEffect transition="in" filter="dissolve">
                                      <p:cBhvr>
                                        <p:cTn id="137" dur="500"/>
                                        <p:tgtEl>
                                          <p:spTgt spid="450592"/>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450593"/>
                                        </p:tgtEl>
                                        <p:attrNameLst>
                                          <p:attrName>style.visibility</p:attrName>
                                        </p:attrNameLst>
                                      </p:cBhvr>
                                      <p:to>
                                        <p:strVal val="visible"/>
                                      </p:to>
                                    </p:set>
                                    <p:animEffect transition="in" filter="fade">
                                      <p:cBhvr>
                                        <p:cTn id="142" dur="1000"/>
                                        <p:tgtEl>
                                          <p:spTgt spid="450593"/>
                                        </p:tgtEl>
                                      </p:cBhvr>
                                    </p:animEffect>
                                    <p:anim calcmode="lin" valueType="num">
                                      <p:cBhvr>
                                        <p:cTn id="143" dur="1000" fill="hold"/>
                                        <p:tgtEl>
                                          <p:spTgt spid="450593"/>
                                        </p:tgtEl>
                                        <p:attrNameLst>
                                          <p:attrName>ppt_x</p:attrName>
                                        </p:attrNameLst>
                                      </p:cBhvr>
                                      <p:tavLst>
                                        <p:tav tm="0">
                                          <p:val>
                                            <p:strVal val="#ppt_x"/>
                                          </p:val>
                                        </p:tav>
                                        <p:tav tm="100000">
                                          <p:val>
                                            <p:strVal val="#ppt_x"/>
                                          </p:val>
                                        </p:tav>
                                      </p:tavLst>
                                    </p:anim>
                                    <p:anim calcmode="lin" valueType="num">
                                      <p:cBhvr>
                                        <p:cTn id="144" dur="1000" fill="hold"/>
                                        <p:tgtEl>
                                          <p:spTgt spid="450593"/>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53" presetClass="entr" presetSubtype="0" fill="hold" grpId="0" nodeType="afterEffect">
                                  <p:stCondLst>
                                    <p:cond delay="0"/>
                                  </p:stCondLst>
                                  <p:childTnLst>
                                    <p:set>
                                      <p:cBhvr>
                                        <p:cTn id="147" dur="1" fill="hold">
                                          <p:stCondLst>
                                            <p:cond delay="0"/>
                                          </p:stCondLst>
                                        </p:cTn>
                                        <p:tgtEl>
                                          <p:spTgt spid="450594"/>
                                        </p:tgtEl>
                                        <p:attrNameLst>
                                          <p:attrName>style.visibility</p:attrName>
                                        </p:attrNameLst>
                                      </p:cBhvr>
                                      <p:to>
                                        <p:strVal val="visible"/>
                                      </p:to>
                                    </p:set>
                                    <p:anim calcmode="lin" valueType="num">
                                      <p:cBhvr>
                                        <p:cTn id="148" dur="500" fill="hold"/>
                                        <p:tgtEl>
                                          <p:spTgt spid="450594"/>
                                        </p:tgtEl>
                                        <p:attrNameLst>
                                          <p:attrName>ppt_w</p:attrName>
                                        </p:attrNameLst>
                                      </p:cBhvr>
                                      <p:tavLst>
                                        <p:tav tm="0">
                                          <p:val>
                                            <p:fltVal val="0"/>
                                          </p:val>
                                        </p:tav>
                                        <p:tav tm="100000">
                                          <p:val>
                                            <p:strVal val="#ppt_w"/>
                                          </p:val>
                                        </p:tav>
                                      </p:tavLst>
                                    </p:anim>
                                    <p:anim calcmode="lin" valueType="num">
                                      <p:cBhvr>
                                        <p:cTn id="149" dur="500" fill="hold"/>
                                        <p:tgtEl>
                                          <p:spTgt spid="450594"/>
                                        </p:tgtEl>
                                        <p:attrNameLst>
                                          <p:attrName>ppt_h</p:attrName>
                                        </p:attrNameLst>
                                      </p:cBhvr>
                                      <p:tavLst>
                                        <p:tav tm="0">
                                          <p:val>
                                            <p:fltVal val="0"/>
                                          </p:val>
                                        </p:tav>
                                        <p:tav tm="100000">
                                          <p:val>
                                            <p:strVal val="#ppt_h"/>
                                          </p:val>
                                        </p:tav>
                                      </p:tavLst>
                                    </p:anim>
                                    <p:animEffect transition="in" filter="fade">
                                      <p:cBhvr>
                                        <p:cTn id="150" dur="500"/>
                                        <p:tgtEl>
                                          <p:spTgt spid="45059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2000"/>
                                        <p:tgtEl>
                                          <p:spTgt spid="450592"/>
                                        </p:tgtEl>
                                      </p:cBhvr>
                                    </p:animEffect>
                                    <p:set>
                                      <p:cBhvr>
                                        <p:cTn id="155" dur="1" fill="hold">
                                          <p:stCondLst>
                                            <p:cond delay="1999"/>
                                          </p:stCondLst>
                                        </p:cTn>
                                        <p:tgtEl>
                                          <p:spTgt spid="450592"/>
                                        </p:tgtEl>
                                        <p:attrNameLst>
                                          <p:attrName>style.visibility</p:attrName>
                                        </p:attrNameLst>
                                      </p:cBhvr>
                                      <p:to>
                                        <p:strVal val="hidden"/>
                                      </p:to>
                                    </p:set>
                                  </p:childTnLst>
                                </p:cTn>
                              </p:par>
                            </p:childTnLst>
                          </p:cTn>
                        </p:par>
                        <p:par>
                          <p:cTn id="156" fill="hold">
                            <p:stCondLst>
                              <p:cond delay="2000"/>
                            </p:stCondLst>
                            <p:childTnLst>
                              <p:par>
                                <p:cTn id="157" presetID="10" presetClass="entr" presetSubtype="0" fill="hold" grpId="0" nodeType="afterEffect">
                                  <p:stCondLst>
                                    <p:cond delay="0"/>
                                  </p:stCondLst>
                                  <p:childTnLst>
                                    <p:set>
                                      <p:cBhvr>
                                        <p:cTn id="158" dur="1" fill="hold">
                                          <p:stCondLst>
                                            <p:cond delay="0"/>
                                          </p:stCondLst>
                                        </p:cTn>
                                        <p:tgtEl>
                                          <p:spTgt spid="450591"/>
                                        </p:tgtEl>
                                        <p:attrNameLst>
                                          <p:attrName>style.visibility</p:attrName>
                                        </p:attrNameLst>
                                      </p:cBhvr>
                                      <p:to>
                                        <p:strVal val="visible"/>
                                      </p:to>
                                    </p:set>
                                    <p:animEffect transition="in" filter="fade">
                                      <p:cBhvr>
                                        <p:cTn id="159" dur="2000"/>
                                        <p:tgtEl>
                                          <p:spTgt spid="450591"/>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mph" presetSubtype="0" grpId="1" nodeType="clickEffect">
                                  <p:stCondLst>
                                    <p:cond delay="0"/>
                                  </p:stCondLst>
                                  <p:childTnLst>
                                    <p:set>
                                      <p:cBhvr rctx="PPT">
                                        <p:cTn id="163" dur="indefinite"/>
                                        <p:tgtEl>
                                          <p:spTgt spid="450591"/>
                                        </p:tgtEl>
                                        <p:attrNameLst>
                                          <p:attrName>style.opacity</p:attrName>
                                        </p:attrNameLst>
                                      </p:cBhvr>
                                      <p:to>
                                        <p:strVal val="0.5"/>
                                      </p:to>
                                    </p:set>
                                    <p:animEffect filter="image" prLst="opacity: 0.5">
                                      <p:cBhvr rctx="IE">
                                        <p:cTn id="164" dur="indefinite"/>
                                        <p:tgtEl>
                                          <p:spTgt spid="450591"/>
                                        </p:tgtEl>
                                      </p:cBhvr>
                                    </p:animEffect>
                                  </p:childTnLst>
                                </p:cTn>
                              </p:par>
                              <p:par>
                                <p:cTn id="165" presetID="9" presetClass="emph" presetSubtype="0" grpId="2" nodeType="withEffect">
                                  <p:stCondLst>
                                    <p:cond delay="0"/>
                                  </p:stCondLst>
                                  <p:childTnLst>
                                    <p:set>
                                      <p:cBhvr rctx="PPT">
                                        <p:cTn id="166" dur="indefinite"/>
                                        <p:tgtEl>
                                          <p:spTgt spid="450592"/>
                                        </p:tgtEl>
                                        <p:attrNameLst>
                                          <p:attrName>style.opacity</p:attrName>
                                        </p:attrNameLst>
                                      </p:cBhvr>
                                      <p:to>
                                        <p:strVal val="0.5"/>
                                      </p:to>
                                    </p:set>
                                    <p:animEffect filter="image" prLst="opacity: 0.5">
                                      <p:cBhvr rctx="IE">
                                        <p:cTn id="167" dur="indefinite"/>
                                        <p:tgtEl>
                                          <p:spTgt spid="450592"/>
                                        </p:tgtEl>
                                      </p:cBhvr>
                                    </p:animEffect>
                                  </p:childTnLst>
                                </p:cTn>
                              </p:par>
                              <p:par>
                                <p:cTn id="168" presetID="9" presetClass="emph" presetSubtype="0" grpId="1" nodeType="withEffect">
                                  <p:stCondLst>
                                    <p:cond delay="0"/>
                                  </p:stCondLst>
                                  <p:iterate type="lt">
                                    <p:tmAbs val="0"/>
                                  </p:iterate>
                                  <p:childTnLst>
                                    <p:set>
                                      <p:cBhvr rctx="PPT">
                                        <p:cTn id="169" dur="indefinite"/>
                                        <p:tgtEl>
                                          <p:spTgt spid="450586"/>
                                        </p:tgtEl>
                                        <p:attrNameLst>
                                          <p:attrName>style.opacity</p:attrName>
                                        </p:attrNameLst>
                                      </p:cBhvr>
                                      <p:to>
                                        <p:strVal val="0.5"/>
                                      </p:to>
                                    </p:set>
                                    <p:animEffect filter="image" prLst="opacity: 0.5">
                                      <p:cBhvr rctx="IE">
                                        <p:cTn id="170" dur="indefinite"/>
                                        <p:tgtEl>
                                          <p:spTgt spid="450586"/>
                                        </p:tgtEl>
                                      </p:cBhvr>
                                    </p:animEffect>
                                  </p:childTnLst>
                                </p:cTn>
                              </p:par>
                              <p:par>
                                <p:cTn id="171" presetID="9" presetClass="emph" presetSubtype="0" grpId="1" nodeType="withEffect">
                                  <p:stCondLst>
                                    <p:cond delay="0"/>
                                  </p:stCondLst>
                                  <p:childTnLst>
                                    <p:set>
                                      <p:cBhvr rctx="PPT">
                                        <p:cTn id="172" dur="indefinite"/>
                                        <p:tgtEl>
                                          <p:spTgt spid="450587"/>
                                        </p:tgtEl>
                                        <p:attrNameLst>
                                          <p:attrName>style.opacity</p:attrName>
                                        </p:attrNameLst>
                                      </p:cBhvr>
                                      <p:to>
                                        <p:strVal val="0.5"/>
                                      </p:to>
                                    </p:set>
                                    <p:animEffect filter="image" prLst="opacity: 0.5">
                                      <p:cBhvr rctx="IE">
                                        <p:cTn id="173" dur="indefinite"/>
                                        <p:tgtEl>
                                          <p:spTgt spid="450587"/>
                                        </p:tgtEl>
                                      </p:cBhvr>
                                    </p:animEffect>
                                  </p:childTnLst>
                                </p:cTn>
                              </p:par>
                              <p:par>
                                <p:cTn id="174" presetID="9" presetClass="emph" presetSubtype="0" grpId="1" nodeType="withEffect">
                                  <p:stCondLst>
                                    <p:cond delay="0"/>
                                  </p:stCondLst>
                                  <p:iterate type="lt">
                                    <p:tmAbs val="0"/>
                                  </p:iterate>
                                  <p:childTnLst>
                                    <p:set>
                                      <p:cBhvr rctx="PPT">
                                        <p:cTn id="175" dur="indefinite"/>
                                        <p:tgtEl>
                                          <p:spTgt spid="450588"/>
                                        </p:tgtEl>
                                        <p:attrNameLst>
                                          <p:attrName>style.opacity</p:attrName>
                                        </p:attrNameLst>
                                      </p:cBhvr>
                                      <p:to>
                                        <p:strVal val="0.5"/>
                                      </p:to>
                                    </p:set>
                                    <p:animEffect filter="image" prLst="opacity: 0.5">
                                      <p:cBhvr rctx="IE">
                                        <p:cTn id="176" dur="indefinite"/>
                                        <p:tgtEl>
                                          <p:spTgt spid="450588"/>
                                        </p:tgtEl>
                                      </p:cBhvr>
                                    </p:animEffect>
                                  </p:childTnLst>
                                </p:cTn>
                              </p:par>
                              <p:par>
                                <p:cTn id="177" presetID="9" presetClass="emph" presetSubtype="0" grpId="1" nodeType="withEffect">
                                  <p:stCondLst>
                                    <p:cond delay="0"/>
                                  </p:stCondLst>
                                  <p:childTnLst>
                                    <p:set>
                                      <p:cBhvr rctx="PPT">
                                        <p:cTn id="178" dur="indefinite"/>
                                        <p:tgtEl>
                                          <p:spTgt spid="450590"/>
                                        </p:tgtEl>
                                        <p:attrNameLst>
                                          <p:attrName>style.opacity</p:attrName>
                                        </p:attrNameLst>
                                      </p:cBhvr>
                                      <p:to>
                                        <p:strVal val="0.5"/>
                                      </p:to>
                                    </p:set>
                                    <p:animEffect filter="image" prLst="opacity: 0.5">
                                      <p:cBhvr rctx="IE">
                                        <p:cTn id="179" dur="indefinite"/>
                                        <p:tgtEl>
                                          <p:spTgt spid="450590"/>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mph" presetSubtype="0" nodeType="clickEffect">
                                  <p:stCondLst>
                                    <p:cond delay="0"/>
                                  </p:stCondLst>
                                  <p:childTnLst>
                                    <p:set>
                                      <p:cBhvr rctx="PPT">
                                        <p:cTn id="183" dur="indefinite"/>
                                        <p:tgtEl>
                                          <p:spTgt spid="450576"/>
                                        </p:tgtEl>
                                        <p:attrNameLst>
                                          <p:attrName>style.opacity</p:attrName>
                                        </p:attrNameLst>
                                      </p:cBhvr>
                                      <p:to>
                                        <p:strVal val="0.25"/>
                                      </p:to>
                                    </p:set>
                                    <p:animEffect filter="image" prLst="opacity: 0.25">
                                      <p:cBhvr rctx="IE">
                                        <p:cTn id="184" dur="indefinite"/>
                                        <p:tgtEl>
                                          <p:spTgt spid="450576"/>
                                        </p:tgtEl>
                                      </p:cBhvr>
                                    </p:animEffect>
                                  </p:childTnLst>
                                </p:cTn>
                              </p:par>
                              <p:par>
                                <p:cTn id="185" presetID="9" presetClass="emph" presetSubtype="0" nodeType="withEffect">
                                  <p:stCondLst>
                                    <p:cond delay="0"/>
                                  </p:stCondLst>
                                  <p:childTnLst>
                                    <p:set>
                                      <p:cBhvr rctx="PPT">
                                        <p:cTn id="186" dur="indefinite"/>
                                        <p:tgtEl>
                                          <p:spTgt spid="450584"/>
                                        </p:tgtEl>
                                        <p:attrNameLst>
                                          <p:attrName>style.opacity</p:attrName>
                                        </p:attrNameLst>
                                      </p:cBhvr>
                                      <p:to>
                                        <p:strVal val="0.5"/>
                                      </p:to>
                                    </p:set>
                                    <p:animEffect filter="image" prLst="opacity: 0.5">
                                      <p:cBhvr rctx="IE">
                                        <p:cTn id="187" dur="indefinite"/>
                                        <p:tgtEl>
                                          <p:spTgt spid="450584"/>
                                        </p:tgtEl>
                                      </p:cBhvr>
                                    </p:animEffect>
                                  </p:childTnLst>
                                </p:cTn>
                              </p:par>
                              <p:par>
                                <p:cTn id="188" presetID="2" presetClass="exit" presetSubtype="1" fill="hold" nodeType="withEffect">
                                  <p:stCondLst>
                                    <p:cond delay="0"/>
                                  </p:stCondLst>
                                  <p:childTnLst>
                                    <p:anim calcmode="lin" valueType="num">
                                      <p:cBhvr additive="base">
                                        <p:cTn id="189" dur="3000"/>
                                        <p:tgtEl>
                                          <p:spTgt spid="450576"/>
                                        </p:tgtEl>
                                        <p:attrNameLst>
                                          <p:attrName>ppt_x</p:attrName>
                                        </p:attrNameLst>
                                      </p:cBhvr>
                                      <p:tavLst>
                                        <p:tav tm="0">
                                          <p:val>
                                            <p:strVal val="ppt_x"/>
                                          </p:val>
                                        </p:tav>
                                        <p:tav tm="100000">
                                          <p:val>
                                            <p:strVal val="ppt_x"/>
                                          </p:val>
                                        </p:tav>
                                      </p:tavLst>
                                    </p:anim>
                                    <p:anim calcmode="lin" valueType="num">
                                      <p:cBhvr additive="base">
                                        <p:cTn id="190" dur="3000"/>
                                        <p:tgtEl>
                                          <p:spTgt spid="450576"/>
                                        </p:tgtEl>
                                        <p:attrNameLst>
                                          <p:attrName>ppt_y</p:attrName>
                                        </p:attrNameLst>
                                      </p:cBhvr>
                                      <p:tavLst>
                                        <p:tav tm="0">
                                          <p:val>
                                            <p:strVal val="ppt_y"/>
                                          </p:val>
                                        </p:tav>
                                        <p:tav tm="100000">
                                          <p:val>
                                            <p:strVal val="0-ppt_h/2"/>
                                          </p:val>
                                        </p:tav>
                                      </p:tavLst>
                                    </p:anim>
                                    <p:set>
                                      <p:cBhvr>
                                        <p:cTn id="191" dur="1" fill="hold">
                                          <p:stCondLst>
                                            <p:cond delay="2999"/>
                                          </p:stCondLst>
                                        </p:cTn>
                                        <p:tgtEl>
                                          <p:spTgt spid="450576"/>
                                        </p:tgtEl>
                                        <p:attrNameLst>
                                          <p:attrName>style.visibility</p:attrName>
                                        </p:attrNameLst>
                                      </p:cBhvr>
                                      <p:to>
                                        <p:strVal val="hidden"/>
                                      </p:to>
                                    </p:set>
                                  </p:childTnLst>
                                </p:cTn>
                              </p:par>
                              <p:par>
                                <p:cTn id="192" presetID="53" presetClass="exit" presetSubtype="0" fill="hold" grpId="1" nodeType="withEffect">
                                  <p:stCondLst>
                                    <p:cond delay="0"/>
                                  </p:stCondLst>
                                  <p:childTnLst>
                                    <p:anim calcmode="lin" valueType="num">
                                      <p:cBhvr>
                                        <p:cTn id="193" dur="500"/>
                                        <p:tgtEl>
                                          <p:spTgt spid="450574"/>
                                        </p:tgtEl>
                                        <p:attrNameLst>
                                          <p:attrName>ppt_w</p:attrName>
                                        </p:attrNameLst>
                                      </p:cBhvr>
                                      <p:tavLst>
                                        <p:tav tm="0">
                                          <p:val>
                                            <p:strVal val="ppt_w"/>
                                          </p:val>
                                        </p:tav>
                                        <p:tav tm="100000">
                                          <p:val>
                                            <p:fltVal val="0"/>
                                          </p:val>
                                        </p:tav>
                                      </p:tavLst>
                                    </p:anim>
                                    <p:anim calcmode="lin" valueType="num">
                                      <p:cBhvr>
                                        <p:cTn id="194" dur="500"/>
                                        <p:tgtEl>
                                          <p:spTgt spid="450574"/>
                                        </p:tgtEl>
                                        <p:attrNameLst>
                                          <p:attrName>ppt_h</p:attrName>
                                        </p:attrNameLst>
                                      </p:cBhvr>
                                      <p:tavLst>
                                        <p:tav tm="0">
                                          <p:val>
                                            <p:strVal val="ppt_h"/>
                                          </p:val>
                                        </p:tav>
                                        <p:tav tm="100000">
                                          <p:val>
                                            <p:fltVal val="0"/>
                                          </p:val>
                                        </p:tav>
                                      </p:tavLst>
                                    </p:anim>
                                    <p:animEffect transition="out" filter="fade">
                                      <p:cBhvr>
                                        <p:cTn id="195" dur="500"/>
                                        <p:tgtEl>
                                          <p:spTgt spid="450574"/>
                                        </p:tgtEl>
                                      </p:cBhvr>
                                    </p:animEffect>
                                    <p:set>
                                      <p:cBhvr>
                                        <p:cTn id="196" dur="1" fill="hold">
                                          <p:stCondLst>
                                            <p:cond delay="499"/>
                                          </p:stCondLst>
                                        </p:cTn>
                                        <p:tgtEl>
                                          <p:spTgt spid="45057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2"/>
                                        </p:tgtEl>
                                        <p:attrNameLst>
                                          <p:attrName>style.visibility</p:attrName>
                                        </p:attrNameLst>
                                      </p:cBhvr>
                                      <p:to>
                                        <p:strVal val="visible"/>
                                      </p:to>
                                    </p:set>
                                    <p:anim calcmode="lin" valueType="num">
                                      <p:cBhvr additive="base">
                                        <p:cTn id="201" dur="500" fill="hold"/>
                                        <p:tgtEl>
                                          <p:spTgt spid="2"/>
                                        </p:tgtEl>
                                        <p:attrNameLst>
                                          <p:attrName>ppt_x</p:attrName>
                                        </p:attrNameLst>
                                      </p:cBhvr>
                                      <p:tavLst>
                                        <p:tav tm="0">
                                          <p:val>
                                            <p:strVal val="#ppt_x"/>
                                          </p:val>
                                        </p:tav>
                                        <p:tav tm="100000">
                                          <p:val>
                                            <p:strVal val="#ppt_x"/>
                                          </p:val>
                                        </p:tav>
                                      </p:tavLst>
                                    </p:anim>
                                    <p:anim calcmode="lin" valueType="num">
                                      <p:cBhvr additive="base">
                                        <p:cTn id="2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450597"/>
                                        </p:tgtEl>
                                        <p:attrNameLst>
                                          <p:attrName>style.visibility</p:attrName>
                                        </p:attrNameLst>
                                      </p:cBhvr>
                                      <p:to>
                                        <p:strVal val="visible"/>
                                      </p:to>
                                    </p:set>
                                    <p:animEffect transition="in" filter="fade">
                                      <p:cBhvr>
                                        <p:cTn id="207" dur="1000"/>
                                        <p:tgtEl>
                                          <p:spTgt spid="450597"/>
                                        </p:tgtEl>
                                      </p:cBhvr>
                                    </p:animEffect>
                                    <p:anim calcmode="lin" valueType="num">
                                      <p:cBhvr>
                                        <p:cTn id="208" dur="1000" fill="hold"/>
                                        <p:tgtEl>
                                          <p:spTgt spid="450597"/>
                                        </p:tgtEl>
                                        <p:attrNameLst>
                                          <p:attrName>ppt_x</p:attrName>
                                        </p:attrNameLst>
                                      </p:cBhvr>
                                      <p:tavLst>
                                        <p:tav tm="0">
                                          <p:val>
                                            <p:strVal val="#ppt_x"/>
                                          </p:val>
                                        </p:tav>
                                        <p:tav tm="100000">
                                          <p:val>
                                            <p:strVal val="#ppt_x"/>
                                          </p:val>
                                        </p:tav>
                                      </p:tavLst>
                                    </p:anim>
                                    <p:anim calcmode="lin" valueType="num">
                                      <p:cBhvr>
                                        <p:cTn id="209" dur="1000" fill="hold"/>
                                        <p:tgtEl>
                                          <p:spTgt spid="450597"/>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450598"/>
                                        </p:tgtEl>
                                        <p:attrNameLst>
                                          <p:attrName>style.visibility</p:attrName>
                                        </p:attrNameLst>
                                      </p:cBhvr>
                                      <p:to>
                                        <p:strVal val="visible"/>
                                      </p:to>
                                    </p:set>
                                    <p:animEffect transition="in" filter="fade">
                                      <p:cBhvr>
                                        <p:cTn id="214" dur="1000"/>
                                        <p:tgtEl>
                                          <p:spTgt spid="450598"/>
                                        </p:tgtEl>
                                      </p:cBhvr>
                                    </p:animEffect>
                                    <p:anim calcmode="lin" valueType="num">
                                      <p:cBhvr>
                                        <p:cTn id="215" dur="1000" fill="hold"/>
                                        <p:tgtEl>
                                          <p:spTgt spid="450598"/>
                                        </p:tgtEl>
                                        <p:attrNameLst>
                                          <p:attrName>ppt_x</p:attrName>
                                        </p:attrNameLst>
                                      </p:cBhvr>
                                      <p:tavLst>
                                        <p:tav tm="0">
                                          <p:val>
                                            <p:strVal val="#ppt_x"/>
                                          </p:val>
                                        </p:tav>
                                        <p:tav tm="100000">
                                          <p:val>
                                            <p:strVal val="#ppt_x"/>
                                          </p:val>
                                        </p:tav>
                                      </p:tavLst>
                                    </p:anim>
                                    <p:anim calcmode="lin" valueType="num">
                                      <p:cBhvr>
                                        <p:cTn id="216" dur="1000" fill="hold"/>
                                        <p:tgtEl>
                                          <p:spTgt spid="450598"/>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grpId="0" nodeType="clickEffect">
                                  <p:stCondLst>
                                    <p:cond delay="0"/>
                                  </p:stCondLst>
                                  <p:childTnLst>
                                    <p:set>
                                      <p:cBhvr>
                                        <p:cTn id="220" dur="1" fill="hold">
                                          <p:stCondLst>
                                            <p:cond delay="0"/>
                                          </p:stCondLst>
                                        </p:cTn>
                                        <p:tgtEl>
                                          <p:spTgt spid="450600"/>
                                        </p:tgtEl>
                                        <p:attrNameLst>
                                          <p:attrName>style.visibility</p:attrName>
                                        </p:attrNameLst>
                                      </p:cBhvr>
                                      <p:to>
                                        <p:strVal val="visible"/>
                                      </p:to>
                                    </p:set>
                                    <p:animEffect transition="in" filter="wipe(down)">
                                      <p:cBhvr>
                                        <p:cTn id="221" dur="500"/>
                                        <p:tgtEl>
                                          <p:spTgt spid="450600"/>
                                        </p:tgtEl>
                                      </p:cBhvr>
                                    </p:animEffect>
                                  </p:childTnLst>
                                </p:cTn>
                              </p:par>
                              <p:par>
                                <p:cTn id="222" presetID="53" presetClass="entr" presetSubtype="0" fill="hold" grpId="0" nodeType="withEffect">
                                  <p:stCondLst>
                                    <p:cond delay="0"/>
                                  </p:stCondLst>
                                  <p:childTnLst>
                                    <p:set>
                                      <p:cBhvr>
                                        <p:cTn id="223" dur="1" fill="hold">
                                          <p:stCondLst>
                                            <p:cond delay="0"/>
                                          </p:stCondLst>
                                        </p:cTn>
                                        <p:tgtEl>
                                          <p:spTgt spid="450602"/>
                                        </p:tgtEl>
                                        <p:attrNameLst>
                                          <p:attrName>style.visibility</p:attrName>
                                        </p:attrNameLst>
                                      </p:cBhvr>
                                      <p:to>
                                        <p:strVal val="visible"/>
                                      </p:to>
                                    </p:set>
                                    <p:anim calcmode="lin" valueType="num">
                                      <p:cBhvr>
                                        <p:cTn id="224" dur="500" fill="hold"/>
                                        <p:tgtEl>
                                          <p:spTgt spid="450602"/>
                                        </p:tgtEl>
                                        <p:attrNameLst>
                                          <p:attrName>ppt_w</p:attrName>
                                        </p:attrNameLst>
                                      </p:cBhvr>
                                      <p:tavLst>
                                        <p:tav tm="0">
                                          <p:val>
                                            <p:fltVal val="0"/>
                                          </p:val>
                                        </p:tav>
                                        <p:tav tm="100000">
                                          <p:val>
                                            <p:strVal val="#ppt_w"/>
                                          </p:val>
                                        </p:tav>
                                      </p:tavLst>
                                    </p:anim>
                                    <p:anim calcmode="lin" valueType="num">
                                      <p:cBhvr>
                                        <p:cTn id="225" dur="500" fill="hold"/>
                                        <p:tgtEl>
                                          <p:spTgt spid="450602"/>
                                        </p:tgtEl>
                                        <p:attrNameLst>
                                          <p:attrName>ppt_h</p:attrName>
                                        </p:attrNameLst>
                                      </p:cBhvr>
                                      <p:tavLst>
                                        <p:tav tm="0">
                                          <p:val>
                                            <p:fltVal val="0"/>
                                          </p:val>
                                        </p:tav>
                                        <p:tav tm="100000">
                                          <p:val>
                                            <p:strVal val="#ppt_h"/>
                                          </p:val>
                                        </p:tav>
                                      </p:tavLst>
                                    </p:anim>
                                    <p:animEffect transition="in" filter="fade">
                                      <p:cBhvr>
                                        <p:cTn id="226" dur="500"/>
                                        <p:tgtEl>
                                          <p:spTgt spid="450602"/>
                                        </p:tgtEl>
                                      </p:cBhvr>
                                    </p:animEffect>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450608"/>
                                        </p:tgtEl>
                                        <p:attrNameLst>
                                          <p:attrName>style.visibility</p:attrName>
                                        </p:attrNameLst>
                                      </p:cBhvr>
                                      <p:to>
                                        <p:strVal val="visible"/>
                                      </p:to>
                                    </p:set>
                                    <p:animEffect transition="in" filter="fade">
                                      <p:cBhvr>
                                        <p:cTn id="231" dur="1000"/>
                                        <p:tgtEl>
                                          <p:spTgt spid="450608"/>
                                        </p:tgtEl>
                                      </p:cBhvr>
                                    </p:animEffect>
                                    <p:anim calcmode="lin" valueType="num">
                                      <p:cBhvr>
                                        <p:cTn id="232" dur="1000" fill="hold"/>
                                        <p:tgtEl>
                                          <p:spTgt spid="450608"/>
                                        </p:tgtEl>
                                        <p:attrNameLst>
                                          <p:attrName>ppt_x</p:attrName>
                                        </p:attrNameLst>
                                      </p:cBhvr>
                                      <p:tavLst>
                                        <p:tav tm="0">
                                          <p:val>
                                            <p:strVal val="#ppt_x"/>
                                          </p:val>
                                        </p:tav>
                                        <p:tav tm="100000">
                                          <p:val>
                                            <p:strVal val="#ppt_x"/>
                                          </p:val>
                                        </p:tav>
                                      </p:tavLst>
                                    </p:anim>
                                    <p:anim calcmode="lin" valueType="num">
                                      <p:cBhvr>
                                        <p:cTn id="233" dur="1000" fill="hold"/>
                                        <p:tgtEl>
                                          <p:spTgt spid="450608"/>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grpId="0" nodeType="clickEffect">
                                  <p:stCondLst>
                                    <p:cond delay="0"/>
                                  </p:stCondLst>
                                  <p:childTnLst>
                                    <p:set>
                                      <p:cBhvr>
                                        <p:cTn id="237" dur="1" fill="hold">
                                          <p:stCondLst>
                                            <p:cond delay="0"/>
                                          </p:stCondLst>
                                        </p:cTn>
                                        <p:tgtEl>
                                          <p:spTgt spid="450599"/>
                                        </p:tgtEl>
                                        <p:attrNameLst>
                                          <p:attrName>style.visibility</p:attrName>
                                        </p:attrNameLst>
                                      </p:cBhvr>
                                      <p:to>
                                        <p:strVal val="visible"/>
                                      </p:to>
                                    </p:set>
                                    <p:animEffect transition="in" filter="wipe(down)">
                                      <p:cBhvr>
                                        <p:cTn id="238" dur="500"/>
                                        <p:tgtEl>
                                          <p:spTgt spid="450599"/>
                                        </p:tgtEl>
                                      </p:cBhvr>
                                    </p:animEffect>
                                  </p:childTnLst>
                                </p:cTn>
                              </p:par>
                            </p:childTnLst>
                          </p:cTn>
                        </p:par>
                        <p:par>
                          <p:cTn id="239" fill="hold">
                            <p:stCondLst>
                              <p:cond delay="500"/>
                            </p:stCondLst>
                            <p:childTnLst>
                              <p:par>
                                <p:cTn id="240" presetID="53" presetClass="entr" presetSubtype="0" fill="hold" grpId="0" nodeType="afterEffect">
                                  <p:stCondLst>
                                    <p:cond delay="0"/>
                                  </p:stCondLst>
                                  <p:childTnLst>
                                    <p:set>
                                      <p:cBhvr>
                                        <p:cTn id="241" dur="1" fill="hold">
                                          <p:stCondLst>
                                            <p:cond delay="0"/>
                                          </p:stCondLst>
                                        </p:cTn>
                                        <p:tgtEl>
                                          <p:spTgt spid="450601"/>
                                        </p:tgtEl>
                                        <p:attrNameLst>
                                          <p:attrName>style.visibility</p:attrName>
                                        </p:attrNameLst>
                                      </p:cBhvr>
                                      <p:to>
                                        <p:strVal val="visible"/>
                                      </p:to>
                                    </p:set>
                                    <p:anim calcmode="lin" valueType="num">
                                      <p:cBhvr>
                                        <p:cTn id="242" dur="500" fill="hold"/>
                                        <p:tgtEl>
                                          <p:spTgt spid="450601"/>
                                        </p:tgtEl>
                                        <p:attrNameLst>
                                          <p:attrName>ppt_w</p:attrName>
                                        </p:attrNameLst>
                                      </p:cBhvr>
                                      <p:tavLst>
                                        <p:tav tm="0">
                                          <p:val>
                                            <p:fltVal val="0"/>
                                          </p:val>
                                        </p:tav>
                                        <p:tav tm="100000">
                                          <p:val>
                                            <p:strVal val="#ppt_w"/>
                                          </p:val>
                                        </p:tav>
                                      </p:tavLst>
                                    </p:anim>
                                    <p:anim calcmode="lin" valueType="num">
                                      <p:cBhvr>
                                        <p:cTn id="243" dur="500" fill="hold"/>
                                        <p:tgtEl>
                                          <p:spTgt spid="450601"/>
                                        </p:tgtEl>
                                        <p:attrNameLst>
                                          <p:attrName>ppt_h</p:attrName>
                                        </p:attrNameLst>
                                      </p:cBhvr>
                                      <p:tavLst>
                                        <p:tav tm="0">
                                          <p:val>
                                            <p:fltVal val="0"/>
                                          </p:val>
                                        </p:tav>
                                        <p:tav tm="100000">
                                          <p:val>
                                            <p:strVal val="#ppt_h"/>
                                          </p:val>
                                        </p:tav>
                                      </p:tavLst>
                                    </p:anim>
                                    <p:animEffect transition="in" filter="fade">
                                      <p:cBhvr>
                                        <p:cTn id="244" dur="500"/>
                                        <p:tgtEl>
                                          <p:spTgt spid="450601"/>
                                        </p:tgtEl>
                                      </p:cBhvr>
                                    </p:animEffect>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grpId="0" nodeType="clickEffect">
                                  <p:stCondLst>
                                    <p:cond delay="0"/>
                                  </p:stCondLst>
                                  <p:childTnLst>
                                    <p:set>
                                      <p:cBhvr>
                                        <p:cTn id="248" dur="1" fill="hold">
                                          <p:stCondLst>
                                            <p:cond delay="0"/>
                                          </p:stCondLst>
                                        </p:cTn>
                                        <p:tgtEl>
                                          <p:spTgt spid="450605"/>
                                        </p:tgtEl>
                                        <p:attrNameLst>
                                          <p:attrName>style.visibility</p:attrName>
                                        </p:attrNameLst>
                                      </p:cBhvr>
                                      <p:to>
                                        <p:strVal val="visible"/>
                                      </p:to>
                                    </p:set>
                                    <p:animEffect transition="in" filter="fade">
                                      <p:cBhvr>
                                        <p:cTn id="249" dur="1000"/>
                                        <p:tgtEl>
                                          <p:spTgt spid="450605"/>
                                        </p:tgtEl>
                                      </p:cBhvr>
                                    </p:animEffect>
                                    <p:anim calcmode="lin" valueType="num">
                                      <p:cBhvr>
                                        <p:cTn id="250" dur="1000" fill="hold"/>
                                        <p:tgtEl>
                                          <p:spTgt spid="450605"/>
                                        </p:tgtEl>
                                        <p:attrNameLst>
                                          <p:attrName>ppt_x</p:attrName>
                                        </p:attrNameLst>
                                      </p:cBhvr>
                                      <p:tavLst>
                                        <p:tav tm="0">
                                          <p:val>
                                            <p:strVal val="#ppt_x"/>
                                          </p:val>
                                        </p:tav>
                                        <p:tav tm="100000">
                                          <p:val>
                                            <p:strVal val="#ppt_x"/>
                                          </p:val>
                                        </p:tav>
                                      </p:tavLst>
                                    </p:anim>
                                    <p:anim calcmode="lin" valueType="num">
                                      <p:cBhvr>
                                        <p:cTn id="251" dur="1000" fill="hold"/>
                                        <p:tgtEl>
                                          <p:spTgt spid="450605"/>
                                        </p:tgtEl>
                                        <p:attrNameLst>
                                          <p:attrName>ppt_y</p:attrName>
                                        </p:attrNameLst>
                                      </p:cBhvr>
                                      <p:tavLst>
                                        <p:tav tm="0">
                                          <p:val>
                                            <p:strVal val="#ppt_y+.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49" presetClass="entr" presetSubtype="0" decel="100000" fill="hold" grpId="0" nodeType="clickEffect">
                                  <p:stCondLst>
                                    <p:cond delay="0"/>
                                  </p:stCondLst>
                                  <p:childTnLst>
                                    <p:set>
                                      <p:cBhvr>
                                        <p:cTn id="255" dur="1" fill="hold">
                                          <p:stCondLst>
                                            <p:cond delay="0"/>
                                          </p:stCondLst>
                                        </p:cTn>
                                        <p:tgtEl>
                                          <p:spTgt spid="450606"/>
                                        </p:tgtEl>
                                        <p:attrNameLst>
                                          <p:attrName>style.visibility</p:attrName>
                                        </p:attrNameLst>
                                      </p:cBhvr>
                                      <p:to>
                                        <p:strVal val="visible"/>
                                      </p:to>
                                    </p:set>
                                    <p:anim calcmode="lin" valueType="num">
                                      <p:cBhvr>
                                        <p:cTn id="256" dur="500" fill="hold"/>
                                        <p:tgtEl>
                                          <p:spTgt spid="450606"/>
                                        </p:tgtEl>
                                        <p:attrNameLst>
                                          <p:attrName>ppt_w</p:attrName>
                                        </p:attrNameLst>
                                      </p:cBhvr>
                                      <p:tavLst>
                                        <p:tav tm="0">
                                          <p:val>
                                            <p:fltVal val="0"/>
                                          </p:val>
                                        </p:tav>
                                        <p:tav tm="100000">
                                          <p:val>
                                            <p:strVal val="#ppt_w"/>
                                          </p:val>
                                        </p:tav>
                                      </p:tavLst>
                                    </p:anim>
                                    <p:anim calcmode="lin" valueType="num">
                                      <p:cBhvr>
                                        <p:cTn id="257" dur="500" fill="hold"/>
                                        <p:tgtEl>
                                          <p:spTgt spid="450606"/>
                                        </p:tgtEl>
                                        <p:attrNameLst>
                                          <p:attrName>ppt_h</p:attrName>
                                        </p:attrNameLst>
                                      </p:cBhvr>
                                      <p:tavLst>
                                        <p:tav tm="0">
                                          <p:val>
                                            <p:fltVal val="0"/>
                                          </p:val>
                                        </p:tav>
                                        <p:tav tm="100000">
                                          <p:val>
                                            <p:strVal val="#ppt_h"/>
                                          </p:val>
                                        </p:tav>
                                      </p:tavLst>
                                    </p:anim>
                                    <p:anim calcmode="lin" valueType="num">
                                      <p:cBhvr>
                                        <p:cTn id="258" dur="500" fill="hold"/>
                                        <p:tgtEl>
                                          <p:spTgt spid="450606"/>
                                        </p:tgtEl>
                                        <p:attrNameLst>
                                          <p:attrName>style.rotation</p:attrName>
                                        </p:attrNameLst>
                                      </p:cBhvr>
                                      <p:tavLst>
                                        <p:tav tm="0">
                                          <p:val>
                                            <p:fltVal val="360"/>
                                          </p:val>
                                        </p:tav>
                                        <p:tav tm="100000">
                                          <p:val>
                                            <p:fltVal val="0"/>
                                          </p:val>
                                        </p:tav>
                                      </p:tavLst>
                                    </p:anim>
                                    <p:animEffect transition="in" filter="fade">
                                      <p:cBhvr>
                                        <p:cTn id="259" dur="500"/>
                                        <p:tgtEl>
                                          <p:spTgt spid="450606"/>
                                        </p:tgtEl>
                                      </p:cBhvr>
                                    </p:animEffect>
                                  </p:childTnLst>
                                </p:cTn>
                              </p:par>
                            </p:childTnLst>
                          </p:cTn>
                        </p:par>
                      </p:childTnLst>
                    </p:cTn>
                  </p:par>
                  <p:par>
                    <p:cTn id="260" fill="hold">
                      <p:stCondLst>
                        <p:cond delay="indefinite"/>
                      </p:stCondLst>
                      <p:childTnLst>
                        <p:par>
                          <p:cTn id="261" fill="hold">
                            <p:stCondLst>
                              <p:cond delay="0"/>
                            </p:stCondLst>
                            <p:childTnLst>
                              <p:par>
                                <p:cTn id="262" presetID="47" presetClass="entr" presetSubtype="0" fill="hold" grpId="0" nodeType="clickEffect">
                                  <p:stCondLst>
                                    <p:cond delay="0"/>
                                  </p:stCondLst>
                                  <p:childTnLst>
                                    <p:set>
                                      <p:cBhvr>
                                        <p:cTn id="263" dur="1" fill="hold">
                                          <p:stCondLst>
                                            <p:cond delay="0"/>
                                          </p:stCondLst>
                                        </p:cTn>
                                        <p:tgtEl>
                                          <p:spTgt spid="450603"/>
                                        </p:tgtEl>
                                        <p:attrNameLst>
                                          <p:attrName>style.visibility</p:attrName>
                                        </p:attrNameLst>
                                      </p:cBhvr>
                                      <p:to>
                                        <p:strVal val="visible"/>
                                      </p:to>
                                    </p:set>
                                    <p:animEffect transition="in" filter="fade">
                                      <p:cBhvr>
                                        <p:cTn id="264" dur="1000"/>
                                        <p:tgtEl>
                                          <p:spTgt spid="450603"/>
                                        </p:tgtEl>
                                      </p:cBhvr>
                                    </p:animEffect>
                                    <p:anim calcmode="lin" valueType="num">
                                      <p:cBhvr>
                                        <p:cTn id="265" dur="1000" fill="hold"/>
                                        <p:tgtEl>
                                          <p:spTgt spid="450603"/>
                                        </p:tgtEl>
                                        <p:attrNameLst>
                                          <p:attrName>ppt_x</p:attrName>
                                        </p:attrNameLst>
                                      </p:cBhvr>
                                      <p:tavLst>
                                        <p:tav tm="0">
                                          <p:val>
                                            <p:strVal val="#ppt_x"/>
                                          </p:val>
                                        </p:tav>
                                        <p:tav tm="100000">
                                          <p:val>
                                            <p:strVal val="#ppt_x"/>
                                          </p:val>
                                        </p:tav>
                                      </p:tavLst>
                                    </p:anim>
                                    <p:anim calcmode="lin" valueType="num">
                                      <p:cBhvr>
                                        <p:cTn id="266" dur="1000" fill="hold"/>
                                        <p:tgtEl>
                                          <p:spTgt spid="450603"/>
                                        </p:tgtEl>
                                        <p:attrNameLst>
                                          <p:attrName>ppt_y</p:attrName>
                                        </p:attrNameLst>
                                      </p:cBhvr>
                                      <p:tavLst>
                                        <p:tav tm="0">
                                          <p:val>
                                            <p:strVal val="#ppt_y-.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49" presetClass="entr" presetSubtype="0" decel="100000" fill="hold" grpId="0" nodeType="clickEffect">
                                  <p:stCondLst>
                                    <p:cond delay="0"/>
                                  </p:stCondLst>
                                  <p:childTnLst>
                                    <p:set>
                                      <p:cBhvr>
                                        <p:cTn id="270" dur="1" fill="hold">
                                          <p:stCondLst>
                                            <p:cond delay="0"/>
                                          </p:stCondLst>
                                        </p:cTn>
                                        <p:tgtEl>
                                          <p:spTgt spid="450604"/>
                                        </p:tgtEl>
                                        <p:attrNameLst>
                                          <p:attrName>style.visibility</p:attrName>
                                        </p:attrNameLst>
                                      </p:cBhvr>
                                      <p:to>
                                        <p:strVal val="visible"/>
                                      </p:to>
                                    </p:set>
                                    <p:anim calcmode="lin" valueType="num">
                                      <p:cBhvr>
                                        <p:cTn id="271" dur="500" fill="hold"/>
                                        <p:tgtEl>
                                          <p:spTgt spid="450604"/>
                                        </p:tgtEl>
                                        <p:attrNameLst>
                                          <p:attrName>ppt_w</p:attrName>
                                        </p:attrNameLst>
                                      </p:cBhvr>
                                      <p:tavLst>
                                        <p:tav tm="0">
                                          <p:val>
                                            <p:fltVal val="0"/>
                                          </p:val>
                                        </p:tav>
                                        <p:tav tm="100000">
                                          <p:val>
                                            <p:strVal val="#ppt_w"/>
                                          </p:val>
                                        </p:tav>
                                      </p:tavLst>
                                    </p:anim>
                                    <p:anim calcmode="lin" valueType="num">
                                      <p:cBhvr>
                                        <p:cTn id="272" dur="500" fill="hold"/>
                                        <p:tgtEl>
                                          <p:spTgt spid="450604"/>
                                        </p:tgtEl>
                                        <p:attrNameLst>
                                          <p:attrName>ppt_h</p:attrName>
                                        </p:attrNameLst>
                                      </p:cBhvr>
                                      <p:tavLst>
                                        <p:tav tm="0">
                                          <p:val>
                                            <p:fltVal val="0"/>
                                          </p:val>
                                        </p:tav>
                                        <p:tav tm="100000">
                                          <p:val>
                                            <p:strVal val="#ppt_h"/>
                                          </p:val>
                                        </p:tav>
                                      </p:tavLst>
                                    </p:anim>
                                    <p:anim calcmode="lin" valueType="num">
                                      <p:cBhvr>
                                        <p:cTn id="273" dur="500" fill="hold"/>
                                        <p:tgtEl>
                                          <p:spTgt spid="450604"/>
                                        </p:tgtEl>
                                        <p:attrNameLst>
                                          <p:attrName>style.rotation</p:attrName>
                                        </p:attrNameLst>
                                      </p:cBhvr>
                                      <p:tavLst>
                                        <p:tav tm="0">
                                          <p:val>
                                            <p:fltVal val="360"/>
                                          </p:val>
                                        </p:tav>
                                        <p:tav tm="100000">
                                          <p:val>
                                            <p:fltVal val="0"/>
                                          </p:val>
                                        </p:tav>
                                      </p:tavLst>
                                    </p:anim>
                                    <p:animEffect transition="in" filter="fade">
                                      <p:cBhvr>
                                        <p:cTn id="274" dur="500"/>
                                        <p:tgtEl>
                                          <p:spTgt spid="450604"/>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450609"/>
                                        </p:tgtEl>
                                        <p:attrNameLst>
                                          <p:attrName>style.visibility</p:attrName>
                                        </p:attrNameLst>
                                      </p:cBhvr>
                                      <p:to>
                                        <p:strVal val="visible"/>
                                      </p:to>
                                    </p:set>
                                    <p:animEffect transition="in" filter="wipe(left)">
                                      <p:cBhvr>
                                        <p:cTn id="279" dur="500"/>
                                        <p:tgtEl>
                                          <p:spTgt spid="450609"/>
                                        </p:tgtEl>
                                      </p:cBhvr>
                                    </p:animEffect>
                                  </p:childTnLst>
                                </p:cTn>
                              </p:par>
                              <p:par>
                                <p:cTn id="280" presetID="10" presetClass="entr" presetSubtype="0" fill="hold" nodeType="withEffect">
                                  <p:stCondLst>
                                    <p:cond delay="0"/>
                                  </p:stCondLst>
                                  <p:childTnLst>
                                    <p:set>
                                      <p:cBhvr>
                                        <p:cTn id="281" dur="1" fill="hold">
                                          <p:stCondLst>
                                            <p:cond delay="0"/>
                                          </p:stCondLst>
                                        </p:cTn>
                                        <p:tgtEl>
                                          <p:spTgt spid="3"/>
                                        </p:tgtEl>
                                        <p:attrNameLst>
                                          <p:attrName>style.visibility</p:attrName>
                                        </p:attrNameLst>
                                      </p:cBhvr>
                                      <p:to>
                                        <p:strVal val="visible"/>
                                      </p:to>
                                    </p:set>
                                    <p:animEffect transition="in" filter="fade">
                                      <p:cBhvr>
                                        <p:cTn id="282" dur="2000"/>
                                        <p:tgtEl>
                                          <p:spTgt spid="3"/>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450613"/>
                                        </p:tgtEl>
                                        <p:attrNameLst>
                                          <p:attrName>style.visibility</p:attrName>
                                        </p:attrNameLst>
                                      </p:cBhvr>
                                      <p:to>
                                        <p:strVal val="visible"/>
                                      </p:to>
                                    </p:set>
                                    <p:animEffect transition="in" filter="dissolve">
                                      <p:cBhvr>
                                        <p:cTn id="287" dur="500"/>
                                        <p:tgtEl>
                                          <p:spTgt spid="450613"/>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grpId="0" nodeType="clickEffect">
                                  <p:stCondLst>
                                    <p:cond delay="0"/>
                                  </p:stCondLst>
                                  <p:childTnLst>
                                    <p:set>
                                      <p:cBhvr>
                                        <p:cTn id="291" dur="1" fill="hold">
                                          <p:stCondLst>
                                            <p:cond delay="0"/>
                                          </p:stCondLst>
                                        </p:cTn>
                                        <p:tgtEl>
                                          <p:spTgt spid="450614"/>
                                        </p:tgtEl>
                                        <p:attrNameLst>
                                          <p:attrName>style.visibility</p:attrName>
                                        </p:attrNameLst>
                                      </p:cBhvr>
                                      <p:to>
                                        <p:strVal val="visible"/>
                                      </p:to>
                                    </p:set>
                                    <p:animEffect transition="in" filter="dissolve">
                                      <p:cBhvr>
                                        <p:cTn id="292" dur="500"/>
                                        <p:tgtEl>
                                          <p:spTgt spid="450614"/>
                                        </p:tgtEl>
                                      </p:cBhvr>
                                    </p:animEffect>
                                  </p:childTnLst>
                                </p:cTn>
                              </p:par>
                            </p:childTnLst>
                          </p:cTn>
                        </p:par>
                      </p:childTnLst>
                    </p:cTn>
                  </p:par>
                  <p:par>
                    <p:cTn id="293" fill="hold">
                      <p:stCondLst>
                        <p:cond delay="indefinite"/>
                      </p:stCondLst>
                      <p:childTnLst>
                        <p:par>
                          <p:cTn id="294" fill="hold">
                            <p:stCondLst>
                              <p:cond delay="0"/>
                            </p:stCondLst>
                            <p:childTnLst>
                              <p:par>
                                <p:cTn id="295" presetID="53" presetClass="entr" presetSubtype="0" fill="hold" grpId="0" nodeType="clickEffect">
                                  <p:stCondLst>
                                    <p:cond delay="0"/>
                                  </p:stCondLst>
                                  <p:childTnLst>
                                    <p:set>
                                      <p:cBhvr>
                                        <p:cTn id="296" dur="1" fill="hold">
                                          <p:stCondLst>
                                            <p:cond delay="0"/>
                                          </p:stCondLst>
                                        </p:cTn>
                                        <p:tgtEl>
                                          <p:spTgt spid="450615"/>
                                        </p:tgtEl>
                                        <p:attrNameLst>
                                          <p:attrName>style.visibility</p:attrName>
                                        </p:attrNameLst>
                                      </p:cBhvr>
                                      <p:to>
                                        <p:strVal val="visible"/>
                                      </p:to>
                                    </p:set>
                                    <p:anim calcmode="lin" valueType="num">
                                      <p:cBhvr>
                                        <p:cTn id="297" dur="500" fill="hold"/>
                                        <p:tgtEl>
                                          <p:spTgt spid="450615"/>
                                        </p:tgtEl>
                                        <p:attrNameLst>
                                          <p:attrName>ppt_w</p:attrName>
                                        </p:attrNameLst>
                                      </p:cBhvr>
                                      <p:tavLst>
                                        <p:tav tm="0">
                                          <p:val>
                                            <p:fltVal val="0"/>
                                          </p:val>
                                        </p:tav>
                                        <p:tav tm="100000">
                                          <p:val>
                                            <p:strVal val="#ppt_w"/>
                                          </p:val>
                                        </p:tav>
                                      </p:tavLst>
                                    </p:anim>
                                    <p:anim calcmode="lin" valueType="num">
                                      <p:cBhvr>
                                        <p:cTn id="298" dur="500" fill="hold"/>
                                        <p:tgtEl>
                                          <p:spTgt spid="450615"/>
                                        </p:tgtEl>
                                        <p:attrNameLst>
                                          <p:attrName>ppt_h</p:attrName>
                                        </p:attrNameLst>
                                      </p:cBhvr>
                                      <p:tavLst>
                                        <p:tav tm="0">
                                          <p:val>
                                            <p:fltVal val="0"/>
                                          </p:val>
                                        </p:tav>
                                        <p:tav tm="100000">
                                          <p:val>
                                            <p:strVal val="#ppt_h"/>
                                          </p:val>
                                        </p:tav>
                                      </p:tavLst>
                                    </p:anim>
                                    <p:animEffect transition="in" filter="fade">
                                      <p:cBhvr>
                                        <p:cTn id="299" dur="500"/>
                                        <p:tgtEl>
                                          <p:spTgt spid="450615"/>
                                        </p:tgtEl>
                                      </p:cBhvr>
                                    </p:animEffect>
                                  </p:childTnLst>
                                </p:cTn>
                              </p:par>
                            </p:childTnLst>
                          </p:cTn>
                        </p:par>
                        <p:par>
                          <p:cTn id="300" fill="hold">
                            <p:stCondLst>
                              <p:cond delay="500"/>
                            </p:stCondLst>
                            <p:childTnLst>
                              <p:par>
                                <p:cTn id="301" presetID="10" presetClass="entr" presetSubtype="0" fill="hold" grpId="0" nodeType="afterEffect">
                                  <p:stCondLst>
                                    <p:cond delay="0"/>
                                  </p:stCondLst>
                                  <p:childTnLst>
                                    <p:set>
                                      <p:cBhvr>
                                        <p:cTn id="302" dur="1" fill="hold">
                                          <p:stCondLst>
                                            <p:cond delay="0"/>
                                          </p:stCondLst>
                                        </p:cTn>
                                        <p:tgtEl>
                                          <p:spTgt spid="450616"/>
                                        </p:tgtEl>
                                        <p:attrNameLst>
                                          <p:attrName>style.visibility</p:attrName>
                                        </p:attrNameLst>
                                      </p:cBhvr>
                                      <p:to>
                                        <p:strVal val="visible"/>
                                      </p:to>
                                    </p:set>
                                    <p:animEffect transition="in" filter="fade">
                                      <p:cBhvr>
                                        <p:cTn id="303" dur="2000"/>
                                        <p:tgtEl>
                                          <p:spTgt spid="45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1" grpId="0"/>
      <p:bldP spid="450591" grpId="1"/>
      <p:bldP spid="450592" grpId="0"/>
      <p:bldP spid="450592" grpId="1"/>
      <p:bldP spid="450592" grpId="2"/>
      <p:bldP spid="450565" grpId="0"/>
      <p:bldP spid="450566" grpId="0"/>
      <p:bldP spid="450568" grpId="0"/>
      <p:bldP spid="450568" grpId="1"/>
      <p:bldP spid="450573" grpId="0"/>
      <p:bldP spid="450573" grpId="1"/>
      <p:bldP spid="450573" grpId="2"/>
      <p:bldP spid="450572" grpId="0"/>
      <p:bldP spid="450572" grpId="1"/>
      <p:bldP spid="450572" grpId="2"/>
      <p:bldP spid="450567" grpId="0"/>
      <p:bldP spid="450567" grpId="1"/>
      <p:bldP spid="450569" grpId="0"/>
      <p:bldP spid="450570" grpId="0" animBg="1"/>
      <p:bldP spid="450574" grpId="0"/>
      <p:bldP spid="450574" grpId="1"/>
      <p:bldP spid="450576" grpId="0"/>
      <p:bldP spid="450577" grpId="0"/>
      <p:bldP spid="450578" grpId="0"/>
      <p:bldP spid="450579" grpId="0"/>
      <p:bldP spid="450581" grpId="0"/>
      <p:bldP spid="450583" grpId="0"/>
      <p:bldP spid="450584" grpId="0"/>
      <p:bldP spid="450584" grpId="1"/>
      <p:bldP spid="450585" grpId="0" animBg="1"/>
      <p:bldP spid="450586" grpId="0"/>
      <p:bldP spid="450586" grpId="1"/>
      <p:bldP spid="450587" grpId="0"/>
      <p:bldP spid="450587" grpId="1"/>
      <p:bldP spid="450588" grpId="0"/>
      <p:bldP spid="450588" grpId="1"/>
      <p:bldP spid="450590" grpId="0"/>
      <p:bldP spid="450590" grpId="1"/>
      <p:bldP spid="450593" grpId="0"/>
      <p:bldP spid="450594" grpId="0"/>
      <p:bldP spid="450597" grpId="0"/>
      <p:bldP spid="450598" grpId="0"/>
      <p:bldP spid="450599" grpId="0" animBg="1"/>
      <p:bldP spid="450600" grpId="0" animBg="1"/>
      <p:bldP spid="450601" grpId="0"/>
      <p:bldP spid="450602" grpId="0"/>
      <p:bldP spid="450603" grpId="0"/>
      <p:bldP spid="450604" grpId="0"/>
      <p:bldP spid="450605" grpId="0"/>
      <p:bldP spid="450606" grpId="0"/>
      <p:bldP spid="450608" grpId="0"/>
      <p:bldP spid="450609" grpId="0"/>
      <p:bldP spid="450613" grpId="0"/>
      <p:bldP spid="450614" grpId="0"/>
      <p:bldP spid="450615" grpId="0"/>
      <p:bldP spid="45061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1 Mole of Particles</a:t>
            </a:r>
          </a:p>
        </p:txBody>
      </p:sp>
      <p:pic>
        <p:nvPicPr>
          <p:cNvPr id="28675" name="Picture 4" descr="1 mole of particles"/>
          <p:cNvPicPr>
            <a:picLocks noChangeAspect="1" noChangeArrowheads="1"/>
          </p:cNvPicPr>
          <p:nvPr/>
        </p:nvPicPr>
        <p:blipFill>
          <a:blip r:embed="rId3" cstate="print">
            <a:clrChange>
              <a:clrFrom>
                <a:srgbClr val="EFEEF3"/>
              </a:clrFrom>
              <a:clrTo>
                <a:srgbClr val="EFEEF3">
                  <a:alpha val="0"/>
                </a:srgbClr>
              </a:clrTo>
            </a:clrChange>
            <a:lum bright="2000" contrast="12000"/>
          </a:blip>
          <a:srcRect l="3922" t="8820" r="2942" b="11398"/>
          <a:stretch>
            <a:fillRect/>
          </a:stretch>
        </p:blipFill>
        <p:spPr bwMode="auto">
          <a:xfrm>
            <a:off x="609600" y="1828800"/>
            <a:ext cx="7924800" cy="4087813"/>
          </a:xfrm>
          <a:prstGeom prst="rect">
            <a:avLst/>
          </a:prstGeom>
          <a:noFill/>
          <a:ln w="9525">
            <a:noFill/>
            <a:miter lim="800000"/>
            <a:headEnd/>
            <a:tailEnd/>
          </a:ln>
        </p:spPr>
      </p:pic>
      <p:sp>
        <p:nvSpPr>
          <p:cNvPr id="28676"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539015" y="533399"/>
            <a:ext cx="8071585" cy="1516781"/>
          </a:xfrm>
        </p:spPr>
        <p:txBody>
          <a:bodyPr/>
          <a:lstStyle/>
          <a:p>
            <a:pPr eaLnBrk="1" hangingPunct="1"/>
            <a:r>
              <a:rPr lang="en-US" sz="4000" dirty="0" smtClean="0"/>
              <a:t>Reminder…</a:t>
            </a:r>
            <a:br>
              <a:rPr lang="en-US" sz="4000" dirty="0" smtClean="0"/>
            </a:br>
            <a:r>
              <a:rPr lang="en-US" sz="4000" dirty="0" smtClean="0"/>
              <a:t>Molecular </a:t>
            </a:r>
            <a:r>
              <a:rPr lang="en-US" sz="4000" dirty="0" smtClean="0"/>
              <a:t>Weight and Molar Mass</a:t>
            </a:r>
          </a:p>
        </p:txBody>
      </p:sp>
      <p:sp>
        <p:nvSpPr>
          <p:cNvPr id="224261" name="Text Box 5"/>
          <p:cNvSpPr txBox="1">
            <a:spLocks noChangeArrowheads="1"/>
          </p:cNvSpPr>
          <p:nvPr/>
        </p:nvSpPr>
        <p:spPr bwMode="auto">
          <a:xfrm>
            <a:off x="974725" y="2020888"/>
            <a:ext cx="6651625" cy="822325"/>
          </a:xfrm>
          <a:prstGeom prst="rect">
            <a:avLst/>
          </a:prstGeom>
          <a:noFill/>
          <a:ln w="9525">
            <a:noFill/>
            <a:miter lim="800000"/>
            <a:headEnd/>
            <a:tailEnd/>
          </a:ln>
          <a:effectLst/>
        </p:spPr>
        <p:txBody>
          <a:bodyPr wrap="none">
            <a:spAutoFit/>
          </a:bodyPr>
          <a:lstStyle/>
          <a:p>
            <a:pPr>
              <a:defRPr/>
            </a:pPr>
            <a:r>
              <a:rPr lang="en-US" sz="2400" b="1">
                <a:solidFill>
                  <a:schemeClr val="accent2"/>
                </a:solidFill>
                <a:effectLst>
                  <a:outerShdw blurRad="38100" dist="38100" dir="2700000" algn="tl">
                    <a:srgbClr val="C0C0C0"/>
                  </a:outerShdw>
                </a:effectLst>
              </a:rPr>
              <a:t>Molecular weight </a:t>
            </a:r>
            <a:r>
              <a:rPr lang="en-US" sz="2400"/>
              <a:t>is the sum of atomic weights </a:t>
            </a:r>
          </a:p>
          <a:p>
            <a:pPr>
              <a:defRPr/>
            </a:pPr>
            <a:r>
              <a:rPr lang="en-US" sz="2400"/>
              <a:t>          of all atoms in the molecule.</a:t>
            </a:r>
            <a:endParaRPr lang="en-US" sz="2400" b="1">
              <a:solidFill>
                <a:schemeClr val="accent2"/>
              </a:solidFill>
              <a:effectLst>
                <a:outerShdw blurRad="38100" dist="38100" dir="2700000" algn="tl">
                  <a:srgbClr val="C0C0C0"/>
                </a:outerShdw>
              </a:effectLst>
            </a:endParaRPr>
          </a:p>
        </p:txBody>
      </p:sp>
      <p:sp>
        <p:nvSpPr>
          <p:cNvPr id="224262" name="Text Box 6"/>
          <p:cNvSpPr txBox="1">
            <a:spLocks noChangeArrowheads="1"/>
          </p:cNvSpPr>
          <p:nvPr/>
        </p:nvSpPr>
        <p:spPr bwMode="auto">
          <a:xfrm>
            <a:off x="968375" y="4221163"/>
            <a:ext cx="5837238" cy="457200"/>
          </a:xfrm>
          <a:prstGeom prst="rect">
            <a:avLst/>
          </a:prstGeom>
          <a:noFill/>
          <a:ln w="9525">
            <a:noFill/>
            <a:miter lim="800000"/>
            <a:headEnd/>
            <a:tailEnd/>
          </a:ln>
          <a:effectLst/>
        </p:spPr>
        <p:txBody>
          <a:bodyPr wrap="none">
            <a:spAutoFit/>
          </a:bodyPr>
          <a:lstStyle/>
          <a:p>
            <a:pPr>
              <a:defRPr/>
            </a:pPr>
            <a:r>
              <a:rPr lang="en-US" sz="2400" b="1">
                <a:solidFill>
                  <a:schemeClr val="accent2"/>
                </a:solidFill>
                <a:effectLst>
                  <a:outerShdw blurRad="38100" dist="38100" dir="2700000" algn="tl">
                    <a:srgbClr val="C0C0C0"/>
                  </a:outerShdw>
                </a:effectLst>
              </a:rPr>
              <a:t>Molar mass </a:t>
            </a:r>
            <a:r>
              <a:rPr lang="en-US" sz="2400"/>
              <a:t>= molecular weight in grams.</a:t>
            </a:r>
            <a:endParaRPr lang="en-US" sz="2400" b="1">
              <a:solidFill>
                <a:schemeClr val="accent2"/>
              </a:solidFill>
              <a:effectLst>
                <a:outerShdw blurRad="38100" dist="38100" dir="2700000" algn="tl">
                  <a:srgbClr val="C0C0C0"/>
                </a:outerShdw>
              </a:effectLst>
            </a:endParaRPr>
          </a:p>
        </p:txBody>
      </p:sp>
      <p:sp>
        <p:nvSpPr>
          <p:cNvPr id="30725" name="Text Box 7"/>
          <p:cNvSpPr txBox="1">
            <a:spLocks noChangeArrowheads="1"/>
          </p:cNvSpPr>
          <p:nvPr/>
        </p:nvSpPr>
        <p:spPr bwMode="auto">
          <a:xfrm>
            <a:off x="2698750" y="2932113"/>
            <a:ext cx="5607050" cy="366712"/>
          </a:xfrm>
          <a:prstGeom prst="rect">
            <a:avLst/>
          </a:prstGeom>
          <a:noFill/>
          <a:ln w="9525">
            <a:noFill/>
            <a:miter lim="800000"/>
            <a:headEnd/>
            <a:tailEnd/>
          </a:ln>
        </p:spPr>
        <p:txBody>
          <a:bodyPr wrap="none">
            <a:spAutoFit/>
          </a:bodyPr>
          <a:lstStyle/>
          <a:p>
            <a:r>
              <a:rPr lang="en-US" sz="1800"/>
              <a:t>example:  NaCl has a molecular weight of 58.5 a.m.u.</a:t>
            </a:r>
          </a:p>
        </p:txBody>
      </p:sp>
      <p:sp>
        <p:nvSpPr>
          <p:cNvPr id="30726" name="Text Box 8"/>
          <p:cNvSpPr txBox="1">
            <a:spLocks noChangeArrowheads="1"/>
          </p:cNvSpPr>
          <p:nvPr/>
        </p:nvSpPr>
        <p:spPr bwMode="auto">
          <a:xfrm>
            <a:off x="2698750" y="4829175"/>
            <a:ext cx="5073650" cy="366713"/>
          </a:xfrm>
          <a:prstGeom prst="rect">
            <a:avLst/>
          </a:prstGeom>
          <a:noFill/>
          <a:ln w="9525">
            <a:noFill/>
            <a:miter lim="800000"/>
            <a:headEnd/>
            <a:tailEnd/>
          </a:ln>
        </p:spPr>
        <p:txBody>
          <a:bodyPr wrap="none">
            <a:spAutoFit/>
          </a:bodyPr>
          <a:lstStyle/>
          <a:p>
            <a:r>
              <a:rPr lang="en-US" sz="1800"/>
              <a:t>example:  NaCl has a molar mass of 58.5 grams</a:t>
            </a:r>
          </a:p>
        </p:txBody>
      </p:sp>
      <p:sp>
        <p:nvSpPr>
          <p:cNvPr id="30727" name="Text Box 9"/>
          <p:cNvSpPr txBox="1">
            <a:spLocks noChangeArrowheads="1"/>
          </p:cNvSpPr>
          <p:nvPr/>
        </p:nvSpPr>
        <p:spPr bwMode="auto">
          <a:xfrm>
            <a:off x="2698750" y="3290888"/>
            <a:ext cx="4794250" cy="366712"/>
          </a:xfrm>
          <a:prstGeom prst="rect">
            <a:avLst/>
          </a:prstGeom>
          <a:noFill/>
          <a:ln w="9525">
            <a:noFill/>
            <a:miter lim="800000"/>
            <a:headEnd/>
            <a:tailEnd/>
          </a:ln>
        </p:spPr>
        <p:txBody>
          <a:bodyPr wrap="none">
            <a:spAutoFit/>
          </a:bodyPr>
          <a:lstStyle/>
          <a:p>
            <a:r>
              <a:rPr lang="en-US" sz="1800"/>
              <a:t>this is composed of a single molecule of NaCl</a:t>
            </a:r>
          </a:p>
        </p:txBody>
      </p:sp>
      <p:sp>
        <p:nvSpPr>
          <p:cNvPr id="30728" name="Text Box 10"/>
          <p:cNvSpPr txBox="1">
            <a:spLocks noChangeArrowheads="1"/>
          </p:cNvSpPr>
          <p:nvPr/>
        </p:nvSpPr>
        <p:spPr bwMode="auto">
          <a:xfrm>
            <a:off x="2673350" y="5195888"/>
            <a:ext cx="5356225" cy="366712"/>
          </a:xfrm>
          <a:prstGeom prst="rect">
            <a:avLst/>
          </a:prstGeom>
          <a:noFill/>
          <a:ln w="9525">
            <a:noFill/>
            <a:miter lim="800000"/>
            <a:headEnd/>
            <a:tailEnd/>
          </a:ln>
        </p:spPr>
        <p:txBody>
          <a:bodyPr wrap="none">
            <a:spAutoFit/>
          </a:bodyPr>
          <a:lstStyle/>
          <a:p>
            <a:r>
              <a:rPr lang="en-US" sz="1800"/>
              <a:t>this is composed of a 6.02 x10</a:t>
            </a:r>
            <a:r>
              <a:rPr lang="en-US" sz="1800" baseline="30000"/>
              <a:t>23</a:t>
            </a:r>
            <a:r>
              <a:rPr lang="en-US" sz="1800"/>
              <a:t> molecules of NaCl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ppt/theme/themeOverride3.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otalTime>3560</TotalTime>
  <Words>7234</Words>
  <Application>Microsoft Office PowerPoint</Application>
  <PresentationFormat>On-screen Show (4:3)</PresentationFormat>
  <Paragraphs>1866</Paragraphs>
  <Slides>78</Slides>
  <Notes>78</Notes>
  <HiddenSlides>12</HiddenSlides>
  <MMClips>4</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78</vt:i4>
      </vt:variant>
      <vt:variant>
        <vt:lpstr>Custom Shows</vt:lpstr>
      </vt:variant>
      <vt:variant>
        <vt:i4>17</vt:i4>
      </vt:variant>
    </vt:vector>
  </HeadingPairs>
  <TitlesOfParts>
    <vt:vector size="97" baseType="lpstr">
      <vt:lpstr>1_Default Design</vt:lpstr>
      <vt:lpstr>Clip</vt:lpstr>
      <vt:lpstr>Stoichiometry</vt:lpstr>
      <vt:lpstr>Stoichiometry</vt:lpstr>
      <vt:lpstr>CH4 + 2 O2      CO2 +  2 H2O</vt:lpstr>
      <vt:lpstr>Reactants   Products</vt:lpstr>
      <vt:lpstr>Meaning of Chemical Formula</vt:lpstr>
      <vt:lpstr>Counting Atoms</vt:lpstr>
      <vt:lpstr>Amadeo  Avogadro (1776 – 1856) </vt:lpstr>
      <vt:lpstr>1 Mole of Particles</vt:lpstr>
      <vt:lpstr>Reminder… Molecular Weight and Molar Mass</vt:lpstr>
      <vt:lpstr>The Molar Mass and Number of Particles in One-Mole Quantities </vt:lpstr>
      <vt:lpstr>Chemical Equations</vt:lpstr>
      <vt:lpstr>Combustion of a Hydrocarbon</vt:lpstr>
      <vt:lpstr>Slide 13</vt:lpstr>
      <vt:lpstr>Slide 14</vt:lpstr>
      <vt:lpstr>Formation of Ammonia</vt:lpstr>
      <vt:lpstr>Proportional Relationships</vt:lpstr>
      <vt:lpstr>Stoichiometry Steps</vt:lpstr>
      <vt:lpstr>Slide 18</vt:lpstr>
      <vt:lpstr>Stoichiometry Problems</vt:lpstr>
      <vt:lpstr>Stoichiometry Problems</vt:lpstr>
      <vt:lpstr>Slide 21</vt:lpstr>
      <vt:lpstr>Slide 22</vt:lpstr>
      <vt:lpstr>Stoichiometry</vt:lpstr>
      <vt:lpstr>Stoichiometry</vt:lpstr>
      <vt:lpstr>Slide 25</vt:lpstr>
      <vt:lpstr>Limiting Reactants</vt:lpstr>
      <vt:lpstr>Limiting Reactants</vt:lpstr>
      <vt:lpstr>Container 1</vt:lpstr>
      <vt:lpstr>Before and After Reaction 1</vt:lpstr>
      <vt:lpstr>Container 2</vt:lpstr>
      <vt:lpstr>Before and After Reaction 2</vt:lpstr>
      <vt:lpstr>Real-World Stoichiometry: Limiting Reactants</vt:lpstr>
      <vt:lpstr>Limiting Reactants</vt:lpstr>
      <vt:lpstr>The Limiting Reactant</vt:lpstr>
      <vt:lpstr>The Limiting Reactant</vt:lpstr>
      <vt:lpstr>Limiting Reactants</vt:lpstr>
      <vt:lpstr>Limiting Reactants</vt:lpstr>
      <vt:lpstr>Limiting Reactants – Method 1</vt:lpstr>
      <vt:lpstr>Limiting Reactants – Method 2</vt:lpstr>
      <vt:lpstr>Generic Stoichiometry</vt:lpstr>
      <vt:lpstr>Slide 41</vt:lpstr>
      <vt:lpstr>Slide 42</vt:lpstr>
      <vt:lpstr>Air Bag Design</vt:lpstr>
      <vt:lpstr>Airbag Design </vt:lpstr>
      <vt:lpstr>Water from a Camel</vt:lpstr>
      <vt:lpstr>Rocket Fuel</vt:lpstr>
      <vt:lpstr>Water in Space</vt:lpstr>
      <vt:lpstr>Lithium Hydroxide Scrubber Modified by Apollo 13 Mission</vt:lpstr>
      <vt:lpstr>Water in Space</vt:lpstr>
      <vt:lpstr>Real Life Problem Solving</vt:lpstr>
      <vt:lpstr>Slide 51</vt:lpstr>
      <vt:lpstr>Careers in Chemistry:  Farming</vt:lpstr>
      <vt:lpstr>Careers in Chemistry:  Farming</vt:lpstr>
      <vt:lpstr>Careers in Chemistry:  Dentistry</vt:lpstr>
      <vt:lpstr>Careers in Chemistry:  Dentistry </vt:lpstr>
      <vt:lpstr>Energy with Stoichiometry</vt:lpstr>
      <vt:lpstr>Slide 57</vt:lpstr>
      <vt:lpstr>Excess Reactant (continued)</vt:lpstr>
      <vt:lpstr>Slide 59</vt:lpstr>
      <vt:lpstr>Slide 60</vt:lpstr>
      <vt:lpstr>Slide 61</vt:lpstr>
      <vt:lpstr>Slide 62</vt:lpstr>
      <vt:lpstr>Limiting Reactant Problems</vt:lpstr>
      <vt:lpstr>Limiting Reactant Problems</vt:lpstr>
      <vt:lpstr>Limiting Reactant Problems</vt:lpstr>
      <vt:lpstr>Limiting Reactant Problems</vt:lpstr>
      <vt:lpstr>Limiting Reactant Problems</vt:lpstr>
      <vt:lpstr>Limiting Reactant Problems - continued</vt:lpstr>
      <vt:lpstr>Limiting Reactant Problems</vt:lpstr>
      <vt:lpstr>Limiting Reactant Problems</vt:lpstr>
      <vt:lpstr>Limiting Reactant Problems</vt:lpstr>
      <vt:lpstr>Limiting Reactant Problems</vt:lpstr>
      <vt:lpstr>Limiting Reactant Problems</vt:lpstr>
      <vt:lpstr>Slide 74</vt:lpstr>
      <vt:lpstr>Percent Yield</vt:lpstr>
      <vt:lpstr>Slide 76</vt:lpstr>
      <vt:lpstr>Percent Yield</vt:lpstr>
      <vt:lpstr>Baking Soda Lab</vt:lpstr>
      <vt:lpstr>Balancing Chemical Equations</vt:lpstr>
      <vt:lpstr>Avagadro's Number</vt:lpstr>
      <vt:lpstr>Molar Mass</vt:lpstr>
      <vt:lpstr>Combustion Reactions</vt:lpstr>
      <vt:lpstr>Synthesis Reactions</vt:lpstr>
      <vt:lpstr>Single Replacement Reactions</vt:lpstr>
      <vt:lpstr>Activity Series</vt:lpstr>
      <vt:lpstr>Double Replacement Reactions</vt:lpstr>
      <vt:lpstr>Mole Island Diagram</vt:lpstr>
      <vt:lpstr>Limting Reactants</vt:lpstr>
      <vt:lpstr>Generic Stoichiometry</vt:lpstr>
      <vt:lpstr>Air Bag Design</vt:lpstr>
      <vt:lpstr>Water from a Camel</vt:lpstr>
      <vt:lpstr>Rocket Fuel</vt:lpstr>
      <vt:lpstr>Water in Space</vt:lpstr>
      <vt:lpstr>Excess Reactant</vt:lpstr>
      <vt:lpstr>Classes of Reactions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Stoichiometry</dc:title>
  <dc:subject>Chemistry</dc:subject>
  <dc:creator>Jeff   Christopherson</dc:creator>
  <dc:description>Unit 8</dc:description>
  <cp:lastModifiedBy> </cp:lastModifiedBy>
  <cp:revision>495</cp:revision>
  <dcterms:created xsi:type="dcterms:W3CDTF">2001-12-23T18:39:21Z</dcterms:created>
  <dcterms:modified xsi:type="dcterms:W3CDTF">2012-01-26T21:31:46Z</dcterms:modified>
  <cp:category>Chemistry - Stoichiometry</cp:category>
</cp:coreProperties>
</file>